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2.xml" ContentType="application/vnd.openxmlformats-officedocument.theme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theme/theme3.xml" ContentType="application/vnd.openxmlformats-officedocument.theme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05" r:id="rId1"/>
    <p:sldMasterId id="2147484090" r:id="rId2"/>
    <p:sldMasterId id="2147484169" r:id="rId3"/>
    <p:sldMasterId id="2147484185" r:id="rId4"/>
  </p:sldMasterIdLst>
  <p:notesMasterIdLst>
    <p:notesMasterId r:id="rId27"/>
  </p:notesMasterIdLst>
  <p:handoutMasterIdLst>
    <p:handoutMasterId r:id="rId28"/>
  </p:handoutMasterIdLst>
  <p:sldIdLst>
    <p:sldId id="693" r:id="rId5"/>
    <p:sldId id="286" r:id="rId6"/>
    <p:sldId id="837" r:id="rId7"/>
    <p:sldId id="827" r:id="rId8"/>
    <p:sldId id="870" r:id="rId9"/>
    <p:sldId id="883" r:id="rId10"/>
    <p:sldId id="877" r:id="rId11"/>
    <p:sldId id="879" r:id="rId12"/>
    <p:sldId id="881" r:id="rId13"/>
    <p:sldId id="884" r:id="rId14"/>
    <p:sldId id="869" r:id="rId15"/>
    <p:sldId id="885" r:id="rId16"/>
    <p:sldId id="886" r:id="rId17"/>
    <p:sldId id="863" r:id="rId18"/>
    <p:sldId id="867" r:id="rId19"/>
    <p:sldId id="826" r:id="rId20"/>
    <p:sldId id="845" r:id="rId21"/>
    <p:sldId id="413" r:id="rId22"/>
    <p:sldId id="429" r:id="rId23"/>
    <p:sldId id="830" r:id="rId24"/>
    <p:sldId id="865" r:id="rId25"/>
    <p:sldId id="866" r:id="rId26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242" autoAdjust="0"/>
    <p:restoredTop sz="86447" autoAdjust="0"/>
  </p:normalViewPr>
  <p:slideViewPr>
    <p:cSldViewPr>
      <p:cViewPr varScale="1">
        <p:scale>
          <a:sx n="82" d="100"/>
          <a:sy n="82" d="100"/>
        </p:scale>
        <p:origin x="1714" y="5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258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115" d="100"/>
          <a:sy n="115" d="100"/>
        </p:scale>
        <p:origin x="5176" y="6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handoutMaster" Target="handoutMasters/handoutMaster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theme" Target="theme/theme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E27D412-75B2-40E7-8D21-DF29D2C7FFED}" type="doc">
      <dgm:prSet loTypeId="urn:microsoft.com/office/officeart/2005/8/layout/cycle4" loCatId="cycle" qsTypeId="urn:microsoft.com/office/officeart/2005/8/quickstyle/simple5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E3F0501F-C881-4737-A4AD-94BDBD872579}">
      <dgm:prSet phldrT="[Text]"/>
      <dgm:spPr/>
      <dgm:t>
        <a:bodyPr/>
        <a:lstStyle/>
        <a:p>
          <a:r>
            <a:rPr lang="en-US" b="1">
              <a:latin typeface="Rockwell Condensed" panose="02060603050405020104" pitchFamily="18" charset="0"/>
            </a:rPr>
            <a:t>Getting Advice </a:t>
          </a:r>
        </a:p>
        <a:p>
          <a:endParaRPr lang="en-US" b="1">
            <a:latin typeface="Rockwell Condensed" panose="02060603050405020104" pitchFamily="18" charset="0"/>
          </a:endParaRPr>
        </a:p>
      </dgm:t>
    </dgm:pt>
    <dgm:pt modelId="{28D3285D-830C-4E14-A414-36CBBA887361}" type="parTrans" cxnId="{4C06851A-9C5F-43D0-9454-B4EAF828CAAD}">
      <dgm:prSet/>
      <dgm:spPr/>
      <dgm:t>
        <a:bodyPr/>
        <a:lstStyle/>
        <a:p>
          <a:endParaRPr lang="en-US"/>
        </a:p>
      </dgm:t>
    </dgm:pt>
    <dgm:pt modelId="{A37BC272-5C6B-41AF-AFE3-4E310E6F7B52}" type="sibTrans" cxnId="{4C06851A-9C5F-43D0-9454-B4EAF828CAAD}">
      <dgm:prSet/>
      <dgm:spPr/>
      <dgm:t>
        <a:bodyPr/>
        <a:lstStyle/>
        <a:p>
          <a:endParaRPr lang="en-US"/>
        </a:p>
      </dgm:t>
    </dgm:pt>
    <dgm:pt modelId="{830F9B4C-7A5C-4D8A-B043-A1273B0F73E0}">
      <dgm:prSet phldrT="[Text]" custT="1"/>
      <dgm:spPr>
        <a:ln w="57150">
          <a:solidFill>
            <a:srgbClr val="C00000"/>
          </a:solidFill>
        </a:ln>
      </dgm:spPr>
      <dgm:t>
        <a:bodyPr/>
        <a:lstStyle/>
        <a:p>
          <a:r>
            <a:rPr lang="en-US" sz="1400" b="1">
              <a:solidFill>
                <a:srgbClr val="C00000"/>
              </a:solidFill>
            </a:rPr>
            <a:t>School based</a:t>
          </a:r>
        </a:p>
      </dgm:t>
    </dgm:pt>
    <dgm:pt modelId="{4BA405B7-131D-4DB0-A129-71C51D4B43E7}" type="parTrans" cxnId="{B2382919-1527-490D-B1A8-82EFA42F963B}">
      <dgm:prSet/>
      <dgm:spPr/>
      <dgm:t>
        <a:bodyPr/>
        <a:lstStyle/>
        <a:p>
          <a:endParaRPr lang="en-US"/>
        </a:p>
      </dgm:t>
    </dgm:pt>
    <dgm:pt modelId="{52EF40B6-27B9-419F-9718-BB199009781D}" type="sibTrans" cxnId="{B2382919-1527-490D-B1A8-82EFA42F963B}">
      <dgm:prSet/>
      <dgm:spPr/>
      <dgm:t>
        <a:bodyPr/>
        <a:lstStyle/>
        <a:p>
          <a:endParaRPr lang="en-US"/>
        </a:p>
      </dgm:t>
    </dgm:pt>
    <dgm:pt modelId="{E487E471-6729-46EF-A442-186CE699A3D2}">
      <dgm:prSet phldrT="[Text]"/>
      <dgm:spPr/>
      <dgm:t>
        <a:bodyPr/>
        <a:lstStyle/>
        <a:p>
          <a:r>
            <a:rPr lang="en-US" b="1">
              <a:latin typeface="Rockwell Condensed" panose="02060603050405020104" pitchFamily="18" charset="0"/>
            </a:rPr>
            <a:t>Getting Help</a:t>
          </a:r>
        </a:p>
        <a:p>
          <a:endParaRPr lang="en-US" b="1">
            <a:latin typeface="Rockwell Condensed" panose="02060603050405020104" pitchFamily="18" charset="0"/>
          </a:endParaRPr>
        </a:p>
      </dgm:t>
    </dgm:pt>
    <dgm:pt modelId="{FC7B8ADA-342A-4481-B188-45ADE7ED9420}" type="parTrans" cxnId="{98178796-1436-444F-B542-07058B1472CE}">
      <dgm:prSet/>
      <dgm:spPr/>
      <dgm:t>
        <a:bodyPr/>
        <a:lstStyle/>
        <a:p>
          <a:endParaRPr lang="en-US"/>
        </a:p>
      </dgm:t>
    </dgm:pt>
    <dgm:pt modelId="{52B154C5-0F3F-4AE6-987B-743806FA8084}" type="sibTrans" cxnId="{98178796-1436-444F-B542-07058B1472CE}">
      <dgm:prSet/>
      <dgm:spPr/>
      <dgm:t>
        <a:bodyPr/>
        <a:lstStyle/>
        <a:p>
          <a:endParaRPr lang="en-US"/>
        </a:p>
      </dgm:t>
    </dgm:pt>
    <dgm:pt modelId="{958FDA57-BCD0-434D-8056-E75B16F736AE}">
      <dgm:prSet phldrT="[Text]" custT="1"/>
      <dgm:spPr>
        <a:ln w="57150">
          <a:solidFill>
            <a:srgbClr val="92D050"/>
          </a:solidFill>
        </a:ln>
      </dgm:spPr>
      <dgm:t>
        <a:bodyPr/>
        <a:lstStyle/>
        <a:p>
          <a:r>
            <a:rPr lang="en-US" sz="1400"/>
            <a:t>Those who need focused goals-based input</a:t>
          </a:r>
        </a:p>
      </dgm:t>
    </dgm:pt>
    <dgm:pt modelId="{CCFBF319-CA21-4D09-9052-DBFB649795BC}" type="parTrans" cxnId="{81D0E3E3-4B41-4121-9199-ECA5D5F00573}">
      <dgm:prSet/>
      <dgm:spPr/>
      <dgm:t>
        <a:bodyPr/>
        <a:lstStyle/>
        <a:p>
          <a:endParaRPr lang="en-US"/>
        </a:p>
      </dgm:t>
    </dgm:pt>
    <dgm:pt modelId="{2FBDE80F-6258-4342-B592-FCFC6CBB20B7}" type="sibTrans" cxnId="{81D0E3E3-4B41-4121-9199-ECA5D5F00573}">
      <dgm:prSet/>
      <dgm:spPr/>
      <dgm:t>
        <a:bodyPr/>
        <a:lstStyle/>
        <a:p>
          <a:endParaRPr lang="en-US"/>
        </a:p>
      </dgm:t>
    </dgm:pt>
    <dgm:pt modelId="{F6352FDA-0AFE-493C-8E61-F2F64B2DA6FB}">
      <dgm:prSet phldrT="[Text]"/>
      <dgm:spPr/>
      <dgm:t>
        <a:bodyPr/>
        <a:lstStyle/>
        <a:p>
          <a:endParaRPr lang="en-US" b="1">
            <a:latin typeface="Rockwell Condensed" panose="02060603050405020104" pitchFamily="18" charset="0"/>
          </a:endParaRPr>
        </a:p>
        <a:p>
          <a:endParaRPr lang="en-US" b="1">
            <a:latin typeface="Rockwell Condensed" panose="02060603050405020104" pitchFamily="18" charset="0"/>
          </a:endParaRPr>
        </a:p>
        <a:p>
          <a:r>
            <a:rPr lang="en-US" b="1">
              <a:latin typeface="Rockwell Condensed" panose="02060603050405020104" pitchFamily="18" charset="0"/>
            </a:rPr>
            <a:t>Getting More Help</a:t>
          </a:r>
        </a:p>
      </dgm:t>
    </dgm:pt>
    <dgm:pt modelId="{471E918A-9329-4223-A59B-D5A67F4A8736}" type="parTrans" cxnId="{978FD353-8592-4410-88AE-B9A87399C81E}">
      <dgm:prSet/>
      <dgm:spPr/>
      <dgm:t>
        <a:bodyPr/>
        <a:lstStyle/>
        <a:p>
          <a:endParaRPr lang="en-US"/>
        </a:p>
      </dgm:t>
    </dgm:pt>
    <dgm:pt modelId="{4A014C3B-12FC-4AEE-B72D-C7C6BCF4FFFB}" type="sibTrans" cxnId="{978FD353-8592-4410-88AE-B9A87399C81E}">
      <dgm:prSet/>
      <dgm:spPr/>
      <dgm:t>
        <a:bodyPr/>
        <a:lstStyle/>
        <a:p>
          <a:endParaRPr lang="en-US"/>
        </a:p>
      </dgm:t>
    </dgm:pt>
    <dgm:pt modelId="{1B7DA3E6-A8D9-4346-B7AC-0FEA45ECB84D}">
      <dgm:prSet phldrT="[Text]" custT="1"/>
      <dgm:spPr>
        <a:ln w="57150">
          <a:solidFill>
            <a:srgbClr val="7030A0"/>
          </a:solidFill>
        </a:ln>
      </dgm:spPr>
      <dgm:t>
        <a:bodyPr/>
        <a:lstStyle/>
        <a:p>
          <a:r>
            <a:rPr lang="en-US" sz="1400" b="1">
              <a:solidFill>
                <a:srgbClr val="7030A0"/>
              </a:solidFill>
            </a:rPr>
            <a:t>External</a:t>
          </a:r>
        </a:p>
      </dgm:t>
    </dgm:pt>
    <dgm:pt modelId="{BFE4E16F-FB2E-4E58-905E-7EB08DA6D664}" type="parTrans" cxnId="{53EB4F81-2A5D-4F42-9FC9-58816F5F0234}">
      <dgm:prSet/>
      <dgm:spPr/>
      <dgm:t>
        <a:bodyPr/>
        <a:lstStyle/>
        <a:p>
          <a:endParaRPr lang="en-US"/>
        </a:p>
      </dgm:t>
    </dgm:pt>
    <dgm:pt modelId="{4C3AE59C-5ECE-4778-BAF9-7C9CA883E9D2}" type="sibTrans" cxnId="{53EB4F81-2A5D-4F42-9FC9-58816F5F0234}">
      <dgm:prSet/>
      <dgm:spPr/>
      <dgm:t>
        <a:bodyPr/>
        <a:lstStyle/>
        <a:p>
          <a:endParaRPr lang="en-US"/>
        </a:p>
      </dgm:t>
    </dgm:pt>
    <dgm:pt modelId="{5FFE2031-29CB-42D5-ACA8-BED5E3CE579D}">
      <dgm:prSet phldrT="[Text]"/>
      <dgm:spPr/>
      <dgm:t>
        <a:bodyPr/>
        <a:lstStyle/>
        <a:p>
          <a:endParaRPr lang="en-US" b="1">
            <a:latin typeface="Rockwell Condensed" panose="02060603050405020104" pitchFamily="18" charset="0"/>
          </a:endParaRPr>
        </a:p>
        <a:p>
          <a:endParaRPr lang="en-US" b="1">
            <a:latin typeface="Rockwell Condensed" panose="02060603050405020104" pitchFamily="18" charset="0"/>
          </a:endParaRPr>
        </a:p>
        <a:p>
          <a:r>
            <a:rPr lang="en-US" b="1">
              <a:latin typeface="Rockwell Condensed" panose="02060603050405020104" pitchFamily="18" charset="0"/>
            </a:rPr>
            <a:t>Getting Risk Support</a:t>
          </a:r>
        </a:p>
      </dgm:t>
    </dgm:pt>
    <dgm:pt modelId="{4C746840-589B-4E1B-B5F3-A420858FB07C}" type="parTrans" cxnId="{C36A965B-8B7E-4751-8F56-881963E732B9}">
      <dgm:prSet/>
      <dgm:spPr/>
      <dgm:t>
        <a:bodyPr/>
        <a:lstStyle/>
        <a:p>
          <a:endParaRPr lang="en-US"/>
        </a:p>
      </dgm:t>
    </dgm:pt>
    <dgm:pt modelId="{FE6604FF-AE13-41F5-95DD-A7AD0382EAC0}" type="sibTrans" cxnId="{C36A965B-8B7E-4751-8F56-881963E732B9}">
      <dgm:prSet/>
      <dgm:spPr/>
      <dgm:t>
        <a:bodyPr/>
        <a:lstStyle/>
        <a:p>
          <a:endParaRPr lang="en-US"/>
        </a:p>
      </dgm:t>
    </dgm:pt>
    <dgm:pt modelId="{5FC8BD29-E5C2-4687-8A0A-3EEB34CC4A2F}">
      <dgm:prSet phldrT="[Text]" custT="1"/>
      <dgm:spPr>
        <a:ln w="57150">
          <a:solidFill>
            <a:srgbClr val="0070C0"/>
          </a:solidFill>
        </a:ln>
      </dgm:spPr>
      <dgm:t>
        <a:bodyPr/>
        <a:lstStyle/>
        <a:p>
          <a:r>
            <a:rPr lang="en-US" sz="1400" b="1">
              <a:solidFill>
                <a:srgbClr val="0070C0"/>
              </a:solidFill>
            </a:rPr>
            <a:t>External</a:t>
          </a:r>
        </a:p>
      </dgm:t>
    </dgm:pt>
    <dgm:pt modelId="{ECCB55C5-3B3A-4A51-B174-04F7FB3C3419}" type="parTrans" cxnId="{BC153E56-31E9-47B5-9956-8E5282745C43}">
      <dgm:prSet/>
      <dgm:spPr/>
      <dgm:t>
        <a:bodyPr/>
        <a:lstStyle/>
        <a:p>
          <a:endParaRPr lang="en-US"/>
        </a:p>
      </dgm:t>
    </dgm:pt>
    <dgm:pt modelId="{EE2342CE-8FA2-41B0-BF2D-012FF64C1AAD}" type="sibTrans" cxnId="{BC153E56-31E9-47B5-9956-8E5282745C43}">
      <dgm:prSet/>
      <dgm:spPr/>
      <dgm:t>
        <a:bodyPr/>
        <a:lstStyle/>
        <a:p>
          <a:endParaRPr lang="en-US"/>
        </a:p>
      </dgm:t>
    </dgm:pt>
    <dgm:pt modelId="{6A685339-D263-435A-A5A8-986A14DF2B1A}">
      <dgm:prSet phldrT="[Text]" custT="1"/>
      <dgm:spPr>
        <a:ln w="57150">
          <a:solidFill>
            <a:srgbClr val="7030A0"/>
          </a:solidFill>
        </a:ln>
      </dgm:spPr>
      <dgm:t>
        <a:bodyPr/>
        <a:lstStyle/>
        <a:p>
          <a:endParaRPr lang="en-US" sz="1400"/>
        </a:p>
      </dgm:t>
    </dgm:pt>
    <dgm:pt modelId="{0C2B18C9-2891-4A4A-8BA0-97D405A0A3A7}" type="parTrans" cxnId="{6C236D8B-502C-4E3D-BB27-8874A99AC409}">
      <dgm:prSet/>
      <dgm:spPr/>
      <dgm:t>
        <a:bodyPr/>
        <a:lstStyle/>
        <a:p>
          <a:endParaRPr lang="en-US"/>
        </a:p>
      </dgm:t>
    </dgm:pt>
    <dgm:pt modelId="{92437849-1320-46B5-AE72-5C5F3A1D13AF}" type="sibTrans" cxnId="{6C236D8B-502C-4E3D-BB27-8874A99AC409}">
      <dgm:prSet/>
      <dgm:spPr/>
      <dgm:t>
        <a:bodyPr/>
        <a:lstStyle/>
        <a:p>
          <a:endParaRPr lang="en-US"/>
        </a:p>
      </dgm:t>
    </dgm:pt>
    <dgm:pt modelId="{0150AC2E-EABF-4C29-8FD1-4460ECBCFC43}">
      <dgm:prSet phldrT="[Text]" custT="1"/>
      <dgm:spPr>
        <a:ln w="57150">
          <a:solidFill>
            <a:srgbClr val="7030A0"/>
          </a:solidFill>
        </a:ln>
      </dgm:spPr>
      <dgm:t>
        <a:bodyPr/>
        <a:lstStyle/>
        <a:p>
          <a:endParaRPr lang="en-US" sz="1400"/>
        </a:p>
      </dgm:t>
    </dgm:pt>
    <dgm:pt modelId="{46A0392B-3ABA-4CE3-A2F3-ACEDD7DFB3F5}" type="parTrans" cxnId="{3223DA5E-682C-4D32-86FD-114C543319FA}">
      <dgm:prSet/>
      <dgm:spPr/>
      <dgm:t>
        <a:bodyPr/>
        <a:lstStyle/>
        <a:p>
          <a:endParaRPr lang="en-US"/>
        </a:p>
      </dgm:t>
    </dgm:pt>
    <dgm:pt modelId="{EB779C22-EC2E-4CB8-A86A-283D5CD7B910}" type="sibTrans" cxnId="{3223DA5E-682C-4D32-86FD-114C543319FA}">
      <dgm:prSet/>
      <dgm:spPr/>
      <dgm:t>
        <a:bodyPr/>
        <a:lstStyle/>
        <a:p>
          <a:endParaRPr lang="en-US"/>
        </a:p>
      </dgm:t>
    </dgm:pt>
    <dgm:pt modelId="{E5247F5F-95CF-4ED4-BA89-CDAF3335ACCF}">
      <dgm:prSet phldrT="[Text]" custT="1"/>
      <dgm:spPr>
        <a:ln w="57150">
          <a:solidFill>
            <a:srgbClr val="0070C0"/>
          </a:solidFill>
        </a:ln>
      </dgm:spPr>
      <dgm:t>
        <a:bodyPr/>
        <a:lstStyle/>
        <a:p>
          <a:endParaRPr lang="en-US" sz="1400"/>
        </a:p>
      </dgm:t>
    </dgm:pt>
    <dgm:pt modelId="{63E762D2-82A4-4C95-BD85-FFFB0EBF8201}" type="parTrans" cxnId="{5F1B8878-B18B-4496-A1CC-0021C9C9120D}">
      <dgm:prSet/>
      <dgm:spPr/>
      <dgm:t>
        <a:bodyPr/>
        <a:lstStyle/>
        <a:p>
          <a:endParaRPr lang="en-US"/>
        </a:p>
      </dgm:t>
    </dgm:pt>
    <dgm:pt modelId="{B6FD4E5B-34E9-41C4-BC38-A6C63BE4E09F}" type="sibTrans" cxnId="{5F1B8878-B18B-4496-A1CC-0021C9C9120D}">
      <dgm:prSet/>
      <dgm:spPr/>
      <dgm:t>
        <a:bodyPr/>
        <a:lstStyle/>
        <a:p>
          <a:endParaRPr lang="en-US"/>
        </a:p>
      </dgm:t>
    </dgm:pt>
    <dgm:pt modelId="{A57791A2-7132-4080-8A0A-0897D625E224}">
      <dgm:prSet phldrT="[Text]" custT="1"/>
      <dgm:spPr>
        <a:ln w="57150">
          <a:solidFill>
            <a:srgbClr val="C00000"/>
          </a:solidFill>
        </a:ln>
      </dgm:spPr>
      <dgm:t>
        <a:bodyPr/>
        <a:lstStyle/>
        <a:p>
          <a:r>
            <a:rPr lang="en-US" sz="1400"/>
            <a:t>Those who need advice and signposting</a:t>
          </a:r>
        </a:p>
      </dgm:t>
    </dgm:pt>
    <dgm:pt modelId="{01B97058-3A71-42CF-A5B9-7F309DF0F832}" type="parTrans" cxnId="{6E448FEB-22F4-4990-9A5E-DB6B8D16C52F}">
      <dgm:prSet/>
      <dgm:spPr/>
      <dgm:t>
        <a:bodyPr/>
        <a:lstStyle/>
        <a:p>
          <a:endParaRPr lang="en-US"/>
        </a:p>
      </dgm:t>
    </dgm:pt>
    <dgm:pt modelId="{1D712675-D4B7-455D-A993-1BDD238B934F}" type="sibTrans" cxnId="{6E448FEB-22F4-4990-9A5E-DB6B8D16C52F}">
      <dgm:prSet/>
      <dgm:spPr/>
      <dgm:t>
        <a:bodyPr/>
        <a:lstStyle/>
        <a:p>
          <a:endParaRPr lang="en-US"/>
        </a:p>
      </dgm:t>
    </dgm:pt>
    <dgm:pt modelId="{DB4C63C9-BD73-4AFD-93E5-9D9FFE8C93BF}">
      <dgm:prSet phldrT="[Text]" custT="1"/>
      <dgm:spPr>
        <a:ln w="57150">
          <a:solidFill>
            <a:srgbClr val="92D050"/>
          </a:solidFill>
        </a:ln>
      </dgm:spPr>
      <dgm:t>
        <a:bodyPr/>
        <a:lstStyle/>
        <a:p>
          <a:r>
            <a:rPr lang="en-US" sz="1400" b="1">
              <a:solidFill>
                <a:schemeClr val="accent3">
                  <a:lumMod val="75000"/>
                </a:schemeClr>
              </a:solidFill>
            </a:rPr>
            <a:t>School based</a:t>
          </a:r>
        </a:p>
      </dgm:t>
    </dgm:pt>
    <dgm:pt modelId="{703EC370-F5C6-48BD-BDEE-FBD8A0D48333}" type="parTrans" cxnId="{FADEBFB9-1181-4401-A941-B762A31A3BB9}">
      <dgm:prSet/>
      <dgm:spPr/>
      <dgm:t>
        <a:bodyPr/>
        <a:lstStyle/>
        <a:p>
          <a:endParaRPr lang="en-US"/>
        </a:p>
      </dgm:t>
    </dgm:pt>
    <dgm:pt modelId="{ECEC16EA-0410-48E8-B47D-BF5334AAFDC9}" type="sibTrans" cxnId="{FADEBFB9-1181-4401-A941-B762A31A3BB9}">
      <dgm:prSet/>
      <dgm:spPr/>
      <dgm:t>
        <a:bodyPr/>
        <a:lstStyle/>
        <a:p>
          <a:endParaRPr lang="en-US"/>
        </a:p>
      </dgm:t>
    </dgm:pt>
    <dgm:pt modelId="{361BF637-A174-4A1C-8BA3-17AA967240AF}">
      <dgm:prSet phldrT="[Text]" custT="1"/>
      <dgm:spPr>
        <a:ln w="57150">
          <a:solidFill>
            <a:srgbClr val="7030A0"/>
          </a:solidFill>
        </a:ln>
      </dgm:spPr>
      <dgm:t>
        <a:bodyPr/>
        <a:lstStyle/>
        <a:p>
          <a:r>
            <a:rPr lang="en-US" sz="1400"/>
            <a:t>Those who need more extensive and specalised goals-based help </a:t>
          </a:r>
        </a:p>
      </dgm:t>
    </dgm:pt>
    <dgm:pt modelId="{E5A729DD-7CF8-4C12-80AE-FE22B5F9B8D6}" type="parTrans" cxnId="{260DF9DE-DC2F-41FB-8D17-889E240DF7FE}">
      <dgm:prSet/>
      <dgm:spPr/>
      <dgm:t>
        <a:bodyPr/>
        <a:lstStyle/>
        <a:p>
          <a:endParaRPr lang="en-US"/>
        </a:p>
      </dgm:t>
    </dgm:pt>
    <dgm:pt modelId="{1FC644EB-DD6C-4817-923E-831DF40D9E36}" type="sibTrans" cxnId="{260DF9DE-DC2F-41FB-8D17-889E240DF7FE}">
      <dgm:prSet/>
      <dgm:spPr/>
      <dgm:t>
        <a:bodyPr/>
        <a:lstStyle/>
        <a:p>
          <a:endParaRPr lang="en-US"/>
        </a:p>
      </dgm:t>
    </dgm:pt>
    <dgm:pt modelId="{8A93CE96-2ED3-43F0-96D3-792C3D310096}">
      <dgm:prSet phldrT="[Text]" custT="1"/>
      <dgm:spPr>
        <a:ln w="57150">
          <a:solidFill>
            <a:srgbClr val="0070C0"/>
          </a:solidFill>
        </a:ln>
      </dgm:spPr>
      <dgm:t>
        <a:bodyPr/>
        <a:lstStyle/>
        <a:p>
          <a:r>
            <a:rPr lang="en-US" sz="1400"/>
            <a:t>Those who have not benefitted from or are unable to use help, but are of such a risk that they are still in contact with services</a:t>
          </a:r>
        </a:p>
      </dgm:t>
    </dgm:pt>
    <dgm:pt modelId="{CB55244D-6107-4626-B601-F33AD1BED4F8}" type="parTrans" cxnId="{639A0642-FC1F-4097-B305-6E661173CCA5}">
      <dgm:prSet/>
      <dgm:spPr/>
      <dgm:t>
        <a:bodyPr/>
        <a:lstStyle/>
        <a:p>
          <a:endParaRPr lang="en-US"/>
        </a:p>
      </dgm:t>
    </dgm:pt>
    <dgm:pt modelId="{9DFB191E-641D-4748-8CE1-57F0B95EC7B5}" type="sibTrans" cxnId="{639A0642-FC1F-4097-B305-6E661173CCA5}">
      <dgm:prSet/>
      <dgm:spPr/>
      <dgm:t>
        <a:bodyPr/>
        <a:lstStyle/>
        <a:p>
          <a:endParaRPr lang="en-US"/>
        </a:p>
      </dgm:t>
    </dgm:pt>
    <dgm:pt modelId="{1DE6F7AE-0E1A-41F0-81AD-29DB30152576}" type="pres">
      <dgm:prSet presAssocID="{8E27D412-75B2-40E7-8D21-DF29D2C7FFED}" presName="cycleMatrixDiagram" presStyleCnt="0">
        <dgm:presLayoutVars>
          <dgm:chMax val="1"/>
          <dgm:dir/>
          <dgm:animLvl val="lvl"/>
          <dgm:resizeHandles val="exact"/>
        </dgm:presLayoutVars>
      </dgm:prSet>
      <dgm:spPr/>
    </dgm:pt>
    <dgm:pt modelId="{7FFD5641-E44A-4495-9D25-2D9754058A94}" type="pres">
      <dgm:prSet presAssocID="{8E27D412-75B2-40E7-8D21-DF29D2C7FFED}" presName="children" presStyleCnt="0"/>
      <dgm:spPr/>
    </dgm:pt>
    <dgm:pt modelId="{08209232-815E-4E3C-95DC-77B392992777}" type="pres">
      <dgm:prSet presAssocID="{8E27D412-75B2-40E7-8D21-DF29D2C7FFED}" presName="child1group" presStyleCnt="0"/>
      <dgm:spPr/>
    </dgm:pt>
    <dgm:pt modelId="{F8327F4D-B254-4E72-A601-11A343F10C3F}" type="pres">
      <dgm:prSet presAssocID="{8E27D412-75B2-40E7-8D21-DF29D2C7FFED}" presName="child1" presStyleLbl="bgAcc1" presStyleIdx="0" presStyleCnt="4" custScaleX="155584" custScaleY="99142" custLinFactNeighborX="-46832"/>
      <dgm:spPr/>
    </dgm:pt>
    <dgm:pt modelId="{89B36267-6484-419A-A389-9B842932BAFF}" type="pres">
      <dgm:prSet presAssocID="{8E27D412-75B2-40E7-8D21-DF29D2C7FFED}" presName="child1Text" presStyleLbl="bgAcc1" presStyleIdx="0" presStyleCnt="4">
        <dgm:presLayoutVars>
          <dgm:bulletEnabled val="1"/>
        </dgm:presLayoutVars>
      </dgm:prSet>
      <dgm:spPr/>
    </dgm:pt>
    <dgm:pt modelId="{E3CF4C11-CDB5-44B1-B1BE-DB097672A77E}" type="pres">
      <dgm:prSet presAssocID="{8E27D412-75B2-40E7-8D21-DF29D2C7FFED}" presName="child2group" presStyleCnt="0"/>
      <dgm:spPr/>
    </dgm:pt>
    <dgm:pt modelId="{EE37D8CB-53EE-4DE3-9275-784D189AF6E1}" type="pres">
      <dgm:prSet presAssocID="{8E27D412-75B2-40E7-8D21-DF29D2C7FFED}" presName="child2" presStyleLbl="bgAcc1" presStyleIdx="1" presStyleCnt="4" custScaleX="155069" custLinFactNeighborX="5954" custLinFactNeighborY="-511"/>
      <dgm:spPr/>
    </dgm:pt>
    <dgm:pt modelId="{D496953F-C0ED-4438-B113-8DA05F2A3E7D}" type="pres">
      <dgm:prSet presAssocID="{8E27D412-75B2-40E7-8D21-DF29D2C7FFED}" presName="child2Text" presStyleLbl="bgAcc1" presStyleIdx="1" presStyleCnt="4">
        <dgm:presLayoutVars>
          <dgm:bulletEnabled val="1"/>
        </dgm:presLayoutVars>
      </dgm:prSet>
      <dgm:spPr/>
    </dgm:pt>
    <dgm:pt modelId="{A1F3DC57-6BC7-4EDF-A5F3-9BFB933544CB}" type="pres">
      <dgm:prSet presAssocID="{8E27D412-75B2-40E7-8D21-DF29D2C7FFED}" presName="child3group" presStyleCnt="0"/>
      <dgm:spPr/>
    </dgm:pt>
    <dgm:pt modelId="{B1EC0FFB-A34E-4ACA-AE52-27BB461C3DFA}" type="pres">
      <dgm:prSet presAssocID="{8E27D412-75B2-40E7-8D21-DF29D2C7FFED}" presName="child3" presStyleLbl="bgAcc1" presStyleIdx="2" presStyleCnt="4" custScaleX="153783" custLinFactNeighborX="-1654" custLinFactNeighborY="0"/>
      <dgm:spPr/>
    </dgm:pt>
    <dgm:pt modelId="{7F495BC9-734F-44C4-9578-4389977B38DC}" type="pres">
      <dgm:prSet presAssocID="{8E27D412-75B2-40E7-8D21-DF29D2C7FFED}" presName="child3Text" presStyleLbl="bgAcc1" presStyleIdx="2" presStyleCnt="4">
        <dgm:presLayoutVars>
          <dgm:bulletEnabled val="1"/>
        </dgm:presLayoutVars>
      </dgm:prSet>
      <dgm:spPr/>
    </dgm:pt>
    <dgm:pt modelId="{79920471-3A6A-416E-B680-89110B390723}" type="pres">
      <dgm:prSet presAssocID="{8E27D412-75B2-40E7-8D21-DF29D2C7FFED}" presName="child4group" presStyleCnt="0"/>
      <dgm:spPr/>
    </dgm:pt>
    <dgm:pt modelId="{7165BBE5-095A-440F-AE8B-5B3BFAF44925}" type="pres">
      <dgm:prSet presAssocID="{8E27D412-75B2-40E7-8D21-DF29D2C7FFED}" presName="child4" presStyleLbl="bgAcc1" presStyleIdx="3" presStyleCnt="4" custScaleX="154981" custLinFactNeighborX="-21689" custLinFactNeighborY="4340"/>
      <dgm:spPr/>
    </dgm:pt>
    <dgm:pt modelId="{8026CD42-C91B-41C4-AFBB-C9ACA1262DEE}" type="pres">
      <dgm:prSet presAssocID="{8E27D412-75B2-40E7-8D21-DF29D2C7FFED}" presName="child4Text" presStyleLbl="bgAcc1" presStyleIdx="3" presStyleCnt="4">
        <dgm:presLayoutVars>
          <dgm:bulletEnabled val="1"/>
        </dgm:presLayoutVars>
      </dgm:prSet>
      <dgm:spPr/>
    </dgm:pt>
    <dgm:pt modelId="{5E420189-E091-4F33-ADE7-9B2263999D9D}" type="pres">
      <dgm:prSet presAssocID="{8E27D412-75B2-40E7-8D21-DF29D2C7FFED}" presName="childPlaceholder" presStyleCnt="0"/>
      <dgm:spPr/>
    </dgm:pt>
    <dgm:pt modelId="{DA637C69-D6B1-4892-94AA-046C13B606DF}" type="pres">
      <dgm:prSet presAssocID="{8E27D412-75B2-40E7-8D21-DF29D2C7FFED}" presName="circle" presStyleCnt="0"/>
      <dgm:spPr/>
    </dgm:pt>
    <dgm:pt modelId="{B80601D5-D807-472D-9F71-D77D6A1859B7}" type="pres">
      <dgm:prSet presAssocID="{8E27D412-75B2-40E7-8D21-DF29D2C7FFED}" presName="quadrant1" presStyleLbl="node1" presStyleIdx="0" presStyleCnt="4">
        <dgm:presLayoutVars>
          <dgm:chMax val="1"/>
          <dgm:bulletEnabled val="1"/>
        </dgm:presLayoutVars>
      </dgm:prSet>
      <dgm:spPr/>
    </dgm:pt>
    <dgm:pt modelId="{50AD782E-94C2-4278-BF10-F4138788640B}" type="pres">
      <dgm:prSet presAssocID="{8E27D412-75B2-40E7-8D21-DF29D2C7FFED}" presName="quadrant2" presStyleLbl="node1" presStyleIdx="1" presStyleCnt="4">
        <dgm:presLayoutVars>
          <dgm:chMax val="1"/>
          <dgm:bulletEnabled val="1"/>
        </dgm:presLayoutVars>
      </dgm:prSet>
      <dgm:spPr/>
    </dgm:pt>
    <dgm:pt modelId="{0BF29DFE-22D2-4C42-A5CD-74B32BF0D7AE}" type="pres">
      <dgm:prSet presAssocID="{8E27D412-75B2-40E7-8D21-DF29D2C7FFED}" presName="quadrant3" presStyleLbl="node1" presStyleIdx="2" presStyleCnt="4">
        <dgm:presLayoutVars>
          <dgm:chMax val="1"/>
          <dgm:bulletEnabled val="1"/>
        </dgm:presLayoutVars>
      </dgm:prSet>
      <dgm:spPr/>
    </dgm:pt>
    <dgm:pt modelId="{F7A08FB1-F2DA-41E7-AB3D-1FD561D03F48}" type="pres">
      <dgm:prSet presAssocID="{8E27D412-75B2-40E7-8D21-DF29D2C7FFED}" presName="quadrant4" presStyleLbl="node1" presStyleIdx="3" presStyleCnt="4">
        <dgm:presLayoutVars>
          <dgm:chMax val="1"/>
          <dgm:bulletEnabled val="1"/>
        </dgm:presLayoutVars>
      </dgm:prSet>
      <dgm:spPr/>
    </dgm:pt>
    <dgm:pt modelId="{ACD17378-175A-44E2-95B5-34680553A891}" type="pres">
      <dgm:prSet presAssocID="{8E27D412-75B2-40E7-8D21-DF29D2C7FFED}" presName="quadrantPlaceholder" presStyleCnt="0"/>
      <dgm:spPr/>
    </dgm:pt>
    <dgm:pt modelId="{5618F851-749E-4AC9-A9AB-2170CC721C05}" type="pres">
      <dgm:prSet presAssocID="{8E27D412-75B2-40E7-8D21-DF29D2C7FFED}" presName="center1" presStyleLbl="fgShp" presStyleIdx="0" presStyleCnt="2"/>
      <dgm:spPr/>
    </dgm:pt>
    <dgm:pt modelId="{80939EFB-3B85-437A-9DC6-56BEF1E296E7}" type="pres">
      <dgm:prSet presAssocID="{8E27D412-75B2-40E7-8D21-DF29D2C7FFED}" presName="center2" presStyleLbl="fgShp" presStyleIdx="1" presStyleCnt="2"/>
      <dgm:spPr/>
    </dgm:pt>
  </dgm:ptLst>
  <dgm:cxnLst>
    <dgm:cxn modelId="{DD1A8E05-EF8C-41F4-99A8-FB8136589A86}" type="presOf" srcId="{8A93CE96-2ED3-43F0-96D3-792C3D310096}" destId="{8026CD42-C91B-41C4-AFBB-C9ACA1262DEE}" srcOrd="1" destOrd="2" presId="urn:microsoft.com/office/officeart/2005/8/layout/cycle4"/>
    <dgm:cxn modelId="{B08EC306-20BC-476B-9842-62668733AA11}" type="presOf" srcId="{F6352FDA-0AFE-493C-8E61-F2F64B2DA6FB}" destId="{0BF29DFE-22D2-4C42-A5CD-74B32BF0D7AE}" srcOrd="0" destOrd="0" presId="urn:microsoft.com/office/officeart/2005/8/layout/cycle4"/>
    <dgm:cxn modelId="{06CB700B-748E-444E-9AF9-DE78D311B29C}" type="presOf" srcId="{E487E471-6729-46EF-A442-186CE699A3D2}" destId="{50AD782E-94C2-4278-BF10-F4138788640B}" srcOrd="0" destOrd="0" presId="urn:microsoft.com/office/officeart/2005/8/layout/cycle4"/>
    <dgm:cxn modelId="{B2382919-1527-490D-B1A8-82EFA42F963B}" srcId="{E3F0501F-C881-4737-A4AD-94BDBD872579}" destId="{830F9B4C-7A5C-4D8A-B043-A1273B0F73E0}" srcOrd="0" destOrd="0" parTransId="{4BA405B7-131D-4DB0-A129-71C51D4B43E7}" sibTransId="{52EF40B6-27B9-419F-9718-BB199009781D}"/>
    <dgm:cxn modelId="{4C06851A-9C5F-43D0-9454-B4EAF828CAAD}" srcId="{8E27D412-75B2-40E7-8D21-DF29D2C7FFED}" destId="{E3F0501F-C881-4737-A4AD-94BDBD872579}" srcOrd="0" destOrd="0" parTransId="{28D3285D-830C-4E14-A414-36CBBA887361}" sibTransId="{A37BC272-5C6B-41AF-AFE3-4E310E6F7B52}"/>
    <dgm:cxn modelId="{98F2DC25-C381-4CE1-9242-275F7D94E3A9}" type="presOf" srcId="{0150AC2E-EABF-4C29-8FD1-4460ECBCFC43}" destId="{B1EC0FFB-A34E-4ACA-AE52-27BB461C3DFA}" srcOrd="0" destOrd="0" presId="urn:microsoft.com/office/officeart/2005/8/layout/cycle4"/>
    <dgm:cxn modelId="{4E399234-0F7A-4654-B8D7-C9EF081B14C1}" type="presOf" srcId="{A57791A2-7132-4080-8A0A-0897D625E224}" destId="{F8327F4D-B254-4E72-A601-11A343F10C3F}" srcOrd="0" destOrd="1" presId="urn:microsoft.com/office/officeart/2005/8/layout/cycle4"/>
    <dgm:cxn modelId="{00FB2136-FCE7-40EF-B5D1-E9932C42F2DA}" type="presOf" srcId="{0150AC2E-EABF-4C29-8FD1-4460ECBCFC43}" destId="{7F495BC9-734F-44C4-9578-4389977B38DC}" srcOrd="1" destOrd="0" presId="urn:microsoft.com/office/officeart/2005/8/layout/cycle4"/>
    <dgm:cxn modelId="{C36A965B-8B7E-4751-8F56-881963E732B9}" srcId="{8E27D412-75B2-40E7-8D21-DF29D2C7FFED}" destId="{5FFE2031-29CB-42D5-ACA8-BED5E3CE579D}" srcOrd="3" destOrd="0" parTransId="{4C746840-589B-4E1B-B5F3-A420858FB07C}" sibTransId="{FE6604FF-AE13-41F5-95DD-A7AD0382EAC0}"/>
    <dgm:cxn modelId="{3223DA5E-682C-4D32-86FD-114C543319FA}" srcId="{F6352FDA-0AFE-493C-8E61-F2F64B2DA6FB}" destId="{0150AC2E-EABF-4C29-8FD1-4460ECBCFC43}" srcOrd="0" destOrd="0" parTransId="{46A0392B-3ABA-4CE3-A2F3-ACEDD7DFB3F5}" sibTransId="{EB779C22-EC2E-4CB8-A86A-283D5CD7B910}"/>
    <dgm:cxn modelId="{639A0642-FC1F-4097-B305-6E661173CCA5}" srcId="{5FFE2031-29CB-42D5-ACA8-BED5E3CE579D}" destId="{8A93CE96-2ED3-43F0-96D3-792C3D310096}" srcOrd="2" destOrd="0" parTransId="{CB55244D-6107-4626-B601-F33AD1BED4F8}" sibTransId="{9DFB191E-641D-4748-8CE1-57F0B95EC7B5}"/>
    <dgm:cxn modelId="{58CAB373-7303-4B25-BB17-2C2086470600}" type="presOf" srcId="{5FFE2031-29CB-42D5-ACA8-BED5E3CE579D}" destId="{F7A08FB1-F2DA-41E7-AB3D-1FD561D03F48}" srcOrd="0" destOrd="0" presId="urn:microsoft.com/office/officeart/2005/8/layout/cycle4"/>
    <dgm:cxn modelId="{978FD353-8592-4410-88AE-B9A87399C81E}" srcId="{8E27D412-75B2-40E7-8D21-DF29D2C7FFED}" destId="{F6352FDA-0AFE-493C-8E61-F2F64B2DA6FB}" srcOrd="2" destOrd="0" parTransId="{471E918A-9329-4223-A59B-D5A67F4A8736}" sibTransId="{4A014C3B-12FC-4AEE-B72D-C7C6BCF4FFFB}"/>
    <dgm:cxn modelId="{BC153E56-31E9-47B5-9956-8E5282745C43}" srcId="{5FFE2031-29CB-42D5-ACA8-BED5E3CE579D}" destId="{5FC8BD29-E5C2-4687-8A0A-3EEB34CC4A2F}" srcOrd="1" destOrd="0" parTransId="{ECCB55C5-3B3A-4A51-B174-04F7FB3C3419}" sibTransId="{EE2342CE-8FA2-41B0-BF2D-012FF64C1AAD}"/>
    <dgm:cxn modelId="{5F1B8878-B18B-4496-A1CC-0021C9C9120D}" srcId="{5FFE2031-29CB-42D5-ACA8-BED5E3CE579D}" destId="{E5247F5F-95CF-4ED4-BA89-CDAF3335ACCF}" srcOrd="0" destOrd="0" parTransId="{63E762D2-82A4-4C95-BD85-FFFB0EBF8201}" sibTransId="{B6FD4E5B-34E9-41C4-BC38-A6C63BE4E09F}"/>
    <dgm:cxn modelId="{8B4AA97B-E676-4B05-B949-6F1225A39E62}" type="presOf" srcId="{E5247F5F-95CF-4ED4-BA89-CDAF3335ACCF}" destId="{8026CD42-C91B-41C4-AFBB-C9ACA1262DEE}" srcOrd="1" destOrd="0" presId="urn:microsoft.com/office/officeart/2005/8/layout/cycle4"/>
    <dgm:cxn modelId="{53EB4F81-2A5D-4F42-9FC9-58816F5F0234}" srcId="{F6352FDA-0AFE-493C-8E61-F2F64B2DA6FB}" destId="{1B7DA3E6-A8D9-4346-B7AC-0FEA45ECB84D}" srcOrd="2" destOrd="0" parTransId="{BFE4E16F-FB2E-4E58-905E-7EB08DA6D664}" sibTransId="{4C3AE59C-5ECE-4778-BAF9-7C9CA883E9D2}"/>
    <dgm:cxn modelId="{B4B88387-4A49-4D58-933D-8C69FBA59C37}" type="presOf" srcId="{5FC8BD29-E5C2-4687-8A0A-3EEB34CC4A2F}" destId="{8026CD42-C91B-41C4-AFBB-C9ACA1262DEE}" srcOrd="1" destOrd="1" presId="urn:microsoft.com/office/officeart/2005/8/layout/cycle4"/>
    <dgm:cxn modelId="{6C236D8B-502C-4E3D-BB27-8874A99AC409}" srcId="{F6352FDA-0AFE-493C-8E61-F2F64B2DA6FB}" destId="{6A685339-D263-435A-A5A8-986A14DF2B1A}" srcOrd="1" destOrd="0" parTransId="{0C2B18C9-2891-4A4A-8BA0-97D405A0A3A7}" sibTransId="{92437849-1320-46B5-AE72-5C5F3A1D13AF}"/>
    <dgm:cxn modelId="{27649F8C-502A-44E2-8FAA-28E618F8E294}" type="presOf" srcId="{830F9B4C-7A5C-4D8A-B043-A1273B0F73E0}" destId="{89B36267-6484-419A-A389-9B842932BAFF}" srcOrd="1" destOrd="0" presId="urn:microsoft.com/office/officeart/2005/8/layout/cycle4"/>
    <dgm:cxn modelId="{2C158D90-09FF-4F1C-B1E5-6031AAE79F50}" type="presOf" srcId="{361BF637-A174-4A1C-8BA3-17AA967240AF}" destId="{7F495BC9-734F-44C4-9578-4389977B38DC}" srcOrd="1" destOrd="3" presId="urn:microsoft.com/office/officeart/2005/8/layout/cycle4"/>
    <dgm:cxn modelId="{98178796-1436-444F-B542-07058B1472CE}" srcId="{8E27D412-75B2-40E7-8D21-DF29D2C7FFED}" destId="{E487E471-6729-46EF-A442-186CE699A3D2}" srcOrd="1" destOrd="0" parTransId="{FC7B8ADA-342A-4481-B188-45ADE7ED9420}" sibTransId="{52B154C5-0F3F-4AE6-987B-743806FA8084}"/>
    <dgm:cxn modelId="{0D46A1A1-A798-45AE-A7D4-25CBB1270C0A}" type="presOf" srcId="{E3F0501F-C881-4737-A4AD-94BDBD872579}" destId="{B80601D5-D807-472D-9F71-D77D6A1859B7}" srcOrd="0" destOrd="0" presId="urn:microsoft.com/office/officeart/2005/8/layout/cycle4"/>
    <dgm:cxn modelId="{7F4921A3-6C4F-4D5E-AB51-EA6538DDF4C8}" type="presOf" srcId="{8A93CE96-2ED3-43F0-96D3-792C3D310096}" destId="{7165BBE5-095A-440F-AE8B-5B3BFAF44925}" srcOrd="0" destOrd="2" presId="urn:microsoft.com/office/officeart/2005/8/layout/cycle4"/>
    <dgm:cxn modelId="{3B724CAB-5F8E-4B3A-A8C3-10EF2D84F412}" type="presOf" srcId="{DB4C63C9-BD73-4AFD-93E5-9D9FFE8C93BF}" destId="{D496953F-C0ED-4438-B113-8DA05F2A3E7D}" srcOrd="1" destOrd="0" presId="urn:microsoft.com/office/officeart/2005/8/layout/cycle4"/>
    <dgm:cxn modelId="{2F8DCAAC-A6F3-4E4D-83E7-D555648F1B63}" type="presOf" srcId="{8E27D412-75B2-40E7-8D21-DF29D2C7FFED}" destId="{1DE6F7AE-0E1A-41F0-81AD-29DB30152576}" srcOrd="0" destOrd="0" presId="urn:microsoft.com/office/officeart/2005/8/layout/cycle4"/>
    <dgm:cxn modelId="{117C71B0-CD12-4FEE-8099-4F8E5E438507}" type="presOf" srcId="{830F9B4C-7A5C-4D8A-B043-A1273B0F73E0}" destId="{F8327F4D-B254-4E72-A601-11A343F10C3F}" srcOrd="0" destOrd="0" presId="urn:microsoft.com/office/officeart/2005/8/layout/cycle4"/>
    <dgm:cxn modelId="{56B4CFB6-0590-4666-8AA1-8594A6E26B72}" type="presOf" srcId="{5FC8BD29-E5C2-4687-8A0A-3EEB34CC4A2F}" destId="{7165BBE5-095A-440F-AE8B-5B3BFAF44925}" srcOrd="0" destOrd="1" presId="urn:microsoft.com/office/officeart/2005/8/layout/cycle4"/>
    <dgm:cxn modelId="{46834AB9-7CAF-4C4D-A475-A750DB6D3104}" type="presOf" srcId="{DB4C63C9-BD73-4AFD-93E5-9D9FFE8C93BF}" destId="{EE37D8CB-53EE-4DE3-9275-784D189AF6E1}" srcOrd="0" destOrd="0" presId="urn:microsoft.com/office/officeart/2005/8/layout/cycle4"/>
    <dgm:cxn modelId="{FADEBFB9-1181-4401-A941-B762A31A3BB9}" srcId="{E487E471-6729-46EF-A442-186CE699A3D2}" destId="{DB4C63C9-BD73-4AFD-93E5-9D9FFE8C93BF}" srcOrd="0" destOrd="0" parTransId="{703EC370-F5C6-48BD-BDEE-FBD8A0D48333}" sibTransId="{ECEC16EA-0410-48E8-B47D-BF5334AAFDC9}"/>
    <dgm:cxn modelId="{117222C6-ACF2-4CD0-9975-4155459BFC63}" type="presOf" srcId="{6A685339-D263-435A-A5A8-986A14DF2B1A}" destId="{B1EC0FFB-A34E-4ACA-AE52-27BB461C3DFA}" srcOrd="0" destOrd="1" presId="urn:microsoft.com/office/officeart/2005/8/layout/cycle4"/>
    <dgm:cxn modelId="{D75577C9-0D68-4237-95B9-D56CF846DAE7}" type="presOf" srcId="{1B7DA3E6-A8D9-4346-B7AC-0FEA45ECB84D}" destId="{7F495BC9-734F-44C4-9578-4389977B38DC}" srcOrd="1" destOrd="2" presId="urn:microsoft.com/office/officeart/2005/8/layout/cycle4"/>
    <dgm:cxn modelId="{2BF33BCD-CBBF-42BF-9493-6B4D9F52BA2B}" type="presOf" srcId="{6A685339-D263-435A-A5A8-986A14DF2B1A}" destId="{7F495BC9-734F-44C4-9578-4389977B38DC}" srcOrd="1" destOrd="1" presId="urn:microsoft.com/office/officeart/2005/8/layout/cycle4"/>
    <dgm:cxn modelId="{D4C332CE-E3E9-46AB-ADC4-13F211480BEC}" type="presOf" srcId="{E5247F5F-95CF-4ED4-BA89-CDAF3335ACCF}" destId="{7165BBE5-095A-440F-AE8B-5B3BFAF44925}" srcOrd="0" destOrd="0" presId="urn:microsoft.com/office/officeart/2005/8/layout/cycle4"/>
    <dgm:cxn modelId="{2756AACF-47E4-409B-A1BF-4712CDACCC06}" type="presOf" srcId="{1B7DA3E6-A8D9-4346-B7AC-0FEA45ECB84D}" destId="{B1EC0FFB-A34E-4ACA-AE52-27BB461C3DFA}" srcOrd="0" destOrd="2" presId="urn:microsoft.com/office/officeart/2005/8/layout/cycle4"/>
    <dgm:cxn modelId="{B2CBD9DA-8BE0-4843-9969-727701052988}" type="presOf" srcId="{A57791A2-7132-4080-8A0A-0897D625E224}" destId="{89B36267-6484-419A-A389-9B842932BAFF}" srcOrd="1" destOrd="1" presId="urn:microsoft.com/office/officeart/2005/8/layout/cycle4"/>
    <dgm:cxn modelId="{19501EDD-37E5-43D2-ABC8-01A3D642E5B9}" type="presOf" srcId="{361BF637-A174-4A1C-8BA3-17AA967240AF}" destId="{B1EC0FFB-A34E-4ACA-AE52-27BB461C3DFA}" srcOrd="0" destOrd="3" presId="urn:microsoft.com/office/officeart/2005/8/layout/cycle4"/>
    <dgm:cxn modelId="{260DF9DE-DC2F-41FB-8D17-889E240DF7FE}" srcId="{F6352FDA-0AFE-493C-8E61-F2F64B2DA6FB}" destId="{361BF637-A174-4A1C-8BA3-17AA967240AF}" srcOrd="3" destOrd="0" parTransId="{E5A729DD-7CF8-4C12-80AE-FE22B5F9B8D6}" sibTransId="{1FC644EB-DD6C-4817-923E-831DF40D9E36}"/>
    <dgm:cxn modelId="{81D0E3E3-4B41-4121-9199-ECA5D5F00573}" srcId="{E487E471-6729-46EF-A442-186CE699A3D2}" destId="{958FDA57-BCD0-434D-8056-E75B16F736AE}" srcOrd="1" destOrd="0" parTransId="{CCFBF319-CA21-4D09-9052-DBFB649795BC}" sibTransId="{2FBDE80F-6258-4342-B592-FCFC6CBB20B7}"/>
    <dgm:cxn modelId="{440CADE7-A9E0-49E3-8ACD-A656ADA2201C}" type="presOf" srcId="{958FDA57-BCD0-434D-8056-E75B16F736AE}" destId="{D496953F-C0ED-4438-B113-8DA05F2A3E7D}" srcOrd="1" destOrd="1" presId="urn:microsoft.com/office/officeart/2005/8/layout/cycle4"/>
    <dgm:cxn modelId="{6E448FEB-22F4-4990-9A5E-DB6B8D16C52F}" srcId="{E3F0501F-C881-4737-A4AD-94BDBD872579}" destId="{A57791A2-7132-4080-8A0A-0897D625E224}" srcOrd="1" destOrd="0" parTransId="{01B97058-3A71-42CF-A5B9-7F309DF0F832}" sibTransId="{1D712675-D4B7-455D-A993-1BDD238B934F}"/>
    <dgm:cxn modelId="{20754EFB-7EF1-4268-8460-D181E60D5283}" type="presOf" srcId="{958FDA57-BCD0-434D-8056-E75B16F736AE}" destId="{EE37D8CB-53EE-4DE3-9275-784D189AF6E1}" srcOrd="0" destOrd="1" presId="urn:microsoft.com/office/officeart/2005/8/layout/cycle4"/>
    <dgm:cxn modelId="{765CC776-2223-4D6E-A2EB-50C046783C72}" type="presParOf" srcId="{1DE6F7AE-0E1A-41F0-81AD-29DB30152576}" destId="{7FFD5641-E44A-4495-9D25-2D9754058A94}" srcOrd="0" destOrd="0" presId="urn:microsoft.com/office/officeart/2005/8/layout/cycle4"/>
    <dgm:cxn modelId="{0443DFC4-6FAC-4AEB-BA4C-B8A36F6F4405}" type="presParOf" srcId="{7FFD5641-E44A-4495-9D25-2D9754058A94}" destId="{08209232-815E-4E3C-95DC-77B392992777}" srcOrd="0" destOrd="0" presId="urn:microsoft.com/office/officeart/2005/8/layout/cycle4"/>
    <dgm:cxn modelId="{2984D381-6B39-4C16-8BEF-1601D657D728}" type="presParOf" srcId="{08209232-815E-4E3C-95DC-77B392992777}" destId="{F8327F4D-B254-4E72-A601-11A343F10C3F}" srcOrd="0" destOrd="0" presId="urn:microsoft.com/office/officeart/2005/8/layout/cycle4"/>
    <dgm:cxn modelId="{0FD62210-ECAF-4536-A640-CA45660793A3}" type="presParOf" srcId="{08209232-815E-4E3C-95DC-77B392992777}" destId="{89B36267-6484-419A-A389-9B842932BAFF}" srcOrd="1" destOrd="0" presId="urn:microsoft.com/office/officeart/2005/8/layout/cycle4"/>
    <dgm:cxn modelId="{5C5E13FB-FC22-4A2F-AFBF-00ED06ED7150}" type="presParOf" srcId="{7FFD5641-E44A-4495-9D25-2D9754058A94}" destId="{E3CF4C11-CDB5-44B1-B1BE-DB097672A77E}" srcOrd="1" destOrd="0" presId="urn:microsoft.com/office/officeart/2005/8/layout/cycle4"/>
    <dgm:cxn modelId="{F7205A73-06F2-4ABF-B03F-C49577A4A48E}" type="presParOf" srcId="{E3CF4C11-CDB5-44B1-B1BE-DB097672A77E}" destId="{EE37D8CB-53EE-4DE3-9275-784D189AF6E1}" srcOrd="0" destOrd="0" presId="urn:microsoft.com/office/officeart/2005/8/layout/cycle4"/>
    <dgm:cxn modelId="{78BA1A15-ED8B-48EA-AA08-0060406E52D3}" type="presParOf" srcId="{E3CF4C11-CDB5-44B1-B1BE-DB097672A77E}" destId="{D496953F-C0ED-4438-B113-8DA05F2A3E7D}" srcOrd="1" destOrd="0" presId="urn:microsoft.com/office/officeart/2005/8/layout/cycle4"/>
    <dgm:cxn modelId="{041E26D1-DF49-48D5-B18F-50ADC52D6F42}" type="presParOf" srcId="{7FFD5641-E44A-4495-9D25-2D9754058A94}" destId="{A1F3DC57-6BC7-4EDF-A5F3-9BFB933544CB}" srcOrd="2" destOrd="0" presId="urn:microsoft.com/office/officeart/2005/8/layout/cycle4"/>
    <dgm:cxn modelId="{AE5BD308-FA19-44E8-9E8C-AABCFDA6942D}" type="presParOf" srcId="{A1F3DC57-6BC7-4EDF-A5F3-9BFB933544CB}" destId="{B1EC0FFB-A34E-4ACA-AE52-27BB461C3DFA}" srcOrd="0" destOrd="0" presId="urn:microsoft.com/office/officeart/2005/8/layout/cycle4"/>
    <dgm:cxn modelId="{75D3E0E1-0998-4A61-9DBF-C3F789E4EA88}" type="presParOf" srcId="{A1F3DC57-6BC7-4EDF-A5F3-9BFB933544CB}" destId="{7F495BC9-734F-44C4-9578-4389977B38DC}" srcOrd="1" destOrd="0" presId="urn:microsoft.com/office/officeart/2005/8/layout/cycle4"/>
    <dgm:cxn modelId="{888B7FD6-38AC-47F1-88A2-D16EB471DF29}" type="presParOf" srcId="{7FFD5641-E44A-4495-9D25-2D9754058A94}" destId="{79920471-3A6A-416E-B680-89110B390723}" srcOrd="3" destOrd="0" presId="urn:microsoft.com/office/officeart/2005/8/layout/cycle4"/>
    <dgm:cxn modelId="{A3729D1C-E388-49EB-A44E-98F19076B018}" type="presParOf" srcId="{79920471-3A6A-416E-B680-89110B390723}" destId="{7165BBE5-095A-440F-AE8B-5B3BFAF44925}" srcOrd="0" destOrd="0" presId="urn:microsoft.com/office/officeart/2005/8/layout/cycle4"/>
    <dgm:cxn modelId="{40C8BEBD-DC23-4909-B16C-61450420C182}" type="presParOf" srcId="{79920471-3A6A-416E-B680-89110B390723}" destId="{8026CD42-C91B-41C4-AFBB-C9ACA1262DEE}" srcOrd="1" destOrd="0" presId="urn:microsoft.com/office/officeart/2005/8/layout/cycle4"/>
    <dgm:cxn modelId="{232B8067-12C9-4605-94CA-BAD856BA6B66}" type="presParOf" srcId="{7FFD5641-E44A-4495-9D25-2D9754058A94}" destId="{5E420189-E091-4F33-ADE7-9B2263999D9D}" srcOrd="4" destOrd="0" presId="urn:microsoft.com/office/officeart/2005/8/layout/cycle4"/>
    <dgm:cxn modelId="{0C3E3DAE-EA8A-4EB3-8A85-CA28F2A61702}" type="presParOf" srcId="{1DE6F7AE-0E1A-41F0-81AD-29DB30152576}" destId="{DA637C69-D6B1-4892-94AA-046C13B606DF}" srcOrd="1" destOrd="0" presId="urn:microsoft.com/office/officeart/2005/8/layout/cycle4"/>
    <dgm:cxn modelId="{25923A22-FC4A-4E6E-8EC5-02D0FCB11A19}" type="presParOf" srcId="{DA637C69-D6B1-4892-94AA-046C13B606DF}" destId="{B80601D5-D807-472D-9F71-D77D6A1859B7}" srcOrd="0" destOrd="0" presId="urn:microsoft.com/office/officeart/2005/8/layout/cycle4"/>
    <dgm:cxn modelId="{41202E45-FF97-448F-863E-B64F71AF6A1D}" type="presParOf" srcId="{DA637C69-D6B1-4892-94AA-046C13B606DF}" destId="{50AD782E-94C2-4278-BF10-F4138788640B}" srcOrd="1" destOrd="0" presId="urn:microsoft.com/office/officeart/2005/8/layout/cycle4"/>
    <dgm:cxn modelId="{081692FA-BFB8-473A-9DAF-B29DD3E4CE18}" type="presParOf" srcId="{DA637C69-D6B1-4892-94AA-046C13B606DF}" destId="{0BF29DFE-22D2-4C42-A5CD-74B32BF0D7AE}" srcOrd="2" destOrd="0" presId="urn:microsoft.com/office/officeart/2005/8/layout/cycle4"/>
    <dgm:cxn modelId="{5E5B070E-B1F7-43B3-8379-2E62CE3BA6DA}" type="presParOf" srcId="{DA637C69-D6B1-4892-94AA-046C13B606DF}" destId="{F7A08FB1-F2DA-41E7-AB3D-1FD561D03F48}" srcOrd="3" destOrd="0" presId="urn:microsoft.com/office/officeart/2005/8/layout/cycle4"/>
    <dgm:cxn modelId="{876AF3D6-5FF4-4973-ACA0-2EF97CB082C8}" type="presParOf" srcId="{DA637C69-D6B1-4892-94AA-046C13B606DF}" destId="{ACD17378-175A-44E2-95B5-34680553A891}" srcOrd="4" destOrd="0" presId="urn:microsoft.com/office/officeart/2005/8/layout/cycle4"/>
    <dgm:cxn modelId="{D9441404-3C98-41C6-8A7C-5C6296BFA47C}" type="presParOf" srcId="{1DE6F7AE-0E1A-41F0-81AD-29DB30152576}" destId="{5618F851-749E-4AC9-A9AB-2170CC721C05}" srcOrd="2" destOrd="0" presId="urn:microsoft.com/office/officeart/2005/8/layout/cycle4"/>
    <dgm:cxn modelId="{1FF15D9A-1966-4B59-AA6C-1FFF1274E8CE}" type="presParOf" srcId="{1DE6F7AE-0E1A-41F0-81AD-29DB30152576}" destId="{80939EFB-3B85-437A-9DC6-56BEF1E296E7}" srcOrd="3" destOrd="0" presId="urn:microsoft.com/office/officeart/2005/8/layout/cycle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1EC0FFB-A34E-4ACA-AE52-27BB461C3DFA}">
      <dsp:nvSpPr>
        <dsp:cNvPr id="0" name=""/>
        <dsp:cNvSpPr/>
      </dsp:nvSpPr>
      <dsp:spPr>
        <a:xfrm>
          <a:off x="4039379" y="3926668"/>
          <a:ext cx="4386827" cy="184784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57150" cap="flat" cmpd="sng" algn="ctr">
          <a:solidFill>
            <a:srgbClr val="7030A0"/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en-US" sz="1400" kern="1200"/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en-US" sz="1400" kern="1200"/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400" b="1" kern="1200">
              <a:solidFill>
                <a:srgbClr val="7030A0"/>
              </a:solidFill>
            </a:rPr>
            <a:t>External</a:t>
          </a: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400" kern="1200"/>
            <a:t>Those who need more extensive and specalised goals-based help </a:t>
          </a:r>
        </a:p>
      </dsp:txBody>
      <dsp:txXfrm>
        <a:off x="5396018" y="4429220"/>
        <a:ext cx="2989597" cy="1304700"/>
      </dsp:txXfrm>
    </dsp:sp>
    <dsp:sp modelId="{7165BBE5-095A-440F-AE8B-5B3BFAF44925}">
      <dsp:nvSpPr>
        <dsp:cNvPr id="0" name=""/>
        <dsp:cNvSpPr/>
      </dsp:nvSpPr>
      <dsp:spPr>
        <a:xfrm>
          <a:off x="-584782" y="3926668"/>
          <a:ext cx="4421001" cy="184784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57150" cap="flat" cmpd="sng" algn="ctr">
          <a:solidFill>
            <a:srgbClr val="0070C0"/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en-US" sz="1400" kern="1200"/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400" b="1" kern="1200">
              <a:solidFill>
                <a:srgbClr val="0070C0"/>
              </a:solidFill>
            </a:rPr>
            <a:t>External</a:t>
          </a: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400" kern="1200"/>
            <a:t>Those who have not benefitted from or are unable to use help, but are of such a risk that they are still in contact with services</a:t>
          </a:r>
        </a:p>
      </dsp:txBody>
      <dsp:txXfrm>
        <a:off x="-544191" y="4429220"/>
        <a:ext cx="3013519" cy="1304700"/>
      </dsp:txXfrm>
    </dsp:sp>
    <dsp:sp modelId="{EE37D8CB-53EE-4DE3-9275-784D189AF6E1}">
      <dsp:nvSpPr>
        <dsp:cNvPr id="0" name=""/>
        <dsp:cNvSpPr/>
      </dsp:nvSpPr>
      <dsp:spPr>
        <a:xfrm>
          <a:off x="4068219" y="0"/>
          <a:ext cx="4423512" cy="184784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57150" cap="flat" cmpd="sng" algn="ctr">
          <a:solidFill>
            <a:srgbClr val="92D050"/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400" b="1" kern="1200">
              <a:solidFill>
                <a:schemeClr val="accent3">
                  <a:lumMod val="75000"/>
                </a:schemeClr>
              </a:solidFill>
            </a:rPr>
            <a:t>School based</a:t>
          </a: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400" kern="1200"/>
            <a:t>Those who need focused goals-based input</a:t>
          </a:r>
        </a:p>
      </dsp:txBody>
      <dsp:txXfrm>
        <a:off x="5435864" y="40591"/>
        <a:ext cx="3015276" cy="1304700"/>
      </dsp:txXfrm>
    </dsp:sp>
    <dsp:sp modelId="{F8327F4D-B254-4E72-A601-11A343F10C3F}">
      <dsp:nvSpPr>
        <dsp:cNvPr id="0" name=""/>
        <dsp:cNvSpPr/>
      </dsp:nvSpPr>
      <dsp:spPr>
        <a:xfrm>
          <a:off x="-593382" y="7927"/>
          <a:ext cx="4438203" cy="183198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57150" cap="flat" cmpd="sng" algn="ctr">
          <a:solidFill>
            <a:srgbClr val="C00000"/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400" b="1" kern="1200">
              <a:solidFill>
                <a:srgbClr val="C00000"/>
              </a:solidFill>
            </a:rPr>
            <a:t>School based</a:t>
          </a: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400" kern="1200"/>
            <a:t>Those who need advice and signposting</a:t>
          </a:r>
        </a:p>
      </dsp:txBody>
      <dsp:txXfrm>
        <a:off x="-553139" y="48170"/>
        <a:ext cx="3026256" cy="1293506"/>
      </dsp:txXfrm>
    </dsp:sp>
    <dsp:sp modelId="{B80601D5-D807-472D-9F71-D77D6A1859B7}">
      <dsp:nvSpPr>
        <dsp:cNvPr id="0" name=""/>
        <dsp:cNvSpPr/>
      </dsp:nvSpPr>
      <dsp:spPr>
        <a:xfrm>
          <a:off x="1391065" y="329147"/>
          <a:ext cx="2500363" cy="2500363"/>
        </a:xfrm>
        <a:prstGeom prst="pieWedg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56464" tIns="156464" rIns="156464" bIns="156464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b="1" kern="1200">
              <a:latin typeface="Rockwell Condensed" panose="02060603050405020104" pitchFamily="18" charset="0"/>
            </a:rPr>
            <a:t>Getting Advice </a:t>
          </a:r>
        </a:p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200" b="1" kern="1200">
            <a:latin typeface="Rockwell Condensed" panose="02060603050405020104" pitchFamily="18" charset="0"/>
          </a:endParaRPr>
        </a:p>
      </dsp:txBody>
      <dsp:txXfrm>
        <a:off x="2123404" y="1061486"/>
        <a:ext cx="1768024" cy="1768024"/>
      </dsp:txXfrm>
    </dsp:sp>
    <dsp:sp modelId="{50AD782E-94C2-4278-BF10-F4138788640B}">
      <dsp:nvSpPr>
        <dsp:cNvPr id="0" name=""/>
        <dsp:cNvSpPr/>
      </dsp:nvSpPr>
      <dsp:spPr>
        <a:xfrm rot="5400000">
          <a:off x="4006919" y="329147"/>
          <a:ext cx="2500363" cy="2500363"/>
        </a:xfrm>
        <a:prstGeom prst="pieWedge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56464" tIns="156464" rIns="156464" bIns="156464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b="1" kern="1200">
              <a:latin typeface="Rockwell Condensed" panose="02060603050405020104" pitchFamily="18" charset="0"/>
            </a:rPr>
            <a:t>Getting Help</a:t>
          </a:r>
        </a:p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200" b="1" kern="1200">
            <a:latin typeface="Rockwell Condensed" panose="02060603050405020104" pitchFamily="18" charset="0"/>
          </a:endParaRPr>
        </a:p>
      </dsp:txBody>
      <dsp:txXfrm rot="-5400000">
        <a:off x="4006919" y="1061486"/>
        <a:ext cx="1768024" cy="1768024"/>
      </dsp:txXfrm>
    </dsp:sp>
    <dsp:sp modelId="{0BF29DFE-22D2-4C42-A5CD-74B32BF0D7AE}">
      <dsp:nvSpPr>
        <dsp:cNvPr id="0" name=""/>
        <dsp:cNvSpPr/>
      </dsp:nvSpPr>
      <dsp:spPr>
        <a:xfrm rot="10800000">
          <a:off x="4006919" y="2945001"/>
          <a:ext cx="2500363" cy="2500363"/>
        </a:xfrm>
        <a:prstGeom prst="pieWedge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56464" tIns="156464" rIns="156464" bIns="156464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200" b="1" kern="1200">
            <a:latin typeface="Rockwell Condensed" panose="02060603050405020104" pitchFamily="18" charset="0"/>
          </a:endParaRPr>
        </a:p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200" b="1" kern="1200">
            <a:latin typeface="Rockwell Condensed" panose="02060603050405020104" pitchFamily="18" charset="0"/>
          </a:endParaRPr>
        </a:p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b="1" kern="1200">
              <a:latin typeface="Rockwell Condensed" panose="02060603050405020104" pitchFamily="18" charset="0"/>
            </a:rPr>
            <a:t>Getting More Help</a:t>
          </a:r>
        </a:p>
      </dsp:txBody>
      <dsp:txXfrm rot="10800000">
        <a:off x="4006919" y="2945001"/>
        <a:ext cx="1768024" cy="1768024"/>
      </dsp:txXfrm>
    </dsp:sp>
    <dsp:sp modelId="{F7A08FB1-F2DA-41E7-AB3D-1FD561D03F48}">
      <dsp:nvSpPr>
        <dsp:cNvPr id="0" name=""/>
        <dsp:cNvSpPr/>
      </dsp:nvSpPr>
      <dsp:spPr>
        <a:xfrm rot="16200000">
          <a:off x="1391065" y="2945001"/>
          <a:ext cx="2500363" cy="2500363"/>
        </a:xfrm>
        <a:prstGeom prst="pieWedge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56464" tIns="156464" rIns="156464" bIns="156464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200" b="1" kern="1200">
            <a:latin typeface="Rockwell Condensed" panose="02060603050405020104" pitchFamily="18" charset="0"/>
          </a:endParaRPr>
        </a:p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200" b="1" kern="1200">
            <a:latin typeface="Rockwell Condensed" panose="02060603050405020104" pitchFamily="18" charset="0"/>
          </a:endParaRPr>
        </a:p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b="1" kern="1200">
              <a:latin typeface="Rockwell Condensed" panose="02060603050405020104" pitchFamily="18" charset="0"/>
            </a:rPr>
            <a:t>Getting Risk Support</a:t>
          </a:r>
        </a:p>
      </dsp:txBody>
      <dsp:txXfrm rot="5400000">
        <a:off x="2123404" y="2945001"/>
        <a:ext cx="1768024" cy="1768024"/>
      </dsp:txXfrm>
    </dsp:sp>
    <dsp:sp modelId="{5618F851-749E-4AC9-A9AB-2170CC721C05}">
      <dsp:nvSpPr>
        <dsp:cNvPr id="0" name=""/>
        <dsp:cNvSpPr/>
      </dsp:nvSpPr>
      <dsp:spPr>
        <a:xfrm>
          <a:off x="3517529" y="2367549"/>
          <a:ext cx="863289" cy="750686"/>
        </a:xfrm>
        <a:prstGeom prst="circularArrow">
          <a:avLst/>
        </a:prstGeom>
        <a:gradFill rotWithShape="0">
          <a:gsLst>
            <a:gs pos="0">
              <a:schemeClr val="accent2">
                <a:tint val="4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tint val="4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tint val="4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/>
      </dsp:style>
    </dsp:sp>
    <dsp:sp modelId="{80939EFB-3B85-437A-9DC6-56BEF1E296E7}">
      <dsp:nvSpPr>
        <dsp:cNvPr id="0" name=""/>
        <dsp:cNvSpPr/>
      </dsp:nvSpPr>
      <dsp:spPr>
        <a:xfrm rot="10800000">
          <a:off x="3517529" y="2656275"/>
          <a:ext cx="863289" cy="750686"/>
        </a:xfrm>
        <a:prstGeom prst="circularArrow">
          <a:avLst/>
        </a:prstGeom>
        <a:gradFill rotWithShape="0">
          <a:gsLst>
            <a:gs pos="0">
              <a:schemeClr val="accent2">
                <a:tint val="4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tint val="4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tint val="4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4">
  <dgm:title val=""/>
  <dgm:desc val=""/>
  <dgm:catLst>
    <dgm:cat type="relationship" pri="26000"/>
    <dgm:cat type="cycle" pri="13000"/>
    <dgm:cat type="matrix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41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cycleMatrixDiagram">
    <dgm:varLst>
      <dgm:chMax val="1"/>
      <dgm:dir/>
      <dgm:animLvl val="lvl"/>
      <dgm:resizeHandles val="exact"/>
    </dgm:varLst>
    <dgm:alg type="composite">
      <dgm:param type="ar" val="1.3"/>
    </dgm:alg>
    <dgm:shape xmlns:r="http://schemas.openxmlformats.org/officeDocument/2006/relationships" r:blip="">
      <dgm:adjLst/>
    </dgm:shape>
    <dgm:presOf/>
    <dgm:constrLst>
      <dgm:constr type="w" for="ch" forName="children" refType="w"/>
      <dgm:constr type="h" for="ch" forName="children" refType="w" refFor="ch" refForName="children" fact="0.77"/>
      <dgm:constr type="ctrX" for="ch" forName="children" refType="w" fact="0.5"/>
      <dgm:constr type="ctrY" for="ch" forName="children" refType="h" fact="0.5"/>
      <dgm:constr type="w" for="ch" forName="circle" refType="w"/>
      <dgm:constr type="h" for="ch" forName="circle" refType="h"/>
      <dgm:constr type="ctrX" for="ch" forName="circle" refType="w" fact="0.5"/>
      <dgm:constr type="ctrY" for="ch" forName="circle" refType="h" fact="0.5"/>
      <dgm:constr type="w" for="ch" forName="center1" refType="w" fact="0.115"/>
      <dgm:constr type="h" for="ch" forName="center1" refType="w" fact="0.1"/>
      <dgm:constr type="ctrX" for="ch" forName="center1" refType="w" fact="0.5"/>
      <dgm:constr type="ctrY" for="ch" forName="center1" refType="h" fact="0.475"/>
      <dgm:constr type="w" for="ch" forName="center2" refType="w" fact="0.115"/>
      <dgm:constr type="h" for="ch" forName="center2" refType="w" fact="0.1"/>
      <dgm:constr type="ctrX" for="ch" forName="center2" refType="w" fact="0.5"/>
      <dgm:constr type="ctrY" for="ch" forName="center2" refType="h" fact="0.525"/>
    </dgm:constrLst>
    <dgm:ruleLst/>
    <dgm:choose name="Name0">
      <dgm:if name="Name1" axis="ch" ptType="node" func="cnt" op="gte" val="1">
        <dgm:layoutNode name="children">
          <dgm:alg type="composite">
            <dgm:param type="ar" val="1.3"/>
          </dgm:alg>
          <dgm:shape xmlns:r="http://schemas.openxmlformats.org/officeDocument/2006/relationships" r:blip="">
            <dgm:adjLst/>
          </dgm:shape>
          <dgm:presOf/>
          <dgm:choose name="Name2">
            <dgm:if name="Name3" func="var" arg="dir" op="equ" val="norm">
              <dgm:constrLst>
                <dgm:constr type="primFontSz" for="des" ptType="node" op="equ" val="65"/>
                <dgm:constr type="w" for="ch" forName="child1group" refType="w" fact="0.38"/>
                <dgm:constr type="h" for="ch" forName="child1group" refType="h" fact="0.32"/>
                <dgm:constr type="t" for="ch" forName="child1group"/>
                <dgm:constr type="l" for="ch" forName="child1group"/>
                <dgm:constr type="w" for="ch" forName="child2group" refType="w" fact="0.38"/>
                <dgm:constr type="h" for="ch" forName="child2group" refType="h" fact="0.32"/>
                <dgm:constr type="t" for="ch" forName="child2group"/>
                <dgm:constr type="r" for="ch" forName="child2group" refType="w"/>
                <dgm:constr type="w" for="ch" forName="child3group" refType="w" fact="0.38"/>
                <dgm:constr type="h" for="ch" forName="child3group" refType="h" fact="0.32"/>
                <dgm:constr type="b" for="ch" forName="child3group" refType="h"/>
                <dgm:constr type="r" for="ch" forName="child3group" refType="w"/>
                <dgm:constr type="w" for="ch" forName="child4group" refType="w" fact="0.38"/>
                <dgm:constr type="h" for="ch" forName="child4group" refType="h" fact="0.32"/>
                <dgm:constr type="b" for="ch" forName="child4group" refType="h"/>
                <dgm:constr type="l" for="ch" forName="child4group"/>
              </dgm:constrLst>
            </dgm:if>
            <dgm:else name="Name4">
              <dgm:constrLst>
                <dgm:constr type="primFontSz" for="des" ptType="node" op="equ" val="65"/>
                <dgm:constr type="w" for="ch" forName="child1group" refType="w" fact="0.38"/>
                <dgm:constr type="h" for="ch" forName="child1group" refType="h" fact="0.32"/>
                <dgm:constr type="t" for="ch" forName="child1group"/>
                <dgm:constr type="r" for="ch" forName="child1group" refType="w"/>
                <dgm:constr type="w" for="ch" forName="child2group" refType="w" fact="0.38"/>
                <dgm:constr type="h" for="ch" forName="child2group" refType="h" fact="0.32"/>
                <dgm:constr type="t" for="ch" forName="child2group"/>
                <dgm:constr type="l" for="ch" forName="child2group"/>
                <dgm:constr type="w" for="ch" forName="child3group" refType="w" fact="0.38"/>
                <dgm:constr type="h" for="ch" forName="child3group" refType="h" fact="0.32"/>
                <dgm:constr type="b" for="ch" forName="child3group" refType="h"/>
                <dgm:constr type="l" for="ch" forName="child3group"/>
                <dgm:constr type="w" for="ch" forName="child4group" refType="w" fact="0.38"/>
                <dgm:constr type="h" for="ch" forName="child4group" refType="h" fact="0.32"/>
                <dgm:constr type="b" for="ch" forName="child4group" refType="h"/>
                <dgm:constr type="r" for="ch" forName="child4group" refType="w"/>
              </dgm:constrLst>
            </dgm:else>
          </dgm:choose>
          <dgm:ruleLst/>
          <dgm:choose name="Name5">
            <dgm:if name="Name6" axis="ch ch" ptType="node node" st="1 1" cnt="1 0" func="cnt" op="gte" val="1">
              <dgm:layoutNode name="child1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7">
                  <dgm:if name="Name8" func="var" arg="dir" op="equ" val="norm">
                    <dgm:constrLst>
                      <dgm:constr type="w" for="ch" forName="child1" refType="w"/>
                      <dgm:constr type="h" for="ch" forName="child1" refType="h"/>
                      <dgm:constr type="t" for="ch" forName="child1"/>
                      <dgm:constr type="l" for="ch" forName="child1"/>
                      <dgm:constr type="w" for="ch" forName="child1Text" refType="w" fact="0.7"/>
                      <dgm:constr type="h" for="ch" forName="child1Text" refType="h" fact="0.75"/>
                      <dgm:constr type="t" for="ch" forName="child1Text"/>
                      <dgm:constr type="l" for="ch" forName="child1Text"/>
                    </dgm:constrLst>
                  </dgm:if>
                  <dgm:else name="Name9">
                    <dgm:constrLst>
                      <dgm:constr type="w" for="ch" forName="child1" refType="w"/>
                      <dgm:constr type="h" for="ch" forName="child1" refType="h"/>
                      <dgm:constr type="t" for="ch" forName="child1"/>
                      <dgm:constr type="r" for="ch" forName="child1" refType="w"/>
                      <dgm:constr type="w" for="ch" forName="child1Text" refType="w" fact="0.7"/>
                      <dgm:constr type="h" for="ch" forName="child1Text" refType="h" fact="0.75"/>
                      <dgm:constr type="t" for="ch" forName="child1Text"/>
                      <dgm:constr type="r" for="ch" forName="child1Text" refType="w"/>
                    </dgm:constrLst>
                  </dgm:else>
                </dgm:choose>
                <dgm:ruleLst/>
                <dgm:layoutNode name="child1" styleLbl="bgAcc1">
                  <dgm:alg type="sp"/>
                  <dgm:shape xmlns:r="http://schemas.openxmlformats.org/officeDocument/2006/relationships" type="roundRect" r:blip="" zOrderOff="-2">
                    <dgm:adjLst>
                      <dgm:adj idx="1" val="0.1"/>
                    </dgm:adjLst>
                  </dgm:shape>
                  <dgm:presOf axis="ch des" ptType="node node" st="1 1" cnt="1 0"/>
                  <dgm:constrLst/>
                  <dgm:ruleLst/>
                </dgm:layoutNode>
                <dgm:layoutNode name="child1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2" hideGeom="1">
                    <dgm:adjLst>
                      <dgm:adj idx="1" val="0.1"/>
                    </dgm:adjLst>
                  </dgm:shape>
                  <dgm:presOf axis="ch des" ptType="node node" st="1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10"/>
          </dgm:choose>
          <dgm:choose name="Name11">
            <dgm:if name="Name12" axis="ch ch" ptType="node node" st="2 1" cnt="1 0" func="cnt" op="gte" val="1">
              <dgm:layoutNode name="child2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choose name="Name13">
                  <dgm:if name="Name14" func="var" arg="dir" op="equ" val="norm">
                    <dgm:constrLst>
                      <dgm:constr type="w" for="ch" forName="child2" refType="w"/>
                      <dgm:constr type="h" for="ch" forName="child2" refType="h"/>
                      <dgm:constr type="t" for="ch" forName="child2"/>
                      <dgm:constr type="r" for="ch" forName="child2" refType="w"/>
                      <dgm:constr type="w" for="ch" forName="child2Text" refType="w" fact="0.7"/>
                      <dgm:constr type="h" for="ch" forName="child2Text" refType="h" fact="0.75"/>
                      <dgm:constr type="t" for="ch" forName="child2Text"/>
                      <dgm:constr type="r" for="ch" forName="child2Text" refType="w"/>
                    </dgm:constrLst>
                  </dgm:if>
                  <dgm:else name="Name15">
                    <dgm:constrLst>
                      <dgm:constr type="w" for="ch" forName="child2" refType="w"/>
                      <dgm:constr type="h" for="ch" forName="child2" refType="h"/>
                      <dgm:constr type="t" for="ch" forName="child2"/>
                      <dgm:constr type="l" for="ch" forName="child2"/>
                      <dgm:constr type="w" for="ch" forName="child2Text" refType="w" fact="0.7"/>
                      <dgm:constr type="h" for="ch" forName="child2Text" refType="h" fact="0.75"/>
                      <dgm:constr type="t" for="ch" forName="child2Text"/>
                      <dgm:constr type="l" for="ch" forName="child2Text"/>
                    </dgm:constrLst>
                  </dgm:else>
                </dgm:choose>
                <dgm:ruleLst/>
                <dgm:layoutNode name="child2" styleLbl="bgAcc1">
                  <dgm:alg type="sp"/>
                  <dgm:shape xmlns:r="http://schemas.openxmlformats.org/officeDocument/2006/relationships" type="roundRect" r:blip="" zOrderOff="-2">
                    <dgm:adjLst>
                      <dgm:adj idx="1" val="0.1"/>
                    </dgm:adjLst>
                  </dgm:shape>
                  <dgm:presOf axis="ch des" ptType="node node" st="2 1" cnt="1 0"/>
                  <dgm:constrLst/>
                  <dgm:ruleLst/>
                </dgm:layoutNode>
                <dgm:layoutNode name="child2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2" hideGeom="1">
                    <dgm:adjLst>
                      <dgm:adj idx="1" val="0.1"/>
                    </dgm:adjLst>
                  </dgm:shape>
                  <dgm:presOf axis="ch des" ptType="node node" st="2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16"/>
          </dgm:choose>
          <dgm:choose name="Name17">
            <dgm:if name="Name18" axis="ch ch" ptType="node node" st="3 1" cnt="1 0" func="cnt" op="gte" val="1">
              <dgm:layoutNode name="child3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19">
                  <dgm:if name="Name20" func="var" arg="dir" op="equ" val="norm">
                    <dgm:constrLst>
                      <dgm:constr type="w" for="ch" forName="child3" refType="w"/>
                      <dgm:constr type="h" for="ch" forName="child3" refType="h"/>
                      <dgm:constr type="b" for="ch" forName="child3" refType="h"/>
                      <dgm:constr type="r" for="ch" forName="child3" refType="w"/>
                      <dgm:constr type="w" for="ch" forName="child3Text" refType="w" fact="0.7"/>
                      <dgm:constr type="h" for="ch" forName="child3Text" refType="h" fact="0.75"/>
                      <dgm:constr type="b" for="ch" forName="child3Text" refType="h"/>
                      <dgm:constr type="r" for="ch" forName="child3Text" refType="w"/>
                    </dgm:constrLst>
                  </dgm:if>
                  <dgm:else name="Name21">
                    <dgm:constrLst>
                      <dgm:constr type="w" for="ch" forName="child3" refType="w"/>
                      <dgm:constr type="h" for="ch" forName="child3" refType="h"/>
                      <dgm:constr type="b" for="ch" forName="child3" refType="h"/>
                      <dgm:constr type="l" for="ch" forName="child3"/>
                      <dgm:constr type="w" for="ch" forName="child3Text" refType="w" fact="0.7"/>
                      <dgm:constr type="h" for="ch" forName="child3Text" refType="h" fact="0.75"/>
                      <dgm:constr type="b" for="ch" forName="child3Text" refType="h"/>
                      <dgm:constr type="l" for="ch" forName="child3Text"/>
                    </dgm:constrLst>
                  </dgm:else>
                </dgm:choose>
                <dgm:ruleLst/>
                <dgm:layoutNode name="child3" styleLbl="bgAcc1">
                  <dgm:alg type="sp"/>
                  <dgm:shape xmlns:r="http://schemas.openxmlformats.org/officeDocument/2006/relationships" type="roundRect" r:blip="" zOrderOff="-4">
                    <dgm:adjLst>
                      <dgm:adj idx="1" val="0.1"/>
                    </dgm:adjLst>
                  </dgm:shape>
                  <dgm:presOf axis="ch des" ptType="node node" st="3 1" cnt="1 0"/>
                  <dgm:constrLst/>
                  <dgm:ruleLst/>
                </dgm:layoutNode>
                <dgm:layoutNode name="child3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4" hideGeom="1">
                    <dgm:adjLst>
                      <dgm:adj idx="1" val="0.1"/>
                    </dgm:adjLst>
                  </dgm:shape>
                  <dgm:presOf axis="ch des" ptType="node node" st="3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22"/>
          </dgm:choose>
          <dgm:choose name="Name23">
            <dgm:if name="Name24" axis="ch ch" ptType="node node" st="4 1" cnt="1 0" func="cnt" op="gte" val="1">
              <dgm:layoutNode name="child4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25">
                  <dgm:if name="Name26" func="var" arg="dir" op="equ" val="norm">
                    <dgm:constrLst>
                      <dgm:constr type="w" for="ch" forName="child4" refType="w"/>
                      <dgm:constr type="h" for="ch" forName="child4" refType="h"/>
                      <dgm:constr type="b" for="ch" forName="child4" refType="h"/>
                      <dgm:constr type="l" for="ch" forName="child4"/>
                      <dgm:constr type="w" for="ch" forName="child4Text" refType="w" fact="0.7"/>
                      <dgm:constr type="h" for="ch" forName="child4Text" refType="h" fact="0.75"/>
                      <dgm:constr type="b" for="ch" forName="child4Text" refType="h"/>
                      <dgm:constr type="l" for="ch" forName="child4Text"/>
                    </dgm:constrLst>
                  </dgm:if>
                  <dgm:else name="Name27">
                    <dgm:constrLst>
                      <dgm:constr type="w" for="ch" forName="child4" refType="w"/>
                      <dgm:constr type="h" for="ch" forName="child4" refType="h"/>
                      <dgm:constr type="b" for="ch" forName="child4" refType="h"/>
                      <dgm:constr type="r" for="ch" forName="child4" refType="w"/>
                      <dgm:constr type="w" for="ch" forName="child4Text" refType="w" fact="0.7"/>
                      <dgm:constr type="h" for="ch" forName="child4Text" refType="h" fact="0.75"/>
                      <dgm:constr type="b" for="ch" forName="child4Text" refType="h"/>
                      <dgm:constr type="r" for="ch" forName="child4Text" refType="w"/>
                    </dgm:constrLst>
                  </dgm:else>
                </dgm:choose>
                <dgm:ruleLst/>
                <dgm:layoutNode name="child4" styleLbl="bgAcc1">
                  <dgm:alg type="sp"/>
                  <dgm:shape xmlns:r="http://schemas.openxmlformats.org/officeDocument/2006/relationships" type="roundRect" r:blip="" zOrderOff="-4">
                    <dgm:adjLst>
                      <dgm:adj idx="1" val="0.1"/>
                    </dgm:adjLst>
                  </dgm:shape>
                  <dgm:presOf axis="ch des" ptType="node node" st="4 1" cnt="1 0"/>
                  <dgm:constrLst/>
                  <dgm:ruleLst/>
                </dgm:layoutNode>
                <dgm:layoutNode name="child4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4" hideGeom="1">
                    <dgm:adjLst>
                      <dgm:adj idx="1" val="0.1"/>
                    </dgm:adjLst>
                  </dgm:shape>
                  <dgm:presOf axis="ch des" ptType="node node" st="4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28"/>
          </dgm:choose>
          <dgm:layoutNode name="childPlaceholder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circle">
          <dgm:alg type="composite">
            <dgm:param type="ar" val="1"/>
          </dgm:alg>
          <dgm:shape xmlns:r="http://schemas.openxmlformats.org/officeDocument/2006/relationships" r:blip="">
            <dgm:adjLst/>
          </dgm:shape>
          <dgm:presOf/>
          <dgm:choose name="Name29">
            <dgm:if name="Name30" func="var" arg="dir" op="equ" val="norm">
              <dgm:constrLst>
                <dgm:constr type="primFontSz" for="ch" ptType="node" op="equ" val="65"/>
                <dgm:constr type="w" for="ch" forName="quadrant1" refType="w" fact="0.433"/>
                <dgm:constr type="h" for="ch" forName="quadrant1" refType="h" fact="0.433"/>
                <dgm:constr type="b" for="ch" forName="quadrant1" refType="h" fact="0.5"/>
                <dgm:constr type="bOff" for="ch" forName="quadrant1" refType="h" fact="-0.01"/>
                <dgm:constr type="r" for="ch" forName="quadrant1" refType="w" fact="0.5"/>
                <dgm:constr type="rOff" for="ch" forName="quadrant1" refType="w" fact="-0.01"/>
                <dgm:constr type="w" for="ch" forName="quadrant2" refType="w" fact="0.433"/>
                <dgm:constr type="h" for="ch" forName="quadrant2" refType="h" fact="0.433"/>
                <dgm:constr type="b" for="ch" forName="quadrant2" refType="h" fact="0.5"/>
                <dgm:constr type="bOff" for="ch" forName="quadrant2" refType="h" fact="-0.01"/>
                <dgm:constr type="l" for="ch" forName="quadrant2" refType="w" fact="0.5"/>
                <dgm:constr type="lOff" for="ch" forName="quadrant2" refType="w" fact="0.01"/>
                <dgm:constr type="w" for="ch" forName="quadrant3" refType="w" fact="0.433"/>
                <dgm:constr type="h" for="ch" forName="quadrant3" refType="h" fact="0.433"/>
                <dgm:constr type="t" for="ch" forName="quadrant3" refType="h" fact="0.5"/>
                <dgm:constr type="tOff" for="ch" forName="quadrant3" refType="h" fact="0.01"/>
                <dgm:constr type="l" for="ch" forName="quadrant3" refType="w" fact="0.5"/>
                <dgm:constr type="lOff" for="ch" forName="quadrant3" refType="w" fact="0.01"/>
                <dgm:constr type="w" for="ch" forName="quadrant4" refType="w" fact="0.433"/>
                <dgm:constr type="h" for="ch" forName="quadrant4" refType="h" fact="0.433"/>
                <dgm:constr type="t" for="ch" forName="quadrant4" refType="h" fact="0.5"/>
                <dgm:constr type="tOff" for="ch" forName="quadrant4" refType="h" fact="0.01"/>
                <dgm:constr type="r" for="ch" forName="quadrant4" refType="w" fact="0.5"/>
                <dgm:constr type="rOff" for="ch" forName="quadrant4" refType="w" fact="-0.01"/>
              </dgm:constrLst>
            </dgm:if>
            <dgm:else name="Name31">
              <dgm:constrLst>
                <dgm:constr type="primFontSz" for="ch" ptType="node" op="equ" val="65"/>
                <dgm:constr type="w" for="ch" forName="quadrant1" refType="w" fact="0.433"/>
                <dgm:constr type="h" for="ch" forName="quadrant1" refType="h" fact="0.433"/>
                <dgm:constr type="b" for="ch" forName="quadrant1" refType="h" fact="0.5"/>
                <dgm:constr type="bOff" for="ch" forName="quadrant1" refType="h" fact="-0.01"/>
                <dgm:constr type="l" for="ch" forName="quadrant1" refType="w" fact="0.5"/>
                <dgm:constr type="lOff" for="ch" forName="quadrant1" refType="w" fact="0.01"/>
                <dgm:constr type="w" for="ch" forName="quadrant2" refType="w" fact="0.433"/>
                <dgm:constr type="h" for="ch" forName="quadrant2" refType="h" fact="0.433"/>
                <dgm:constr type="b" for="ch" forName="quadrant2" refType="h" fact="0.5"/>
                <dgm:constr type="bOff" for="ch" forName="quadrant2" refType="h" fact="-0.01"/>
                <dgm:constr type="r" for="ch" forName="quadrant2" refType="w" fact="0.5"/>
                <dgm:constr type="rOff" for="ch" forName="quadrant2" refType="w" fact="-0.01"/>
                <dgm:constr type="w" for="ch" forName="quadrant3" refType="w" fact="0.433"/>
                <dgm:constr type="h" for="ch" forName="quadrant3" refType="h" fact="0.433"/>
                <dgm:constr type="t" for="ch" forName="quadrant3" refType="h" fact="0.5"/>
                <dgm:constr type="tOff" for="ch" forName="quadrant3" refType="h" fact="0.01"/>
                <dgm:constr type="r" for="ch" forName="quadrant3" refType="w" fact="0.5"/>
                <dgm:constr type="rOff" for="ch" forName="quadrant3" refType="w" fact="-0.01"/>
                <dgm:constr type="w" for="ch" forName="quadrant4" refType="w" fact="0.433"/>
                <dgm:constr type="h" for="ch" forName="quadrant4" refType="h" fact="0.433"/>
                <dgm:constr type="t" for="ch" forName="quadrant4" refType="h" fact="0.5"/>
                <dgm:constr type="tOff" for="ch" forName="quadrant4" refType="h" fact="0.01"/>
                <dgm:constr type="l" for="ch" forName="quadrant4" refType="w" fact="0.5"/>
                <dgm:constr type="lOff" for="ch" forName="quadrant4" refType="w" fact="0.01"/>
              </dgm:constrLst>
            </dgm:else>
          </dgm:choose>
          <dgm:ruleLst/>
          <dgm:layoutNode name="quadrant1" styleLbl="node1">
            <dgm:varLst>
              <dgm:chMax val="1"/>
              <dgm:bulletEnabled val="1"/>
            </dgm:varLst>
            <dgm:alg type="tx"/>
            <dgm:choose name="Name32">
              <dgm:if name="Name33" func="var" arg="dir" op="equ" val="norm">
                <dgm:shape xmlns:r="http://schemas.openxmlformats.org/officeDocument/2006/relationships" type="pieWedge" r:blip="">
                  <dgm:adjLst/>
                </dgm:shape>
              </dgm:if>
              <dgm:else name="Name34">
                <dgm:shape xmlns:r="http://schemas.openxmlformats.org/officeDocument/2006/relationships" rot="90" type="pieWedge" r:blip="">
                  <dgm:adjLst/>
                </dgm:shape>
              </dgm:else>
            </dgm:choose>
            <dgm:presOf axis="ch" ptType="node" cnt="1"/>
            <dgm:constrLst/>
            <dgm:ruleLst>
              <dgm:rule type="primFontSz" val="5" fact="NaN" max="NaN"/>
            </dgm:ruleLst>
          </dgm:layoutNode>
          <dgm:layoutNode name="quadrant2" styleLbl="node1">
            <dgm:varLst>
              <dgm:chMax val="1"/>
              <dgm:bulletEnabled val="1"/>
            </dgm:varLst>
            <dgm:alg type="tx"/>
            <dgm:choose name="Name35">
              <dgm:if name="Name36" func="var" arg="dir" op="equ" val="norm">
                <dgm:shape xmlns:r="http://schemas.openxmlformats.org/officeDocument/2006/relationships" rot="90" type="pieWedge" r:blip="">
                  <dgm:adjLst/>
                </dgm:shape>
              </dgm:if>
              <dgm:else name="Name37">
                <dgm:shape xmlns:r="http://schemas.openxmlformats.org/officeDocument/2006/relationships" type="pieWedge" r:blip="">
                  <dgm:adjLst/>
                </dgm:shape>
              </dgm:else>
            </dgm:choose>
            <dgm:presOf axis="ch" ptType="node" st="2" cnt="1"/>
            <dgm:constrLst/>
            <dgm:ruleLst>
              <dgm:rule type="primFontSz" val="5" fact="NaN" max="NaN"/>
            </dgm:ruleLst>
          </dgm:layoutNode>
          <dgm:layoutNode name="quadrant3" styleLbl="node1">
            <dgm:varLst>
              <dgm:chMax val="1"/>
              <dgm:bulletEnabled val="1"/>
            </dgm:varLst>
            <dgm:alg type="tx"/>
            <dgm:choose name="Name38">
              <dgm:if name="Name39" func="var" arg="dir" op="equ" val="norm">
                <dgm:shape xmlns:r="http://schemas.openxmlformats.org/officeDocument/2006/relationships" rot="180" type="pieWedge" r:blip="">
                  <dgm:adjLst/>
                </dgm:shape>
              </dgm:if>
              <dgm:else name="Name40">
                <dgm:shape xmlns:r="http://schemas.openxmlformats.org/officeDocument/2006/relationships" rot="270" type="pieWedge" r:blip="">
                  <dgm:adjLst/>
                </dgm:shape>
              </dgm:else>
            </dgm:choose>
            <dgm:presOf axis="ch" ptType="node" st="3" cnt="1"/>
            <dgm:constrLst/>
            <dgm:ruleLst>
              <dgm:rule type="primFontSz" val="5" fact="NaN" max="NaN"/>
            </dgm:ruleLst>
          </dgm:layoutNode>
          <dgm:layoutNode name="quadrant4" styleLbl="node1">
            <dgm:varLst>
              <dgm:chMax val="1"/>
              <dgm:bulletEnabled val="1"/>
            </dgm:varLst>
            <dgm:alg type="tx"/>
            <dgm:choose name="Name41">
              <dgm:if name="Name42" func="var" arg="dir" op="equ" val="norm">
                <dgm:shape xmlns:r="http://schemas.openxmlformats.org/officeDocument/2006/relationships" rot="270" type="pieWedge" r:blip="">
                  <dgm:adjLst/>
                </dgm:shape>
              </dgm:if>
              <dgm:else name="Name43">
                <dgm:shape xmlns:r="http://schemas.openxmlformats.org/officeDocument/2006/relationships" rot="180" type="pieWedge" r:blip="">
                  <dgm:adjLst/>
                </dgm:shape>
              </dgm:else>
            </dgm:choose>
            <dgm:presOf axis="ch" ptType="node" st="4" cnt="1"/>
            <dgm:constrLst/>
            <dgm:ruleLst>
              <dgm:rule type="primFontSz" val="5" fact="NaN" max="NaN"/>
            </dgm:ruleLst>
          </dgm:layoutNode>
          <dgm:layoutNode name="quadrantPlaceholder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center1" styleLbl="fgShp">
          <dgm:alg type="sp"/>
          <dgm:choose name="Name44">
            <dgm:if name="Name45" func="var" arg="dir" op="equ" val="norm">
              <dgm:shape xmlns:r="http://schemas.openxmlformats.org/officeDocument/2006/relationships" type="circularArrow" r:blip="" zOrderOff="16">
                <dgm:adjLst/>
              </dgm:shape>
            </dgm:if>
            <dgm:else name="Name46">
              <dgm:shape xmlns:r="http://schemas.openxmlformats.org/officeDocument/2006/relationships" rot="180" type="leftCircularArrow" r:blip="" zOrderOff="16">
                <dgm:adjLst/>
              </dgm:shape>
            </dgm:else>
          </dgm:choose>
          <dgm:presOf/>
          <dgm:constrLst/>
          <dgm:ruleLst/>
        </dgm:layoutNode>
        <dgm:layoutNode name="center2" styleLbl="fgShp">
          <dgm:alg type="sp"/>
          <dgm:choose name="Name47">
            <dgm:if name="Name48" func="var" arg="dir" op="equ" val="norm">
              <dgm:shape xmlns:r="http://schemas.openxmlformats.org/officeDocument/2006/relationships" rot="180" type="circularArrow" r:blip="" zOrderOff="16">
                <dgm:adjLst/>
              </dgm:shape>
            </dgm:if>
            <dgm:else name="Name49">
              <dgm:shape xmlns:r="http://schemas.openxmlformats.org/officeDocument/2006/relationships" type="leftCircularArrow" r:blip="" zOrderOff="16">
                <dgm:adjLst/>
              </dgm:shape>
            </dgm:else>
          </dgm:choose>
          <dgm:presOf/>
          <dgm:constrLst/>
          <dgm:ruleLst/>
        </dgm:layoutNode>
      </dgm:if>
      <dgm:else name="Name50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2697492-14EA-4777-BFB6-DCBBC22BFE21}" type="datetimeFigureOut">
              <a:rPr lang="en-GB" smtClean="0"/>
              <a:t>20/03/2023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C1622C4-EDAF-4D2D-BFC9-B79087B36B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378054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17FBC47-F3F8-4718-B1B0-52F1E0460083}" type="datetimeFigureOut">
              <a:rPr lang="en-GB" smtClean="0"/>
              <a:t>20/03/2023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A15C864-2FBC-484A-8DE6-A1EAA8C5FB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48656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verywellfamily.com/positive-attention-reduces-behavioral-problems-1094784" TargetMode="External"/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4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lvl="0"/>
            <a:fld id="{41157E12-E7CE-416D-9141-F8B789D9F315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301958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4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A15C864-2FBC-484A-8DE6-A1EAA8C5FBDB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069365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4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A15C864-2FBC-484A-8DE6-A1EAA8C5FBDB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774535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Do spend one-on-one time with your child. Whether it's grabbing a bite to eat or taking a bike ride, try to schedule some alone time with your child at least once a week. This is a great opportunity to talk about what's on her mind and to cement the bond the two of you share.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A15C864-2FBC-484A-8DE6-A1EAA8C5FBD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6727618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4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lvl="0"/>
            <a:fld id="{41157E12-E7CE-416D-9141-F8B789D9F315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45207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400" b="1" dirty="0"/>
              <a:t>(launched with </a:t>
            </a:r>
            <a:r>
              <a:rPr lang="en-GB" sz="1400" b="1" dirty="0" err="1"/>
              <a:t>Eikon</a:t>
            </a:r>
            <a:r>
              <a:rPr lang="en-GB" sz="1400" b="1" dirty="0"/>
              <a:t> in January 2022) &amp; the training of new Ambassadors in the Autumn term</a:t>
            </a:r>
          </a:p>
          <a:p>
            <a:endParaRPr lang="en-GB" sz="14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A15C864-2FBC-484A-8DE6-A1EAA8C5FBDB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250712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/>
            <a:r>
              <a:rPr lang="en-GB" dirty="0"/>
              <a:t>3. Permissive Parenting</a:t>
            </a:r>
          </a:p>
          <a:p>
            <a:pPr fontAlgn="base"/>
            <a:r>
              <a:rPr lang="en-GB" dirty="0"/>
              <a:t>Do any of these statements sound like you?</a:t>
            </a:r>
          </a:p>
          <a:p>
            <a:pPr fontAlgn="base"/>
            <a:r>
              <a:rPr lang="en-GB" dirty="0"/>
              <a:t>You set rules but rarely enforce them.</a:t>
            </a:r>
          </a:p>
          <a:p>
            <a:pPr fontAlgn="base"/>
            <a:r>
              <a:rPr lang="en-GB" dirty="0"/>
              <a:t>You don't give out consequences very often.</a:t>
            </a:r>
          </a:p>
          <a:p>
            <a:pPr fontAlgn="base"/>
            <a:r>
              <a:rPr lang="en-GB" dirty="0"/>
              <a:t>You think your child will learn best with little interference from you.</a:t>
            </a:r>
          </a:p>
          <a:p>
            <a:pPr fontAlgn="base"/>
            <a:endParaRPr lang="en-GB" dirty="0"/>
          </a:p>
          <a:p>
            <a:pPr fontAlgn="base"/>
            <a:r>
              <a:rPr lang="en-GB" dirty="0"/>
              <a:t>If those statements sound familiar, you might be a permissive parent. Permissive parents are lenient. They often only step in when there's a serious problem.</a:t>
            </a:r>
          </a:p>
          <a:p>
            <a:pPr fontAlgn="base"/>
            <a:r>
              <a:rPr lang="en-GB" dirty="0"/>
              <a:t>They're quite forgiving and they adopt an attitude of "kids will be kids." When they do use consequences, they may not make those consequences stick. They might give privileges back if a child begs or they may allow a child to get out of time-out early if he promises to be good. </a:t>
            </a:r>
          </a:p>
          <a:p>
            <a:pPr fontAlgn="base"/>
            <a:r>
              <a:rPr lang="en-GB" dirty="0"/>
              <a:t>Permissive parents usually take on more of a friend role than a parent role. Higher risk of low self-esteem – at risk of unhealthy diet (junk food&gt;obesity, dental decay)</a:t>
            </a:r>
          </a:p>
          <a:p>
            <a:endParaRPr lang="en-GB" dirty="0"/>
          </a:p>
          <a:p>
            <a:pPr fontAlgn="base"/>
            <a:r>
              <a:rPr lang="en-GB" dirty="0"/>
              <a:t>4. Uninvolved Parenting</a:t>
            </a:r>
          </a:p>
          <a:p>
            <a:pPr fontAlgn="base"/>
            <a:r>
              <a:rPr lang="en-GB" dirty="0"/>
              <a:t>Do any of these statements sound familiar?</a:t>
            </a:r>
          </a:p>
          <a:p>
            <a:pPr fontAlgn="base"/>
            <a:r>
              <a:rPr lang="en-GB" dirty="0"/>
              <a:t>You don't ask your child about school or homework.</a:t>
            </a:r>
          </a:p>
          <a:p>
            <a:pPr fontAlgn="base"/>
            <a:r>
              <a:rPr lang="en-GB" dirty="0"/>
              <a:t>You rarely know where your child is or who she is with.</a:t>
            </a:r>
          </a:p>
          <a:p>
            <a:pPr fontAlgn="base"/>
            <a:r>
              <a:rPr lang="en-GB" dirty="0"/>
              <a:t>You don't spend much time with your child.</a:t>
            </a:r>
          </a:p>
          <a:p>
            <a:pPr fontAlgn="base"/>
            <a:endParaRPr lang="en-GB" dirty="0"/>
          </a:p>
          <a:p>
            <a:pPr fontAlgn="base"/>
            <a:r>
              <a:rPr lang="en-GB" dirty="0"/>
              <a:t>If those statements sound familiar, you might be an uninvolved parent. Uninvolved parents tend to have little knowledge of what their children are doing.</a:t>
            </a:r>
          </a:p>
          <a:p>
            <a:pPr fontAlgn="base"/>
            <a:r>
              <a:rPr lang="en-GB" dirty="0"/>
              <a:t>There tend to be few rules. Children may not receive much guidance, nurturing, and </a:t>
            </a:r>
            <a:r>
              <a:rPr lang="en-GB" u="sng" dirty="0">
                <a:hlinkClick r:id="rId3"/>
              </a:rPr>
              <a:t>parental attention</a:t>
            </a:r>
            <a:r>
              <a:rPr lang="en-GB" dirty="0"/>
              <a:t>. Low self-esteem/confidence/poor behaviour/low academic.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A15C864-2FBC-484A-8DE6-A1EAA8C5FBDB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957968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679768" y="4603279"/>
            <a:ext cx="5438140" cy="5112568"/>
          </a:xfrm>
        </p:spPr>
        <p:txBody>
          <a:bodyPr/>
          <a:lstStyle/>
          <a:p>
            <a:r>
              <a:rPr lang="en-GB" dirty="0"/>
              <a:t>We may recognise parts of each style in ourselves – at different times, under different circumstances, although we typically have a dominant style. Good news is that our style is not set in stone and we can develop!</a:t>
            </a:r>
          </a:p>
          <a:p>
            <a:endParaRPr lang="en-GB" dirty="0"/>
          </a:p>
          <a:p>
            <a:r>
              <a:rPr lang="en-GB" b="1" dirty="0"/>
              <a:t>1. Authoritarian Parenting</a:t>
            </a:r>
          </a:p>
          <a:p>
            <a:r>
              <a:rPr lang="en-GB" dirty="0"/>
              <a:t>Do any of these statements sound like you?</a:t>
            </a:r>
          </a:p>
          <a:p>
            <a:r>
              <a:rPr lang="en-GB" dirty="0"/>
              <a:t>You believe kids should be seen and not heard.</a:t>
            </a:r>
          </a:p>
          <a:p>
            <a:r>
              <a:rPr lang="en-GB" dirty="0"/>
              <a:t>When it comes to rules, you believe it's "my way or the highway."</a:t>
            </a:r>
          </a:p>
          <a:p>
            <a:r>
              <a:rPr lang="en-GB" dirty="0"/>
              <a:t>You don't take your child's feelings into consideration.</a:t>
            </a:r>
          </a:p>
          <a:p>
            <a:endParaRPr lang="en-GB" dirty="0"/>
          </a:p>
          <a:p>
            <a:r>
              <a:rPr lang="en-GB" dirty="0"/>
              <a:t>Authoritarian parents are famous for saying, "Because I said so," when a child questions the reasons behind a rule. They are not interested in negotiating and their focus is on obedience. They also don't allow kids to get involved in problem-solving challenges or obstacles. Instead, they make the rules and enforce the consequences with little regard for a child's opinion. Higher risk of low self-esteem –opinions don’t matter.</a:t>
            </a:r>
          </a:p>
          <a:p>
            <a:endParaRPr lang="en-GB" dirty="0"/>
          </a:p>
          <a:p>
            <a:r>
              <a:rPr lang="en-GB" b="1" dirty="0"/>
              <a:t>2. Authoritative Parenting</a:t>
            </a:r>
          </a:p>
          <a:p>
            <a:r>
              <a:rPr lang="en-GB" dirty="0"/>
              <a:t>Do any of these statements sound like you?</a:t>
            </a:r>
          </a:p>
          <a:p>
            <a:r>
              <a:rPr lang="en-GB" dirty="0"/>
              <a:t>You put a lot of effort into creating and maintaining a positive relationship with your child.</a:t>
            </a:r>
          </a:p>
          <a:p>
            <a:r>
              <a:rPr lang="en-GB" dirty="0"/>
              <a:t>You explain the reasons behind your rules.</a:t>
            </a:r>
          </a:p>
          <a:p>
            <a:r>
              <a:rPr lang="en-GB" dirty="0"/>
              <a:t>You enforce rules and give consequences, but take your child's feelings into consideration. </a:t>
            </a:r>
          </a:p>
          <a:p>
            <a:endParaRPr lang="en-GB" dirty="0"/>
          </a:p>
          <a:p>
            <a:r>
              <a:rPr lang="en-GB" dirty="0"/>
              <a:t>Researchers who examine parenting styles have consistently found authoritative parents raise happier and healthier children who are equipped to face real-world challenges. They feel comfortable expressing their opinions/making good decisions.</a:t>
            </a:r>
          </a:p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A15C864-2FBC-484A-8DE6-A1EAA8C5FBD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6973856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679768" y="4715154"/>
            <a:ext cx="5438140" cy="5000694"/>
          </a:xfrm>
        </p:spPr>
        <p:txBody>
          <a:bodyPr/>
          <a:lstStyle/>
          <a:p>
            <a:r>
              <a:rPr lang="en-GB" b="1" dirty="0"/>
              <a:t>…Parenting Styles continued:</a:t>
            </a:r>
          </a:p>
          <a:p>
            <a:r>
              <a:rPr lang="en-GB" b="1" dirty="0"/>
              <a:t>3. Permissive Parenting</a:t>
            </a:r>
          </a:p>
          <a:p>
            <a:r>
              <a:rPr lang="en-GB" dirty="0"/>
              <a:t>Do any of these statements sound like you?</a:t>
            </a:r>
          </a:p>
          <a:p>
            <a:r>
              <a:rPr lang="en-GB" dirty="0"/>
              <a:t>You set rules but rarely enforce them.</a:t>
            </a:r>
          </a:p>
          <a:p>
            <a:r>
              <a:rPr lang="en-GB" dirty="0"/>
              <a:t>You don't give out consequences very often.</a:t>
            </a:r>
          </a:p>
          <a:p>
            <a:r>
              <a:rPr lang="en-GB" dirty="0"/>
              <a:t>You think your child will learn best with little interference from you.</a:t>
            </a:r>
          </a:p>
          <a:p>
            <a:endParaRPr lang="en-GB" dirty="0"/>
          </a:p>
          <a:p>
            <a:r>
              <a:rPr lang="en-GB" dirty="0"/>
              <a:t>If those statements sound familiar, you might be a permissive parent. Permissive parents are lenient. They often only step in when there's a serious problem.</a:t>
            </a:r>
          </a:p>
          <a:p>
            <a:r>
              <a:rPr lang="en-GB" dirty="0"/>
              <a:t>They're quite forgiving and they adopt an attitude of "kids will be kids." When they do use consequences, they may not make those consequences stick. They might give privileges back if a child begs or they may allow a child to get out of time-out early if he promises to be good. </a:t>
            </a:r>
          </a:p>
          <a:p>
            <a:r>
              <a:rPr lang="en-GB" dirty="0"/>
              <a:t>Permissive parents usually take on more of a friend role than a parent role. Higher risk of low self-esteem – at risk of unhealthy diet (junk food&gt;obesity, dental decay)</a:t>
            </a:r>
          </a:p>
          <a:p>
            <a:endParaRPr lang="en-GB" dirty="0"/>
          </a:p>
          <a:p>
            <a:r>
              <a:rPr lang="en-GB" b="1" dirty="0"/>
              <a:t>4. Uninvolved Parenting</a:t>
            </a:r>
          </a:p>
          <a:p>
            <a:r>
              <a:rPr lang="en-GB" dirty="0"/>
              <a:t>Do any of these statements sound familiar?</a:t>
            </a:r>
          </a:p>
          <a:p>
            <a:r>
              <a:rPr lang="en-GB" dirty="0"/>
              <a:t>You don't ask your child about school or homework.</a:t>
            </a:r>
          </a:p>
          <a:p>
            <a:r>
              <a:rPr lang="en-GB" dirty="0"/>
              <a:t>You rarely know where your child is or who she is with.</a:t>
            </a:r>
          </a:p>
          <a:p>
            <a:r>
              <a:rPr lang="en-GB" dirty="0"/>
              <a:t>You don't spend much time with your child.</a:t>
            </a:r>
          </a:p>
          <a:p>
            <a:endParaRPr lang="en-GB" dirty="0"/>
          </a:p>
          <a:p>
            <a:r>
              <a:rPr lang="en-GB" dirty="0"/>
              <a:t>If those statements sound familiar, you might be an uninvolved parent. Uninvolved parents tend to have little knowledge of what their children are doing.</a:t>
            </a:r>
          </a:p>
          <a:p>
            <a:r>
              <a:rPr lang="en-GB" dirty="0"/>
              <a:t>There tend to be few rules. Children may not receive much guidance, nurturing, and parental attention. Low self-esteem/confidence/poor behaviour/low academic.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A15C864-2FBC-484A-8DE6-A1EAA8C5FBD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1884514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A15C864-2FBC-484A-8DE6-A1EAA8C5FBDB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271177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A15C864-2FBC-484A-8DE6-A1EAA8C5FBDB}" type="slidenum">
              <a:rPr lang="en-GB" smtClean="0"/>
              <a:t>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44214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3.xml"/></Relationships>
</file>

<file path=ppt/slideLayouts/_rels/slideLayout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3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4.xml"/></Relationships>
</file>

<file path=ppt/slideLayouts/_rels/slideLayout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4.xml"/></Relationships>
</file>

<file path=ppt/slideLayouts/_rels/slideLayout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4.xml"/></Relationships>
</file>

<file path=ppt/slideLayouts/_rels/slideLayout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4.xml"/></Relationships>
</file>

<file path=ppt/slideLayouts/_rels/slideLayout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4.xml"/></Relationships>
</file>

<file path=ppt/slideLayouts/_rels/slideLayout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4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4.xml"/></Relationships>
</file>

<file path=ppt/slideLayouts/_rels/slideLayout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4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ctrTitle"/>
          </p:nvPr>
        </p:nvSpPr>
        <p:spPr>
          <a:xfrm>
            <a:off x="679390" y="2996955"/>
            <a:ext cx="7772400" cy="1470026"/>
          </a:xfrm>
        </p:spPr>
        <p:txBody>
          <a:bodyPr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>
            <a:lvl1pPr algn="ctr">
              <a:defRPr b="1" spc="150">
                <a:solidFill>
                  <a:srgbClr val="F8F8F8"/>
                </a:solidFill>
                <a:effectLst>
                  <a:outerShdw>
                    <a:srgbClr val="000000"/>
                  </a:outerShdw>
                </a:effectLst>
                <a:latin typeface="Showcard Gothic" pitchFamily="82"/>
              </a:defRPr>
            </a:lvl1pPr>
          </a:lstStyle>
          <a:p>
            <a:pPr lvl="0"/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 txBox="1">
            <a:spLocks noGrp="1"/>
          </p:cNvSpPr>
          <p:nvPr>
            <p:ph type="subTitle" idx="1"/>
          </p:nvPr>
        </p:nvSpPr>
        <p:spPr>
          <a:xfrm>
            <a:off x="1365180" y="4653134"/>
            <a:ext cx="6400800" cy="1752603"/>
          </a:xfrm>
        </p:spPr>
        <p:txBody>
          <a:bodyPr anchorCtr="1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0" indent="0" algn="ctr">
              <a:buNone/>
              <a:defRPr sz="4000" b="1" cap="none" spc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defRPr>
            </a:lvl1pPr>
          </a:lstStyle>
          <a:p>
            <a:pPr lvl="0"/>
            <a:r>
              <a:rPr lang="en-US" dirty="0"/>
              <a:t>Click to edit Master subtitle style</a:t>
            </a:r>
            <a:endParaRPr lang="en-GB" dirty="0"/>
          </a:p>
        </p:txBody>
      </p:sp>
      <p:sp>
        <p:nvSpPr>
          <p:cNvPr id="4" name="Date Placeholder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fld id="{B462D018-DCD5-4148-8425-EDD9DD511A83}" type="datetime1">
              <a:rPr lang="en-US"/>
              <a:pPr/>
              <a:t>3/20/2023</a:t>
            </a:fld>
            <a:endParaRPr/>
          </a:p>
        </p:txBody>
      </p:sp>
      <p:sp>
        <p:nvSpPr>
          <p:cNvPr id="5" name="Footer Placeholder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6" name="Slide Number Placeholder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fld id="{5B62D27E-186D-4D91-8990-F286BD1BF4BC}" type="slidenum">
              <a:rPr/>
              <a:pPr/>
              <a:t>‹#›</a:t>
            </a:fld>
            <a:endParaRPr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7824" y="188640"/>
            <a:ext cx="3089329" cy="29031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631276"/>
      </p:ext>
    </p:extLst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/>
        <p:txBody>
          <a:bodyPr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>
              <a:defRPr sz="5400" b="1" cap="none" spc="0">
                <a:ln w="11430"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Rockwell Condensed" panose="02060603050405020104" pitchFamily="18" charset="0"/>
              </a:defRPr>
            </a:lvl1pPr>
          </a:lstStyle>
          <a:p>
            <a:pPr lvl="0"/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 txBox="1">
            <a:spLocks noGrp="1"/>
          </p:cNvSpPr>
          <p:nvPr>
            <p:ph idx="1"/>
          </p:nvPr>
        </p:nvSpPr>
        <p:spPr>
          <a:xfrm>
            <a:off x="467541" y="1855436"/>
            <a:ext cx="8229600" cy="4525959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4" name="Date Placeholder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fld id="{BFB3BE95-BAB3-44AF-B7F3-91B946CA7A6E}" type="datetime1">
              <a:rPr lang="en-US"/>
              <a:pPr/>
              <a:t>3/20/2023</a:t>
            </a:fld>
            <a:endParaRPr/>
          </a:p>
        </p:txBody>
      </p:sp>
      <p:sp>
        <p:nvSpPr>
          <p:cNvPr id="5" name="Footer Placeholder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6" name="Slide Number Placeholder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fld id="{691089B6-5565-406D-B912-A192FAB35D2A}" type="slidenum">
              <a:rPr/>
              <a:pPr/>
              <a:t>‹#›</a:t>
            </a:fld>
            <a:endParaRPr/>
          </a:p>
        </p:txBody>
      </p:sp>
      <p:pic>
        <p:nvPicPr>
          <p:cNvPr id="10242" name="Picture 2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16632"/>
            <a:ext cx="1393732" cy="13085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23509180"/>
      </p:ext>
    </p:extLst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722311" y="4406895"/>
            <a:ext cx="7772400" cy="1362071"/>
          </a:xfrm>
        </p:spPr>
        <p:txBody>
          <a:bodyPr anchor="t" anchorCtr="0"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>
            <a:lvl1pPr algn="ctr">
              <a:defRPr sz="4000" b="1" cap="all">
                <a:solidFill>
                  <a:srgbClr val="FF0000"/>
                </a:solidFill>
                <a:latin typeface="Showcard Gothic" panose="04020904020102020604" pitchFamily="82" charset="0"/>
              </a:defRPr>
            </a:lvl1pPr>
          </a:lstStyle>
          <a:p>
            <a:pPr lvl="0"/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722311" y="2906713"/>
            <a:ext cx="7772400" cy="1500182"/>
          </a:xfrm>
        </p:spPr>
        <p:txBody>
          <a:bodyPr anchor="b"/>
          <a:lstStyle>
            <a:lvl1pPr marL="0" indent="0">
              <a:spcBef>
                <a:spcPts val="500"/>
              </a:spcBef>
              <a:buNone/>
              <a:defRPr sz="2000">
                <a:solidFill>
                  <a:srgbClr val="898989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fld id="{D7DB82A5-4E20-4A37-B39B-B1140DE13F1E}" type="datetime1">
              <a:rPr lang="en-US"/>
              <a:pPr/>
              <a:t>3/20/2023</a:t>
            </a:fld>
            <a:endParaRPr/>
          </a:p>
        </p:txBody>
      </p:sp>
      <p:sp>
        <p:nvSpPr>
          <p:cNvPr id="5" name="Footer Placeholder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6" name="Slide Number Placeholder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fld id="{84375B10-A324-4404-83D1-59B63CB41A31}" type="slidenum">
              <a:rPr/>
              <a:pPr/>
              <a:t>‹#›</a:t>
            </a:fld>
            <a:endParaRPr/>
          </a:p>
        </p:txBody>
      </p:sp>
      <p:pic>
        <p:nvPicPr>
          <p:cNvPr id="21506" name="Picture 2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404664"/>
            <a:ext cx="3672408" cy="34509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529583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/>
        <p:txBody>
          <a:bodyPr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>
              <a:defRPr b="1" cap="none" spc="0">
                <a:ln w="11430"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defRPr>
            </a:lvl1pPr>
          </a:lstStyle>
          <a:p>
            <a:pPr lvl="0"/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 txBox="1">
            <a:spLocks noGrp="1"/>
          </p:cNvSpPr>
          <p:nvPr>
            <p:ph idx="1"/>
          </p:nvPr>
        </p:nvSpPr>
        <p:spPr>
          <a:xfrm>
            <a:off x="457200" y="1600200"/>
            <a:ext cx="4038603" cy="4525959"/>
          </a:xfrm>
        </p:spPr>
        <p:txBody>
          <a:bodyPr/>
          <a:lstStyle>
            <a:lvl1pPr>
              <a:spcBef>
                <a:spcPts val="700"/>
              </a:spcBef>
              <a:defRPr sz="2800"/>
            </a:lvl1pPr>
            <a:lvl2pPr>
              <a:spcBef>
                <a:spcPts val="600"/>
              </a:spcBef>
              <a:defRPr sz="2400"/>
            </a:lvl2pPr>
            <a:lvl3pPr>
              <a:spcBef>
                <a:spcPts val="500"/>
              </a:spcBef>
              <a:defRPr sz="2000"/>
            </a:lvl3pPr>
            <a:lvl4pPr>
              <a:spcBef>
                <a:spcPts val="400"/>
              </a:spcBef>
              <a:defRPr sz="1800"/>
            </a:lvl4pPr>
            <a:lvl5pPr>
              <a:spcBef>
                <a:spcPts val="400"/>
              </a:spcBef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 txBox="1">
            <a:spLocks noGrp="1"/>
          </p:cNvSpPr>
          <p:nvPr>
            <p:ph idx="2"/>
          </p:nvPr>
        </p:nvSpPr>
        <p:spPr>
          <a:xfrm>
            <a:off x="4648196" y="1600200"/>
            <a:ext cx="4038603" cy="4525959"/>
          </a:xfrm>
        </p:spPr>
        <p:txBody>
          <a:bodyPr/>
          <a:lstStyle>
            <a:lvl1pPr>
              <a:spcBef>
                <a:spcPts val="700"/>
              </a:spcBef>
              <a:defRPr sz="2800"/>
            </a:lvl1pPr>
            <a:lvl2pPr>
              <a:spcBef>
                <a:spcPts val="600"/>
              </a:spcBef>
              <a:defRPr sz="2400"/>
            </a:lvl2pPr>
            <a:lvl3pPr>
              <a:spcBef>
                <a:spcPts val="500"/>
              </a:spcBef>
              <a:defRPr sz="2000"/>
            </a:lvl3pPr>
            <a:lvl4pPr>
              <a:spcBef>
                <a:spcPts val="400"/>
              </a:spcBef>
              <a:defRPr sz="1800"/>
            </a:lvl4pPr>
            <a:lvl5pPr>
              <a:spcBef>
                <a:spcPts val="400"/>
              </a:spcBef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fld id="{23536252-70C4-4B0F-B5F3-75FFCCEB3881}" type="datetime1">
              <a:rPr lang="en-US"/>
              <a:pPr/>
              <a:t>3/20/2023</a:t>
            </a:fld>
            <a:endParaRPr/>
          </a:p>
        </p:txBody>
      </p:sp>
      <p:sp>
        <p:nvSpPr>
          <p:cNvPr id="6" name="Footer Placeholder 5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7" name="Slide Number Placeholder 6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fld id="{E1AF0764-9F14-4810-AE27-1205B41335D1}" type="slidenum">
              <a:rPr/>
              <a:pPr/>
              <a:t>‹#›</a:t>
            </a:fld>
            <a:endParaRPr/>
          </a:p>
        </p:txBody>
      </p:sp>
      <p:pic>
        <p:nvPicPr>
          <p:cNvPr id="11266" name="Picture 2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267" y="116632"/>
            <a:ext cx="1395413" cy="131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953953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/>
        <p:txBody>
          <a:bodyPr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>
              <a:defRPr b="1" cap="none" spc="0">
                <a:ln w="11430"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defRPr>
            </a:lvl1pPr>
          </a:lstStyle>
          <a:p>
            <a:pPr lvl="0"/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457200" y="1535113"/>
            <a:ext cx="4040184" cy="639759"/>
          </a:xfrm>
        </p:spPr>
        <p:txBody>
          <a:bodyPr anchor="b"/>
          <a:lstStyle>
            <a:lvl1pPr marL="0" indent="0">
              <a:spcBef>
                <a:spcPts val="600"/>
              </a:spcBef>
              <a:buNone/>
              <a:defRPr sz="24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 txBox="1">
            <a:spLocks noGrp="1"/>
          </p:cNvSpPr>
          <p:nvPr>
            <p:ph idx="2"/>
          </p:nvPr>
        </p:nvSpPr>
        <p:spPr>
          <a:xfrm>
            <a:off x="457200" y="2174872"/>
            <a:ext cx="4040184" cy="3951286"/>
          </a:xfrm>
        </p:spPr>
        <p:txBody>
          <a:bodyPr/>
          <a:lstStyle>
            <a:lvl1pPr>
              <a:spcBef>
                <a:spcPts val="600"/>
              </a:spcBef>
              <a:defRPr sz="2400"/>
            </a:lvl1pPr>
            <a:lvl2pPr>
              <a:spcBef>
                <a:spcPts val="500"/>
              </a:spcBef>
              <a:defRPr sz="2000"/>
            </a:lvl2pPr>
            <a:lvl3pPr>
              <a:spcBef>
                <a:spcPts val="400"/>
              </a:spcBef>
              <a:defRPr sz="1800"/>
            </a:lvl3pPr>
            <a:lvl4pPr>
              <a:spcBef>
                <a:spcPts val="400"/>
              </a:spcBef>
              <a:defRPr sz="1600"/>
            </a:lvl4pPr>
            <a:lvl5pPr>
              <a:spcBef>
                <a:spcPts val="400"/>
              </a:spcBef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 txBox="1">
            <a:spLocks noGrp="1"/>
          </p:cNvSpPr>
          <p:nvPr>
            <p:ph type="body" idx="3"/>
          </p:nvPr>
        </p:nvSpPr>
        <p:spPr>
          <a:xfrm>
            <a:off x="4645023" y="1535113"/>
            <a:ext cx="4041776" cy="639759"/>
          </a:xfrm>
        </p:spPr>
        <p:txBody>
          <a:bodyPr anchor="b"/>
          <a:lstStyle>
            <a:lvl1pPr marL="0" indent="0">
              <a:spcBef>
                <a:spcPts val="600"/>
              </a:spcBef>
              <a:buNone/>
              <a:defRPr sz="24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 txBox="1">
            <a:spLocks noGrp="1"/>
          </p:cNvSpPr>
          <p:nvPr>
            <p:ph idx="4"/>
          </p:nvPr>
        </p:nvSpPr>
        <p:spPr>
          <a:xfrm>
            <a:off x="4645023" y="2174872"/>
            <a:ext cx="4041776" cy="3951286"/>
          </a:xfrm>
        </p:spPr>
        <p:txBody>
          <a:bodyPr/>
          <a:lstStyle>
            <a:lvl1pPr>
              <a:spcBef>
                <a:spcPts val="600"/>
              </a:spcBef>
              <a:defRPr sz="2400"/>
            </a:lvl1pPr>
            <a:lvl2pPr>
              <a:spcBef>
                <a:spcPts val="500"/>
              </a:spcBef>
              <a:defRPr sz="2000"/>
            </a:lvl2pPr>
            <a:lvl3pPr>
              <a:spcBef>
                <a:spcPts val="400"/>
              </a:spcBef>
              <a:defRPr sz="1800"/>
            </a:lvl3pPr>
            <a:lvl4pPr>
              <a:spcBef>
                <a:spcPts val="400"/>
              </a:spcBef>
              <a:defRPr sz="1600"/>
            </a:lvl4pPr>
            <a:lvl5pPr>
              <a:spcBef>
                <a:spcPts val="400"/>
              </a:spcBef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fld id="{3EAC5795-DFD3-4374-89E9-3EDDBABE376F}" type="datetime1">
              <a:rPr lang="en-US"/>
              <a:pPr/>
              <a:t>3/20/2023</a:t>
            </a:fld>
            <a:endParaRPr/>
          </a:p>
        </p:txBody>
      </p:sp>
      <p:sp>
        <p:nvSpPr>
          <p:cNvPr id="8" name="Footer Placeholder 7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9" name="Slide Number Placeholder 8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fld id="{77FBCE91-9908-49D6-93B2-17FD8F5D25E3}" type="slidenum">
              <a:rPr/>
              <a:pPr/>
              <a:t>‹#›</a:t>
            </a:fld>
            <a:endParaRPr/>
          </a:p>
        </p:txBody>
      </p:sp>
      <p:pic>
        <p:nvPicPr>
          <p:cNvPr id="22530" name="Picture 2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60648"/>
            <a:ext cx="1395413" cy="131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316693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/>
        <p:txBody>
          <a:bodyPr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>
              <a:defRPr b="1" cap="none" spc="0">
                <a:ln w="11430"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defRPr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fld id="{9D2AF243-30DC-43F6-8938-4870A646B225}" type="datetime1">
              <a:rPr lang="en-US"/>
              <a:pPr/>
              <a:t>3/20/2023</a:t>
            </a:fld>
            <a:endParaRPr/>
          </a:p>
        </p:txBody>
      </p:sp>
      <p:sp>
        <p:nvSpPr>
          <p:cNvPr id="4" name="Footer Placeholder 3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Slide Number Placeholder 4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fld id="{D6EB0EB1-778F-4698-AFD6-D7DB4BAF5A7F}" type="slidenum">
              <a:rPr/>
              <a:pPr/>
              <a:t>‹#›</a:t>
            </a:fld>
            <a:endParaRPr/>
          </a:p>
        </p:txBody>
      </p:sp>
      <p:pic>
        <p:nvPicPr>
          <p:cNvPr id="12290" name="Picture 2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16632"/>
            <a:ext cx="1395413" cy="131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209281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fld id="{364CD841-0404-40DD-99C0-9B09B1E3C938}" type="datetime1">
              <a:rPr lang="en-US"/>
              <a:pPr/>
              <a:t>3/20/2023</a:t>
            </a:fld>
            <a:endParaRPr/>
          </a:p>
        </p:txBody>
      </p:sp>
      <p:sp>
        <p:nvSpPr>
          <p:cNvPr id="3" name="Footer Placeholder 2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Slide Number Placeholder 3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fld id="{5935C887-9260-48E6-BD5D-FA80F560E9BC}" type="slidenum">
              <a:rPr/>
              <a:pPr/>
              <a:t>‹#›</a:t>
            </a:fld>
            <a:endParaRPr/>
          </a:p>
        </p:txBody>
      </p:sp>
      <p:pic>
        <p:nvPicPr>
          <p:cNvPr id="13314" name="Picture 2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60648"/>
            <a:ext cx="1395413" cy="131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682836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457200" y="273048"/>
            <a:ext cx="3008311" cy="1162046"/>
          </a:xfrm>
        </p:spPr>
        <p:txBody>
          <a:bodyPr anchor="b" anchorCtr="0"/>
          <a:lstStyle>
            <a:lvl1pPr algn="l">
              <a:defRPr sz="2000" b="1"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 txBox="1">
            <a:spLocks noGrp="1"/>
          </p:cNvSpPr>
          <p:nvPr>
            <p:ph idx="1"/>
          </p:nvPr>
        </p:nvSpPr>
        <p:spPr>
          <a:xfrm>
            <a:off x="3575047" y="273048"/>
            <a:ext cx="5111752" cy="5853110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 txBox="1">
            <a:spLocks noGrp="1"/>
          </p:cNvSpPr>
          <p:nvPr>
            <p:ph type="body" idx="2"/>
          </p:nvPr>
        </p:nvSpPr>
        <p:spPr>
          <a:xfrm>
            <a:off x="457200" y="1435095"/>
            <a:ext cx="3008311" cy="4691064"/>
          </a:xfrm>
        </p:spPr>
        <p:txBody>
          <a:bodyPr/>
          <a:lstStyle>
            <a:lvl1pPr marL="0" indent="0">
              <a:spcBef>
                <a:spcPts val="300"/>
              </a:spcBef>
              <a:buNone/>
              <a:defRPr sz="14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fld id="{74E92F03-59E4-42F9-BE1E-5642115CCC94}" type="datetime1">
              <a:rPr lang="en-US"/>
              <a:pPr/>
              <a:t>3/20/2023</a:t>
            </a:fld>
            <a:endParaRPr/>
          </a:p>
        </p:txBody>
      </p:sp>
      <p:sp>
        <p:nvSpPr>
          <p:cNvPr id="6" name="Footer Placeholder 5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7" name="Slide Number Placeholder 6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fld id="{5EA5817E-7FF0-4FDE-B2BA-C963F718AD16}" type="slidenum">
              <a:rPr/>
              <a:pPr/>
              <a:t>‹#›</a:t>
            </a:fld>
            <a:endParaRPr/>
          </a:p>
        </p:txBody>
      </p:sp>
      <p:pic>
        <p:nvPicPr>
          <p:cNvPr id="14338" name="Picture 2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1395413" cy="131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839670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1792288" y="4800600"/>
            <a:ext cx="5486400" cy="566735"/>
          </a:xfrm>
        </p:spPr>
        <p:txBody>
          <a:bodyPr anchor="b" anchorCtr="0"/>
          <a:lstStyle>
            <a:lvl1pPr algn="l">
              <a:defRPr sz="2000" b="1"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 txBox="1">
            <a:spLocks noGrp="1"/>
          </p:cNvSpPr>
          <p:nvPr>
            <p:ph type="pic" idx="1"/>
          </p:nvPr>
        </p:nvSpPr>
        <p:spPr>
          <a:xfrm>
            <a:off x="1792288" y="612776"/>
            <a:ext cx="5486400" cy="4114800"/>
          </a:xfrm>
        </p:spPr>
        <p:txBody>
          <a:bodyPr/>
          <a:lstStyle>
            <a:lvl1pPr marL="0" indent="0">
              <a:buNone/>
              <a:defRPr lang="en-GB"/>
            </a:lvl1pPr>
          </a:lstStyle>
          <a:p>
            <a:pPr lvl="0"/>
            <a:endParaRPr lang="en-GB"/>
          </a:p>
        </p:txBody>
      </p:sp>
      <p:sp>
        <p:nvSpPr>
          <p:cNvPr id="4" name="Text Placeholder 3"/>
          <p:cNvSpPr txBox="1">
            <a:spLocks noGrp="1"/>
          </p:cNvSpPr>
          <p:nvPr>
            <p:ph type="body" idx="2"/>
          </p:nvPr>
        </p:nvSpPr>
        <p:spPr>
          <a:xfrm>
            <a:off x="1792288" y="5367335"/>
            <a:ext cx="5486400" cy="804864"/>
          </a:xfrm>
        </p:spPr>
        <p:txBody>
          <a:bodyPr/>
          <a:lstStyle>
            <a:lvl1pPr marL="0" indent="0">
              <a:spcBef>
                <a:spcPts val="300"/>
              </a:spcBef>
              <a:buNone/>
              <a:defRPr sz="14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fld id="{23F19AD7-46CE-40D3-8444-175245599467}" type="datetime1">
              <a:rPr lang="en-US"/>
              <a:pPr/>
              <a:t>3/20/2023</a:t>
            </a:fld>
            <a:endParaRPr/>
          </a:p>
        </p:txBody>
      </p:sp>
      <p:sp>
        <p:nvSpPr>
          <p:cNvPr id="6" name="Footer Placeholder 5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7" name="Slide Number Placeholder 6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fld id="{A153DCA9-1857-4CC5-9DAC-FE71C5E484BD}" type="slidenum">
              <a:rPr/>
              <a:pPr/>
              <a:t>‹#›</a:t>
            </a:fld>
            <a:endParaRPr/>
          </a:p>
        </p:txBody>
      </p:sp>
      <p:pic>
        <p:nvPicPr>
          <p:cNvPr id="15362" name="Picture 2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16632"/>
            <a:ext cx="1395413" cy="131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557312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/>
        <p:txBody>
          <a:bodyPr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>
              <a:defRPr b="1" cap="none" spc="0">
                <a:ln w="11430"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defRPr>
            </a:lvl1pPr>
          </a:lstStyle>
          <a:p>
            <a:pPr lvl="0"/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 txBox="1"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fld id="{8AC82526-C7DA-43A9-B8BD-04E0D17FACD4}" type="datetime1">
              <a:rPr lang="en-US"/>
              <a:pPr/>
              <a:t>3/20/2023</a:t>
            </a:fld>
            <a:endParaRPr/>
          </a:p>
        </p:txBody>
      </p:sp>
      <p:sp>
        <p:nvSpPr>
          <p:cNvPr id="5" name="Footer Placeholder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6" name="Slide Number Placeholder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fld id="{471251D8-DA62-43CD-A9B2-F7705E5CCD19}" type="slidenum">
              <a:rPr/>
              <a:pPr/>
              <a:t>‹#›</a:t>
            </a:fld>
            <a:endParaRPr/>
          </a:p>
        </p:txBody>
      </p:sp>
      <p:pic>
        <p:nvPicPr>
          <p:cNvPr id="16386" name="Picture 2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88640"/>
            <a:ext cx="1395413" cy="131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384057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 txBox="1"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9"/>
          </a:xfrm>
        </p:spPr>
        <p:txBody>
          <a:bodyPr vert="eaVert"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 txBox="1">
            <a:spLocks noGrp="1"/>
          </p:cNvSpPr>
          <p:nvPr>
            <p:ph type="body" orient="vert" idx="1"/>
          </p:nvPr>
        </p:nvSpPr>
        <p:spPr>
          <a:xfrm>
            <a:off x="457200" y="274640"/>
            <a:ext cx="6019796" cy="5851529"/>
          </a:xfrm>
        </p:spPr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fld id="{EEE705D1-4F2A-4380-A967-394B71A1B516}" type="datetime1">
              <a:rPr lang="en-US"/>
              <a:pPr/>
              <a:t>3/20/2023</a:t>
            </a:fld>
            <a:endParaRPr/>
          </a:p>
        </p:txBody>
      </p:sp>
      <p:sp>
        <p:nvSpPr>
          <p:cNvPr id="5" name="Footer Placeholder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6" name="Slide Number Placeholder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fld id="{C622AB62-9C0C-49C6-BC85-83D01BEE16DE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96582850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>
              <a:defRPr b="1" cap="none" spc="0">
                <a:ln w="11430"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C58E14-D7BD-41DE-A8C9-1EA1AD5914E4}" type="slidenum">
              <a:rPr smtClean="0"/>
              <a:pPr/>
              <a:t>‹#›</a:t>
            </a:fld>
            <a:endParaRPr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dirty="0"/>
              <a:t>SSCB</a:t>
            </a:r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pic>
        <p:nvPicPr>
          <p:cNvPr id="20482" name="Picture 2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16632"/>
            <a:ext cx="1395413" cy="131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3289354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>
              <a:defRPr b="1" cap="none" spc="0">
                <a:ln w="11430"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D10139-F019-4C04-B030-F6BE9541E7A0}" type="datetime1">
              <a:rPr lang="en-US" smtClean="0"/>
              <a:pPr/>
              <a:t>3/20/2023</a:t>
            </a:fld>
            <a:endParaRPr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endParaRPr dirty="0"/>
          </a:p>
        </p:txBody>
      </p:sp>
      <p:sp>
        <p:nvSpPr>
          <p:cNvPr id="6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pic>
        <p:nvPicPr>
          <p:cNvPr id="17410" name="Picture 2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88640"/>
            <a:ext cx="1395413" cy="131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2377936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>
              <a:defRPr b="1" cap="none" spc="0">
                <a:ln w="11430"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B909C-86EB-4EA3-A809-6A690A6F83F2}" type="datetime1">
              <a:rPr lang="en-US" smtClean="0"/>
              <a:pPr/>
              <a:t>3/20/2023</a:t>
            </a:fld>
            <a:endParaRPr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t>SSCB</a:t>
            </a:r>
            <a:endParaRPr dirty="0"/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pic>
        <p:nvPicPr>
          <p:cNvPr id="19458" name="Picture 2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16632"/>
            <a:ext cx="1395413" cy="131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7908112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ctrTitle"/>
          </p:nvPr>
        </p:nvSpPr>
        <p:spPr>
          <a:xfrm>
            <a:off x="679390" y="2996955"/>
            <a:ext cx="7772400" cy="1470026"/>
          </a:xfrm>
        </p:spPr>
        <p:txBody>
          <a:bodyPr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>
            <a:lvl1pPr algn="ctr">
              <a:defRPr b="1" spc="150">
                <a:solidFill>
                  <a:schemeClr val="bg2">
                    <a:lumMod val="75000"/>
                  </a:schemeClr>
                </a:solidFill>
                <a:effectLst>
                  <a:outerShdw>
                    <a:srgbClr val="000000"/>
                  </a:outerShdw>
                </a:effectLst>
                <a:latin typeface="Showcard Gothic" pitchFamily="82"/>
              </a:defRPr>
            </a:lvl1pPr>
          </a:lstStyle>
          <a:p>
            <a:pPr lvl="0"/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 txBox="1">
            <a:spLocks noGrp="1"/>
          </p:cNvSpPr>
          <p:nvPr>
            <p:ph type="subTitle" idx="1"/>
          </p:nvPr>
        </p:nvSpPr>
        <p:spPr>
          <a:xfrm>
            <a:off x="1365180" y="4653134"/>
            <a:ext cx="6400800" cy="1752603"/>
          </a:xfrm>
        </p:spPr>
        <p:txBody>
          <a:bodyPr anchorCtr="1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0" indent="0" algn="ctr">
              <a:buNone/>
              <a:defRPr sz="4000" b="1" cap="none" spc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Rockwell Condensed" panose="02060603050405020104" pitchFamily="18" charset="0"/>
              </a:defRPr>
            </a:lvl1pPr>
          </a:lstStyle>
          <a:p>
            <a:pPr lvl="0"/>
            <a:r>
              <a:rPr lang="en-US" dirty="0"/>
              <a:t>Click to edit Master subtitle style</a:t>
            </a:r>
            <a:endParaRPr lang="en-GB" dirty="0"/>
          </a:p>
        </p:txBody>
      </p:sp>
      <p:sp>
        <p:nvSpPr>
          <p:cNvPr id="4" name="Date Placeholder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fld id="{B462D018-DCD5-4148-8425-EDD9DD511A83}" type="datetime1">
              <a:rPr lang="en-US"/>
              <a:pPr/>
              <a:t>3/20/2023</a:t>
            </a:fld>
            <a:endParaRPr/>
          </a:p>
        </p:txBody>
      </p:sp>
      <p:sp>
        <p:nvSpPr>
          <p:cNvPr id="5" name="Footer Placeholder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6" name="Slide Number Placeholder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fld id="{5B62D27E-186D-4D91-8990-F286BD1BF4BC}" type="slidenum">
              <a:rPr/>
              <a:pPr/>
              <a:t>‹#›</a:t>
            </a:fld>
            <a:endParaRPr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7824" y="188640"/>
            <a:ext cx="3089329" cy="290312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4290986" y="6198329"/>
            <a:ext cx="708701" cy="6596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4112705"/>
      </p:ext>
    </p:extLst>
  </p:cSld>
  <p:clrMapOvr>
    <a:masterClrMapping/>
  </p:clrMapOvr>
  <p:hf sldNum="0" hdr="0" ft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/>
        <p:txBody>
          <a:bodyPr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>
              <a:defRPr sz="5400" b="1" cap="none" spc="0">
                <a:ln w="11430"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Rockwell Condensed" panose="02060603050405020104" pitchFamily="18" charset="0"/>
              </a:defRPr>
            </a:lvl1pPr>
          </a:lstStyle>
          <a:p>
            <a:pPr lvl="0"/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 txBox="1">
            <a:spLocks noGrp="1"/>
          </p:cNvSpPr>
          <p:nvPr>
            <p:ph idx="1"/>
          </p:nvPr>
        </p:nvSpPr>
        <p:spPr>
          <a:xfrm>
            <a:off x="467541" y="1855436"/>
            <a:ext cx="8229600" cy="4525959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4" name="Date Placeholder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fld id="{BFB3BE95-BAB3-44AF-B7F3-91B946CA7A6E}" type="datetime1">
              <a:rPr lang="en-US"/>
              <a:pPr/>
              <a:t>3/20/2023</a:t>
            </a:fld>
            <a:endParaRPr/>
          </a:p>
        </p:txBody>
      </p:sp>
      <p:sp>
        <p:nvSpPr>
          <p:cNvPr id="5" name="Footer Placeholder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6" name="Slide Number Placeholder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fld id="{691089B6-5565-406D-B912-A192FAB35D2A}" type="slidenum">
              <a:rPr/>
              <a:pPr/>
              <a:t>‹#›</a:t>
            </a:fld>
            <a:endParaRPr/>
          </a:p>
        </p:txBody>
      </p:sp>
      <p:pic>
        <p:nvPicPr>
          <p:cNvPr id="10242" name="Picture 2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16632"/>
            <a:ext cx="1393732" cy="13085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1828871"/>
      </p:ext>
    </p:extLst>
  </p:cSld>
  <p:clrMapOvr>
    <a:masterClrMapping/>
  </p:clrMapOvr>
  <p:hf sldNum="0" hdr="0" ftr="0" dt="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722311" y="4406895"/>
            <a:ext cx="7772400" cy="1362071"/>
          </a:xfrm>
        </p:spPr>
        <p:txBody>
          <a:bodyPr anchor="t" anchorCtr="0"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>
            <a:lvl1pPr algn="ctr">
              <a:defRPr sz="4000" b="1" cap="all">
                <a:solidFill>
                  <a:srgbClr val="FF0000"/>
                </a:solidFill>
                <a:latin typeface="Showcard Gothic" panose="04020904020102020604" pitchFamily="82" charset="0"/>
              </a:defRPr>
            </a:lvl1pPr>
          </a:lstStyle>
          <a:p>
            <a:pPr lvl="0"/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722311" y="2906713"/>
            <a:ext cx="7772400" cy="1500182"/>
          </a:xfrm>
        </p:spPr>
        <p:txBody>
          <a:bodyPr anchor="b"/>
          <a:lstStyle>
            <a:lvl1pPr marL="0" indent="0">
              <a:spcBef>
                <a:spcPts val="500"/>
              </a:spcBef>
              <a:buNone/>
              <a:defRPr sz="2000">
                <a:solidFill>
                  <a:srgbClr val="898989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fld id="{D7DB82A5-4E20-4A37-B39B-B1140DE13F1E}" type="datetime1">
              <a:rPr lang="en-US"/>
              <a:pPr/>
              <a:t>3/20/2023</a:t>
            </a:fld>
            <a:endParaRPr/>
          </a:p>
        </p:txBody>
      </p:sp>
      <p:sp>
        <p:nvSpPr>
          <p:cNvPr id="5" name="Footer Placeholder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6" name="Slide Number Placeholder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fld id="{84375B10-A324-4404-83D1-59B63CB41A31}" type="slidenum">
              <a:rPr/>
              <a:pPr/>
              <a:t>‹#›</a:t>
            </a:fld>
            <a:endParaRPr/>
          </a:p>
        </p:txBody>
      </p:sp>
      <p:pic>
        <p:nvPicPr>
          <p:cNvPr id="21506" name="Picture 2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404664"/>
            <a:ext cx="3672408" cy="34509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7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4290986" y="6198329"/>
            <a:ext cx="708701" cy="6596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881561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/>
        <p:txBody>
          <a:bodyPr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>
              <a:defRPr b="1" cap="none" spc="0">
                <a:ln w="11430"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defRPr>
            </a:lvl1pPr>
          </a:lstStyle>
          <a:p>
            <a:pPr lvl="0"/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 txBox="1">
            <a:spLocks noGrp="1"/>
          </p:cNvSpPr>
          <p:nvPr>
            <p:ph idx="1"/>
          </p:nvPr>
        </p:nvSpPr>
        <p:spPr>
          <a:xfrm>
            <a:off x="457200" y="1600200"/>
            <a:ext cx="4038603" cy="4525959"/>
          </a:xfrm>
        </p:spPr>
        <p:txBody>
          <a:bodyPr/>
          <a:lstStyle>
            <a:lvl1pPr>
              <a:spcBef>
                <a:spcPts val="700"/>
              </a:spcBef>
              <a:defRPr sz="2800"/>
            </a:lvl1pPr>
            <a:lvl2pPr>
              <a:spcBef>
                <a:spcPts val="600"/>
              </a:spcBef>
              <a:defRPr sz="2400"/>
            </a:lvl2pPr>
            <a:lvl3pPr>
              <a:spcBef>
                <a:spcPts val="500"/>
              </a:spcBef>
              <a:defRPr sz="2000"/>
            </a:lvl3pPr>
            <a:lvl4pPr>
              <a:spcBef>
                <a:spcPts val="400"/>
              </a:spcBef>
              <a:defRPr sz="1800"/>
            </a:lvl4pPr>
            <a:lvl5pPr>
              <a:spcBef>
                <a:spcPts val="400"/>
              </a:spcBef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 txBox="1">
            <a:spLocks noGrp="1"/>
          </p:cNvSpPr>
          <p:nvPr>
            <p:ph idx="2"/>
          </p:nvPr>
        </p:nvSpPr>
        <p:spPr>
          <a:xfrm>
            <a:off x="4648196" y="1600200"/>
            <a:ext cx="4038603" cy="4525959"/>
          </a:xfrm>
        </p:spPr>
        <p:txBody>
          <a:bodyPr/>
          <a:lstStyle>
            <a:lvl1pPr>
              <a:spcBef>
                <a:spcPts val="700"/>
              </a:spcBef>
              <a:defRPr sz="2800"/>
            </a:lvl1pPr>
            <a:lvl2pPr>
              <a:spcBef>
                <a:spcPts val="600"/>
              </a:spcBef>
              <a:defRPr sz="2400"/>
            </a:lvl2pPr>
            <a:lvl3pPr>
              <a:spcBef>
                <a:spcPts val="500"/>
              </a:spcBef>
              <a:defRPr sz="2000"/>
            </a:lvl3pPr>
            <a:lvl4pPr>
              <a:spcBef>
                <a:spcPts val="400"/>
              </a:spcBef>
              <a:defRPr sz="1800"/>
            </a:lvl4pPr>
            <a:lvl5pPr>
              <a:spcBef>
                <a:spcPts val="400"/>
              </a:spcBef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fld id="{23536252-70C4-4B0F-B5F3-75FFCCEB3881}" type="datetime1">
              <a:rPr lang="en-US"/>
              <a:pPr/>
              <a:t>3/20/2023</a:t>
            </a:fld>
            <a:endParaRPr/>
          </a:p>
        </p:txBody>
      </p:sp>
      <p:sp>
        <p:nvSpPr>
          <p:cNvPr id="6" name="Footer Placeholder 5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7" name="Slide Number Placeholder 6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fld id="{E1AF0764-9F14-4810-AE27-1205B41335D1}" type="slidenum">
              <a:rPr/>
              <a:pPr/>
              <a:t>‹#›</a:t>
            </a:fld>
            <a:endParaRPr/>
          </a:p>
        </p:txBody>
      </p:sp>
      <p:pic>
        <p:nvPicPr>
          <p:cNvPr id="11266" name="Picture 2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267" y="116632"/>
            <a:ext cx="1395413" cy="131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7645368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/>
        <p:txBody>
          <a:bodyPr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>
              <a:defRPr b="1" cap="none" spc="0">
                <a:ln w="11430"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defRPr>
            </a:lvl1pPr>
          </a:lstStyle>
          <a:p>
            <a:pPr lvl="0"/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457200" y="1535113"/>
            <a:ext cx="4040184" cy="639759"/>
          </a:xfrm>
        </p:spPr>
        <p:txBody>
          <a:bodyPr anchor="b"/>
          <a:lstStyle>
            <a:lvl1pPr marL="0" indent="0">
              <a:spcBef>
                <a:spcPts val="600"/>
              </a:spcBef>
              <a:buNone/>
              <a:defRPr sz="24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 txBox="1">
            <a:spLocks noGrp="1"/>
          </p:cNvSpPr>
          <p:nvPr>
            <p:ph idx="2"/>
          </p:nvPr>
        </p:nvSpPr>
        <p:spPr>
          <a:xfrm>
            <a:off x="457200" y="2174872"/>
            <a:ext cx="4040184" cy="3951286"/>
          </a:xfrm>
        </p:spPr>
        <p:txBody>
          <a:bodyPr/>
          <a:lstStyle>
            <a:lvl1pPr>
              <a:spcBef>
                <a:spcPts val="600"/>
              </a:spcBef>
              <a:defRPr sz="2400"/>
            </a:lvl1pPr>
            <a:lvl2pPr>
              <a:spcBef>
                <a:spcPts val="500"/>
              </a:spcBef>
              <a:defRPr sz="2000"/>
            </a:lvl2pPr>
            <a:lvl3pPr>
              <a:spcBef>
                <a:spcPts val="400"/>
              </a:spcBef>
              <a:defRPr sz="1800"/>
            </a:lvl3pPr>
            <a:lvl4pPr>
              <a:spcBef>
                <a:spcPts val="400"/>
              </a:spcBef>
              <a:defRPr sz="1600"/>
            </a:lvl4pPr>
            <a:lvl5pPr>
              <a:spcBef>
                <a:spcPts val="400"/>
              </a:spcBef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 txBox="1">
            <a:spLocks noGrp="1"/>
          </p:cNvSpPr>
          <p:nvPr>
            <p:ph type="body" idx="3"/>
          </p:nvPr>
        </p:nvSpPr>
        <p:spPr>
          <a:xfrm>
            <a:off x="4645023" y="1535113"/>
            <a:ext cx="4041776" cy="639759"/>
          </a:xfrm>
        </p:spPr>
        <p:txBody>
          <a:bodyPr anchor="b"/>
          <a:lstStyle>
            <a:lvl1pPr marL="0" indent="0">
              <a:spcBef>
                <a:spcPts val="600"/>
              </a:spcBef>
              <a:buNone/>
              <a:defRPr sz="24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 txBox="1">
            <a:spLocks noGrp="1"/>
          </p:cNvSpPr>
          <p:nvPr>
            <p:ph idx="4"/>
          </p:nvPr>
        </p:nvSpPr>
        <p:spPr>
          <a:xfrm>
            <a:off x="4645023" y="2174872"/>
            <a:ext cx="4041776" cy="3951286"/>
          </a:xfrm>
        </p:spPr>
        <p:txBody>
          <a:bodyPr/>
          <a:lstStyle>
            <a:lvl1pPr>
              <a:spcBef>
                <a:spcPts val="600"/>
              </a:spcBef>
              <a:defRPr sz="2400"/>
            </a:lvl1pPr>
            <a:lvl2pPr>
              <a:spcBef>
                <a:spcPts val="500"/>
              </a:spcBef>
              <a:defRPr sz="2000"/>
            </a:lvl2pPr>
            <a:lvl3pPr>
              <a:spcBef>
                <a:spcPts val="400"/>
              </a:spcBef>
              <a:defRPr sz="1800"/>
            </a:lvl3pPr>
            <a:lvl4pPr>
              <a:spcBef>
                <a:spcPts val="400"/>
              </a:spcBef>
              <a:defRPr sz="1600"/>
            </a:lvl4pPr>
            <a:lvl5pPr>
              <a:spcBef>
                <a:spcPts val="400"/>
              </a:spcBef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fld id="{3EAC5795-DFD3-4374-89E9-3EDDBABE376F}" type="datetime1">
              <a:rPr lang="en-US"/>
              <a:pPr/>
              <a:t>3/20/2023</a:t>
            </a:fld>
            <a:endParaRPr/>
          </a:p>
        </p:txBody>
      </p:sp>
      <p:sp>
        <p:nvSpPr>
          <p:cNvPr id="8" name="Footer Placeholder 7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9" name="Slide Number Placeholder 8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fld id="{77FBCE91-9908-49D6-93B2-17FD8F5D25E3}" type="slidenum">
              <a:rPr/>
              <a:pPr/>
              <a:t>‹#›</a:t>
            </a:fld>
            <a:endParaRPr/>
          </a:p>
        </p:txBody>
      </p:sp>
      <p:pic>
        <p:nvPicPr>
          <p:cNvPr id="22530" name="Picture 2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60648"/>
            <a:ext cx="1395413" cy="131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1289552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/>
        <p:txBody>
          <a:bodyPr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>
              <a:defRPr b="1" cap="none" spc="0">
                <a:ln w="11430"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defRPr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fld id="{9D2AF243-30DC-43F6-8938-4870A646B225}" type="datetime1">
              <a:rPr lang="en-US"/>
              <a:pPr/>
              <a:t>3/20/2023</a:t>
            </a:fld>
            <a:endParaRPr/>
          </a:p>
        </p:txBody>
      </p:sp>
      <p:sp>
        <p:nvSpPr>
          <p:cNvPr id="4" name="Footer Placeholder 3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Slide Number Placeholder 4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fld id="{D6EB0EB1-778F-4698-AFD6-D7DB4BAF5A7F}" type="slidenum">
              <a:rPr/>
              <a:pPr/>
              <a:t>‹#›</a:t>
            </a:fld>
            <a:endParaRPr/>
          </a:p>
        </p:txBody>
      </p:sp>
      <p:pic>
        <p:nvPicPr>
          <p:cNvPr id="12290" name="Picture 2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16632"/>
            <a:ext cx="1395413" cy="131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3092052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fld id="{364CD841-0404-40DD-99C0-9B09B1E3C938}" type="datetime1">
              <a:rPr lang="en-US"/>
              <a:pPr/>
              <a:t>3/20/2023</a:t>
            </a:fld>
            <a:endParaRPr/>
          </a:p>
        </p:txBody>
      </p:sp>
      <p:sp>
        <p:nvSpPr>
          <p:cNvPr id="3" name="Footer Placeholder 2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Slide Number Placeholder 3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fld id="{5935C887-9260-48E6-BD5D-FA80F560E9BC}" type="slidenum">
              <a:rPr/>
              <a:pPr/>
              <a:t>‹#›</a:t>
            </a:fld>
            <a:endParaRPr/>
          </a:p>
        </p:txBody>
      </p:sp>
      <p:pic>
        <p:nvPicPr>
          <p:cNvPr id="13314" name="Picture 2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60648"/>
            <a:ext cx="1395413" cy="131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8068887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457200" y="273048"/>
            <a:ext cx="3008311" cy="1162046"/>
          </a:xfrm>
        </p:spPr>
        <p:txBody>
          <a:bodyPr anchor="b" anchorCtr="0"/>
          <a:lstStyle>
            <a:lvl1pPr algn="l">
              <a:defRPr sz="2000" b="1"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 txBox="1">
            <a:spLocks noGrp="1"/>
          </p:cNvSpPr>
          <p:nvPr>
            <p:ph idx="1"/>
          </p:nvPr>
        </p:nvSpPr>
        <p:spPr>
          <a:xfrm>
            <a:off x="3575047" y="273048"/>
            <a:ext cx="5111752" cy="5853110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 txBox="1">
            <a:spLocks noGrp="1"/>
          </p:cNvSpPr>
          <p:nvPr>
            <p:ph type="body" idx="2"/>
          </p:nvPr>
        </p:nvSpPr>
        <p:spPr>
          <a:xfrm>
            <a:off x="457200" y="1435095"/>
            <a:ext cx="3008311" cy="4691064"/>
          </a:xfrm>
        </p:spPr>
        <p:txBody>
          <a:bodyPr/>
          <a:lstStyle>
            <a:lvl1pPr marL="0" indent="0">
              <a:spcBef>
                <a:spcPts val="300"/>
              </a:spcBef>
              <a:buNone/>
              <a:defRPr sz="14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fld id="{74E92F03-59E4-42F9-BE1E-5642115CCC94}" type="datetime1">
              <a:rPr lang="en-US"/>
              <a:pPr/>
              <a:t>3/20/2023</a:t>
            </a:fld>
            <a:endParaRPr/>
          </a:p>
        </p:txBody>
      </p:sp>
      <p:sp>
        <p:nvSpPr>
          <p:cNvPr id="6" name="Footer Placeholder 5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7" name="Slide Number Placeholder 6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fld id="{5EA5817E-7FF0-4FDE-B2BA-C963F718AD16}" type="slidenum">
              <a:rPr/>
              <a:pPr/>
              <a:t>‹#›</a:t>
            </a:fld>
            <a:endParaRPr/>
          </a:p>
        </p:txBody>
      </p:sp>
      <p:pic>
        <p:nvPicPr>
          <p:cNvPr id="14338" name="Picture 2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1395413" cy="131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9144655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1792288" y="4800600"/>
            <a:ext cx="5486400" cy="566735"/>
          </a:xfrm>
        </p:spPr>
        <p:txBody>
          <a:bodyPr anchor="b" anchorCtr="0"/>
          <a:lstStyle>
            <a:lvl1pPr algn="l">
              <a:defRPr sz="2000" b="1"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 txBox="1">
            <a:spLocks noGrp="1"/>
          </p:cNvSpPr>
          <p:nvPr>
            <p:ph type="pic" idx="1"/>
          </p:nvPr>
        </p:nvSpPr>
        <p:spPr>
          <a:xfrm>
            <a:off x="1792288" y="612776"/>
            <a:ext cx="5486400" cy="4114800"/>
          </a:xfrm>
        </p:spPr>
        <p:txBody>
          <a:bodyPr/>
          <a:lstStyle>
            <a:lvl1pPr marL="0" indent="0">
              <a:buNone/>
              <a:defRPr lang="en-GB"/>
            </a:lvl1pPr>
          </a:lstStyle>
          <a:p>
            <a:pPr lvl="0"/>
            <a:endParaRPr lang="en-GB"/>
          </a:p>
        </p:txBody>
      </p:sp>
      <p:sp>
        <p:nvSpPr>
          <p:cNvPr id="4" name="Text Placeholder 3"/>
          <p:cNvSpPr txBox="1">
            <a:spLocks noGrp="1"/>
          </p:cNvSpPr>
          <p:nvPr>
            <p:ph type="body" idx="2"/>
          </p:nvPr>
        </p:nvSpPr>
        <p:spPr>
          <a:xfrm>
            <a:off x="1792288" y="5367335"/>
            <a:ext cx="5486400" cy="804864"/>
          </a:xfrm>
        </p:spPr>
        <p:txBody>
          <a:bodyPr/>
          <a:lstStyle>
            <a:lvl1pPr marL="0" indent="0">
              <a:spcBef>
                <a:spcPts val="300"/>
              </a:spcBef>
              <a:buNone/>
              <a:defRPr sz="14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fld id="{23F19AD7-46CE-40D3-8444-175245599467}" type="datetime1">
              <a:rPr lang="en-US"/>
              <a:pPr/>
              <a:t>3/20/2023</a:t>
            </a:fld>
            <a:endParaRPr/>
          </a:p>
        </p:txBody>
      </p:sp>
      <p:sp>
        <p:nvSpPr>
          <p:cNvPr id="6" name="Footer Placeholder 5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7" name="Slide Number Placeholder 6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fld id="{A153DCA9-1857-4CC5-9DAC-FE71C5E484BD}" type="slidenum">
              <a:rPr/>
              <a:pPr/>
              <a:t>‹#›</a:t>
            </a:fld>
            <a:endParaRPr/>
          </a:p>
        </p:txBody>
      </p:sp>
      <p:pic>
        <p:nvPicPr>
          <p:cNvPr id="15362" name="Picture 2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16632"/>
            <a:ext cx="1395413" cy="131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70975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/>
        <p:txBody>
          <a:bodyPr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>
              <a:defRPr b="1" cap="none" spc="0">
                <a:ln w="11430"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defRPr>
            </a:lvl1pPr>
          </a:lstStyle>
          <a:p>
            <a:pPr lvl="0"/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 txBox="1"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fld id="{8AC82526-C7DA-43A9-B8BD-04E0D17FACD4}" type="datetime1">
              <a:rPr lang="en-US"/>
              <a:pPr/>
              <a:t>3/20/2023</a:t>
            </a:fld>
            <a:endParaRPr/>
          </a:p>
        </p:txBody>
      </p:sp>
      <p:sp>
        <p:nvSpPr>
          <p:cNvPr id="5" name="Footer Placeholder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6" name="Slide Number Placeholder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fld id="{471251D8-DA62-43CD-A9B2-F7705E5CCD19}" type="slidenum">
              <a:rPr/>
              <a:pPr/>
              <a:t>‹#›</a:t>
            </a:fld>
            <a:endParaRPr/>
          </a:p>
        </p:txBody>
      </p:sp>
      <p:pic>
        <p:nvPicPr>
          <p:cNvPr id="16386" name="Picture 2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88640"/>
            <a:ext cx="1395413" cy="131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15430142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 txBox="1"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9"/>
          </a:xfrm>
        </p:spPr>
        <p:txBody>
          <a:bodyPr vert="eaVert"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 txBox="1">
            <a:spLocks noGrp="1"/>
          </p:cNvSpPr>
          <p:nvPr>
            <p:ph type="body" orient="vert" idx="1"/>
          </p:nvPr>
        </p:nvSpPr>
        <p:spPr>
          <a:xfrm>
            <a:off x="457200" y="274640"/>
            <a:ext cx="6019796" cy="5851529"/>
          </a:xfrm>
        </p:spPr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fld id="{EEE705D1-4F2A-4380-A967-394B71A1B516}" type="datetime1">
              <a:rPr lang="en-US"/>
              <a:pPr/>
              <a:t>3/20/2023</a:t>
            </a:fld>
            <a:endParaRPr/>
          </a:p>
        </p:txBody>
      </p:sp>
      <p:sp>
        <p:nvSpPr>
          <p:cNvPr id="5" name="Footer Placeholder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6" name="Slide Number Placeholder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fld id="{C622AB62-9C0C-49C6-BC85-83D01BEE16DE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398594031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>
              <a:defRPr b="1" cap="none" spc="0">
                <a:ln w="11430"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C58E14-D7BD-41DE-A8C9-1EA1AD5914E4}" type="slidenum">
              <a:rPr smtClean="0"/>
              <a:pPr/>
              <a:t>‹#›</a:t>
            </a:fld>
            <a:endParaRPr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dirty="0"/>
              <a:t>SSCB</a:t>
            </a:r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pic>
        <p:nvPicPr>
          <p:cNvPr id="20482" name="Picture 2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16632"/>
            <a:ext cx="1395413" cy="131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81966338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>
              <a:defRPr b="1" cap="none" spc="0">
                <a:ln w="11430"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D10139-F019-4C04-B030-F6BE9541E7A0}" type="datetime1">
              <a:rPr lang="en-US" smtClean="0"/>
              <a:pPr/>
              <a:t>3/20/2023</a:t>
            </a:fld>
            <a:endParaRPr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endParaRPr dirty="0"/>
          </a:p>
        </p:txBody>
      </p:sp>
      <p:sp>
        <p:nvSpPr>
          <p:cNvPr id="6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pic>
        <p:nvPicPr>
          <p:cNvPr id="17410" name="Picture 2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88640"/>
            <a:ext cx="1395413" cy="131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12456935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>
              <a:defRPr b="1" cap="none" spc="0">
                <a:ln w="11430"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B909C-86EB-4EA3-A809-6A690A6F83F2}" type="datetime1">
              <a:rPr lang="en-US" smtClean="0"/>
              <a:pPr/>
              <a:t>3/20/2023</a:t>
            </a:fld>
            <a:endParaRPr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t>SSCB</a:t>
            </a:r>
            <a:endParaRPr dirty="0"/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pic>
        <p:nvPicPr>
          <p:cNvPr id="19458" name="Picture 2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16632"/>
            <a:ext cx="1395413" cy="131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43189399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ctrTitle"/>
          </p:nvPr>
        </p:nvSpPr>
        <p:spPr>
          <a:xfrm>
            <a:off x="679390" y="2996955"/>
            <a:ext cx="7772400" cy="1470026"/>
          </a:xfrm>
        </p:spPr>
        <p:txBody>
          <a:bodyPr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>
            <a:lvl1pPr algn="ctr">
              <a:defRPr b="1" spc="150">
                <a:solidFill>
                  <a:srgbClr val="F8F8F8"/>
                </a:solidFill>
                <a:effectLst>
                  <a:outerShdw>
                    <a:srgbClr val="000000"/>
                  </a:outerShdw>
                </a:effectLst>
                <a:latin typeface="Showcard Gothic" pitchFamily="82"/>
              </a:defRPr>
            </a:lvl1pPr>
          </a:lstStyle>
          <a:p>
            <a:pPr lvl="0"/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 txBox="1">
            <a:spLocks noGrp="1"/>
          </p:cNvSpPr>
          <p:nvPr>
            <p:ph type="subTitle" idx="1"/>
          </p:nvPr>
        </p:nvSpPr>
        <p:spPr>
          <a:xfrm>
            <a:off x="1365180" y="4653134"/>
            <a:ext cx="6400800" cy="1752603"/>
          </a:xfrm>
        </p:spPr>
        <p:txBody>
          <a:bodyPr anchorCtr="1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0" indent="0" algn="ctr">
              <a:buNone/>
              <a:defRPr sz="4000" b="1" cap="none" spc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defRPr>
            </a:lvl1pPr>
          </a:lstStyle>
          <a:p>
            <a:pPr lvl="0"/>
            <a:r>
              <a:rPr lang="en-US" dirty="0"/>
              <a:t>Click to edit Master subtitle style</a:t>
            </a:r>
            <a:endParaRPr lang="en-GB" dirty="0"/>
          </a:p>
        </p:txBody>
      </p:sp>
      <p:sp>
        <p:nvSpPr>
          <p:cNvPr id="4" name="Date Placeholder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fld id="{B462D018-DCD5-4148-8425-EDD9DD511A83}" type="datetime1">
              <a:rPr lang="en-US"/>
              <a:pPr/>
              <a:t>3/20/2023</a:t>
            </a:fld>
            <a:endParaRPr/>
          </a:p>
        </p:txBody>
      </p:sp>
      <p:sp>
        <p:nvSpPr>
          <p:cNvPr id="5" name="Footer Placeholder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6" name="Slide Number Placeholder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fld id="{5B62D27E-186D-4D91-8990-F286BD1BF4BC}" type="slidenum">
              <a:rPr/>
              <a:pPr/>
              <a:t>‹#›</a:t>
            </a:fld>
            <a:endParaRPr/>
          </a:p>
        </p:txBody>
      </p:sp>
      <p:pic>
        <p:nvPicPr>
          <p:cNvPr id="7" name="Picture 2" descr="badge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3491880" y="548680"/>
            <a:ext cx="2088232" cy="218722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59120979"/>
      </p:ext>
    </p:extLst>
  </p:cSld>
  <p:clrMapOvr>
    <a:masterClrMapping/>
  </p:clrMapOvr>
  <p:hf sldNum="0" hdr="0" ftr="0" dt="0"/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/>
        <p:txBody>
          <a:bodyPr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>
              <a:defRPr sz="5400" b="1" cap="none" spc="0">
                <a:ln w="11430"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Rockwell Condensed" panose="02060603050405020104" pitchFamily="18" charset="0"/>
              </a:defRPr>
            </a:lvl1pPr>
          </a:lstStyle>
          <a:p>
            <a:pPr lvl="0"/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 txBox="1">
            <a:spLocks noGrp="1"/>
          </p:cNvSpPr>
          <p:nvPr>
            <p:ph idx="1"/>
          </p:nvPr>
        </p:nvSpPr>
        <p:spPr>
          <a:xfrm>
            <a:off x="467541" y="1855436"/>
            <a:ext cx="8229600" cy="4525959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4" name="Date Placeholder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fld id="{BFB3BE95-BAB3-44AF-B7F3-91B946CA7A6E}" type="datetime1">
              <a:rPr lang="en-US"/>
              <a:pPr/>
              <a:t>3/20/2023</a:t>
            </a:fld>
            <a:endParaRPr/>
          </a:p>
        </p:txBody>
      </p:sp>
      <p:sp>
        <p:nvSpPr>
          <p:cNvPr id="5" name="Footer Placeholder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6" name="Slide Number Placeholder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fld id="{691089B6-5565-406D-B912-A192FAB35D2A}" type="slidenum">
              <a:rPr/>
              <a:pPr/>
              <a:t>‹#›</a:t>
            </a:fld>
            <a:endParaRPr/>
          </a:p>
        </p:txBody>
      </p:sp>
      <p:pic>
        <p:nvPicPr>
          <p:cNvPr id="8" name="Picture 2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16632"/>
            <a:ext cx="1395413" cy="131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4176390"/>
      </p:ext>
    </p:extLst>
  </p:cSld>
  <p:clrMapOvr>
    <a:masterClrMapping/>
  </p:clrMapOvr>
  <p:hf sldNum="0" hdr="0" ftr="0" dt="0"/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722311" y="4406895"/>
            <a:ext cx="7772400" cy="1362071"/>
          </a:xfrm>
        </p:spPr>
        <p:txBody>
          <a:bodyPr anchor="t" anchorCtr="0"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>
            <a:lvl1pPr algn="ctr">
              <a:defRPr sz="4000" b="1" cap="all">
                <a:solidFill>
                  <a:srgbClr val="FF0000"/>
                </a:solidFill>
                <a:latin typeface="Showcard Gothic" panose="04020904020102020604" pitchFamily="82" charset="0"/>
              </a:defRPr>
            </a:lvl1pPr>
          </a:lstStyle>
          <a:p>
            <a:pPr lvl="0"/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722311" y="2906713"/>
            <a:ext cx="7772400" cy="1500182"/>
          </a:xfrm>
        </p:spPr>
        <p:txBody>
          <a:bodyPr anchor="b"/>
          <a:lstStyle>
            <a:lvl1pPr marL="0" indent="0">
              <a:spcBef>
                <a:spcPts val="500"/>
              </a:spcBef>
              <a:buNone/>
              <a:defRPr sz="2000">
                <a:solidFill>
                  <a:srgbClr val="898989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fld id="{D7DB82A5-4E20-4A37-B39B-B1140DE13F1E}" type="datetime1">
              <a:rPr lang="en-US"/>
              <a:pPr/>
              <a:t>3/20/2023</a:t>
            </a:fld>
            <a:endParaRPr/>
          </a:p>
        </p:txBody>
      </p:sp>
      <p:sp>
        <p:nvSpPr>
          <p:cNvPr id="5" name="Footer Placeholder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6" name="Slide Number Placeholder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fld id="{84375B10-A324-4404-83D1-59B63CB41A31}" type="slidenum">
              <a:rPr/>
              <a:pPr/>
              <a:t>‹#›</a:t>
            </a:fld>
            <a:endParaRPr/>
          </a:p>
        </p:txBody>
      </p:sp>
      <p:pic>
        <p:nvPicPr>
          <p:cNvPr id="9" name="Picture 2" descr="badge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>
          <a:xfrm>
            <a:off x="3491880" y="548680"/>
            <a:ext cx="2088232" cy="218722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710225304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/>
        <p:txBody>
          <a:bodyPr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>
              <a:defRPr b="1" cap="none" spc="0">
                <a:ln w="11430"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defRPr>
            </a:lvl1pPr>
          </a:lstStyle>
          <a:p>
            <a:pPr lvl="0"/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 txBox="1">
            <a:spLocks noGrp="1"/>
          </p:cNvSpPr>
          <p:nvPr>
            <p:ph idx="1"/>
          </p:nvPr>
        </p:nvSpPr>
        <p:spPr>
          <a:xfrm>
            <a:off x="457200" y="1600200"/>
            <a:ext cx="4038603" cy="4525959"/>
          </a:xfrm>
        </p:spPr>
        <p:txBody>
          <a:bodyPr/>
          <a:lstStyle>
            <a:lvl1pPr>
              <a:spcBef>
                <a:spcPts val="700"/>
              </a:spcBef>
              <a:defRPr sz="2800"/>
            </a:lvl1pPr>
            <a:lvl2pPr>
              <a:spcBef>
                <a:spcPts val="600"/>
              </a:spcBef>
              <a:defRPr sz="2400"/>
            </a:lvl2pPr>
            <a:lvl3pPr>
              <a:spcBef>
                <a:spcPts val="500"/>
              </a:spcBef>
              <a:defRPr sz="2000"/>
            </a:lvl3pPr>
            <a:lvl4pPr>
              <a:spcBef>
                <a:spcPts val="400"/>
              </a:spcBef>
              <a:defRPr sz="1800"/>
            </a:lvl4pPr>
            <a:lvl5pPr>
              <a:spcBef>
                <a:spcPts val="400"/>
              </a:spcBef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 txBox="1">
            <a:spLocks noGrp="1"/>
          </p:cNvSpPr>
          <p:nvPr>
            <p:ph idx="2"/>
          </p:nvPr>
        </p:nvSpPr>
        <p:spPr>
          <a:xfrm>
            <a:off x="4648196" y="1600200"/>
            <a:ext cx="4038603" cy="4525959"/>
          </a:xfrm>
        </p:spPr>
        <p:txBody>
          <a:bodyPr/>
          <a:lstStyle>
            <a:lvl1pPr>
              <a:spcBef>
                <a:spcPts val="700"/>
              </a:spcBef>
              <a:defRPr sz="2800"/>
            </a:lvl1pPr>
            <a:lvl2pPr>
              <a:spcBef>
                <a:spcPts val="600"/>
              </a:spcBef>
              <a:defRPr sz="2400"/>
            </a:lvl2pPr>
            <a:lvl3pPr>
              <a:spcBef>
                <a:spcPts val="500"/>
              </a:spcBef>
              <a:defRPr sz="2000"/>
            </a:lvl3pPr>
            <a:lvl4pPr>
              <a:spcBef>
                <a:spcPts val="400"/>
              </a:spcBef>
              <a:defRPr sz="1800"/>
            </a:lvl4pPr>
            <a:lvl5pPr>
              <a:spcBef>
                <a:spcPts val="400"/>
              </a:spcBef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fld id="{23536252-70C4-4B0F-B5F3-75FFCCEB3881}" type="datetime1">
              <a:rPr lang="en-US"/>
              <a:pPr/>
              <a:t>3/20/2023</a:t>
            </a:fld>
            <a:endParaRPr/>
          </a:p>
        </p:txBody>
      </p:sp>
      <p:sp>
        <p:nvSpPr>
          <p:cNvPr id="6" name="Footer Placeholder 5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7" name="Slide Number Placeholder 6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fld id="{E1AF0764-9F14-4810-AE27-1205B41335D1}" type="slidenum">
              <a:rPr/>
              <a:pPr/>
              <a:t>‹#›</a:t>
            </a:fld>
            <a:endParaRPr/>
          </a:p>
        </p:txBody>
      </p:sp>
      <p:pic>
        <p:nvPicPr>
          <p:cNvPr id="9" name="Picture 2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16632"/>
            <a:ext cx="1395413" cy="131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11494874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/>
        <p:txBody>
          <a:bodyPr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>
              <a:defRPr b="1" cap="none" spc="0">
                <a:ln w="11430"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defRPr>
            </a:lvl1pPr>
          </a:lstStyle>
          <a:p>
            <a:pPr lvl="0"/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457200" y="1535113"/>
            <a:ext cx="4040184" cy="639759"/>
          </a:xfrm>
        </p:spPr>
        <p:txBody>
          <a:bodyPr anchor="b"/>
          <a:lstStyle>
            <a:lvl1pPr marL="0" indent="0">
              <a:spcBef>
                <a:spcPts val="600"/>
              </a:spcBef>
              <a:buNone/>
              <a:defRPr sz="24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 txBox="1">
            <a:spLocks noGrp="1"/>
          </p:cNvSpPr>
          <p:nvPr>
            <p:ph idx="2"/>
          </p:nvPr>
        </p:nvSpPr>
        <p:spPr>
          <a:xfrm>
            <a:off x="457200" y="2174872"/>
            <a:ext cx="4040184" cy="3951286"/>
          </a:xfrm>
        </p:spPr>
        <p:txBody>
          <a:bodyPr/>
          <a:lstStyle>
            <a:lvl1pPr>
              <a:spcBef>
                <a:spcPts val="600"/>
              </a:spcBef>
              <a:defRPr sz="2400"/>
            </a:lvl1pPr>
            <a:lvl2pPr>
              <a:spcBef>
                <a:spcPts val="500"/>
              </a:spcBef>
              <a:defRPr sz="2000"/>
            </a:lvl2pPr>
            <a:lvl3pPr>
              <a:spcBef>
                <a:spcPts val="400"/>
              </a:spcBef>
              <a:defRPr sz="1800"/>
            </a:lvl3pPr>
            <a:lvl4pPr>
              <a:spcBef>
                <a:spcPts val="400"/>
              </a:spcBef>
              <a:defRPr sz="1600"/>
            </a:lvl4pPr>
            <a:lvl5pPr>
              <a:spcBef>
                <a:spcPts val="400"/>
              </a:spcBef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 txBox="1">
            <a:spLocks noGrp="1"/>
          </p:cNvSpPr>
          <p:nvPr>
            <p:ph type="body" idx="3"/>
          </p:nvPr>
        </p:nvSpPr>
        <p:spPr>
          <a:xfrm>
            <a:off x="4645023" y="1535113"/>
            <a:ext cx="4041776" cy="639759"/>
          </a:xfrm>
        </p:spPr>
        <p:txBody>
          <a:bodyPr anchor="b"/>
          <a:lstStyle>
            <a:lvl1pPr marL="0" indent="0">
              <a:spcBef>
                <a:spcPts val="600"/>
              </a:spcBef>
              <a:buNone/>
              <a:defRPr sz="24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 txBox="1">
            <a:spLocks noGrp="1"/>
          </p:cNvSpPr>
          <p:nvPr>
            <p:ph idx="4"/>
          </p:nvPr>
        </p:nvSpPr>
        <p:spPr>
          <a:xfrm>
            <a:off x="4645023" y="2174872"/>
            <a:ext cx="4041776" cy="3951286"/>
          </a:xfrm>
        </p:spPr>
        <p:txBody>
          <a:bodyPr/>
          <a:lstStyle>
            <a:lvl1pPr>
              <a:spcBef>
                <a:spcPts val="600"/>
              </a:spcBef>
              <a:defRPr sz="2400"/>
            </a:lvl1pPr>
            <a:lvl2pPr>
              <a:spcBef>
                <a:spcPts val="500"/>
              </a:spcBef>
              <a:defRPr sz="2000"/>
            </a:lvl2pPr>
            <a:lvl3pPr>
              <a:spcBef>
                <a:spcPts val="400"/>
              </a:spcBef>
              <a:defRPr sz="1800"/>
            </a:lvl3pPr>
            <a:lvl4pPr>
              <a:spcBef>
                <a:spcPts val="400"/>
              </a:spcBef>
              <a:defRPr sz="1600"/>
            </a:lvl4pPr>
            <a:lvl5pPr>
              <a:spcBef>
                <a:spcPts val="400"/>
              </a:spcBef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fld id="{3EAC5795-DFD3-4374-89E9-3EDDBABE376F}" type="datetime1">
              <a:rPr lang="en-US"/>
              <a:pPr/>
              <a:t>3/20/2023</a:t>
            </a:fld>
            <a:endParaRPr/>
          </a:p>
        </p:txBody>
      </p:sp>
      <p:sp>
        <p:nvSpPr>
          <p:cNvPr id="8" name="Footer Placeholder 7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9" name="Slide Number Placeholder 8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fld id="{77FBCE91-9908-49D6-93B2-17FD8F5D25E3}" type="slidenum">
              <a:rPr/>
              <a:pPr/>
              <a:t>‹#›</a:t>
            </a:fld>
            <a:endParaRPr/>
          </a:p>
        </p:txBody>
      </p:sp>
      <p:pic>
        <p:nvPicPr>
          <p:cNvPr id="12" name="Picture 2" descr="badge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>
          <a:xfrm>
            <a:off x="266432" y="260648"/>
            <a:ext cx="1159536" cy="117978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198089299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/>
        <p:txBody>
          <a:bodyPr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>
              <a:defRPr b="1" cap="none" spc="0">
                <a:ln w="11430"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defRPr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fld id="{9D2AF243-30DC-43F6-8938-4870A646B225}" type="datetime1">
              <a:rPr lang="en-US"/>
              <a:pPr/>
              <a:t>3/20/2023</a:t>
            </a:fld>
            <a:endParaRPr/>
          </a:p>
        </p:txBody>
      </p:sp>
      <p:sp>
        <p:nvSpPr>
          <p:cNvPr id="4" name="Footer Placeholder 3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Slide Number Placeholder 4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fld id="{D6EB0EB1-778F-4698-AFD6-D7DB4BAF5A7F}" type="slidenum">
              <a:rPr/>
              <a:pPr/>
              <a:t>‹#›</a:t>
            </a:fld>
            <a:endParaRPr/>
          </a:p>
        </p:txBody>
      </p:sp>
      <p:pic>
        <p:nvPicPr>
          <p:cNvPr id="7" name="Picture 2" descr="badge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>
          <a:xfrm>
            <a:off x="266432" y="260648"/>
            <a:ext cx="1159536" cy="117978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87204359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fld id="{364CD841-0404-40DD-99C0-9B09B1E3C938}" type="datetime1">
              <a:rPr lang="en-US"/>
              <a:pPr/>
              <a:t>3/20/2023</a:t>
            </a:fld>
            <a:endParaRPr/>
          </a:p>
        </p:txBody>
      </p:sp>
      <p:sp>
        <p:nvSpPr>
          <p:cNvPr id="3" name="Footer Placeholder 2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Slide Number Placeholder 3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fld id="{5935C887-9260-48E6-BD5D-FA80F560E9BC}" type="slidenum">
              <a:rPr/>
              <a:pPr/>
              <a:t>‹#›</a:t>
            </a:fld>
            <a:endParaRPr/>
          </a:p>
        </p:txBody>
      </p:sp>
      <p:pic>
        <p:nvPicPr>
          <p:cNvPr id="7" name="Picture 2" descr="badge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>
          <a:xfrm>
            <a:off x="266432" y="260648"/>
            <a:ext cx="1159536" cy="117978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026877738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457200" y="273048"/>
            <a:ext cx="3008311" cy="1162046"/>
          </a:xfrm>
        </p:spPr>
        <p:txBody>
          <a:bodyPr anchor="b" anchorCtr="0"/>
          <a:lstStyle>
            <a:lvl1pPr algn="l">
              <a:defRPr sz="2000" b="1"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 txBox="1">
            <a:spLocks noGrp="1"/>
          </p:cNvSpPr>
          <p:nvPr>
            <p:ph idx="1"/>
          </p:nvPr>
        </p:nvSpPr>
        <p:spPr>
          <a:xfrm>
            <a:off x="3575047" y="273048"/>
            <a:ext cx="5111752" cy="5853110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 txBox="1">
            <a:spLocks noGrp="1"/>
          </p:cNvSpPr>
          <p:nvPr>
            <p:ph type="body" idx="2"/>
          </p:nvPr>
        </p:nvSpPr>
        <p:spPr>
          <a:xfrm>
            <a:off x="457200" y="1435095"/>
            <a:ext cx="3008311" cy="4691064"/>
          </a:xfrm>
        </p:spPr>
        <p:txBody>
          <a:bodyPr/>
          <a:lstStyle>
            <a:lvl1pPr marL="0" indent="0">
              <a:spcBef>
                <a:spcPts val="300"/>
              </a:spcBef>
              <a:buNone/>
              <a:defRPr sz="14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fld id="{74E92F03-59E4-42F9-BE1E-5642115CCC94}" type="datetime1">
              <a:rPr lang="en-US"/>
              <a:pPr/>
              <a:t>3/20/2023</a:t>
            </a:fld>
            <a:endParaRPr/>
          </a:p>
        </p:txBody>
      </p:sp>
      <p:sp>
        <p:nvSpPr>
          <p:cNvPr id="6" name="Footer Placeholder 5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7" name="Slide Number Placeholder 6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fld id="{5EA5817E-7FF0-4FDE-B2BA-C963F718AD16}" type="slidenum">
              <a:rPr/>
              <a:pPr/>
              <a:t>‹#›</a:t>
            </a:fld>
            <a:endParaRPr/>
          </a:p>
        </p:txBody>
      </p:sp>
      <p:pic>
        <p:nvPicPr>
          <p:cNvPr id="10" name="Picture 2" descr="badge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>
          <a:xfrm>
            <a:off x="266432" y="260648"/>
            <a:ext cx="1159536" cy="117978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670461834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1792288" y="4800600"/>
            <a:ext cx="5486400" cy="566735"/>
          </a:xfrm>
        </p:spPr>
        <p:txBody>
          <a:bodyPr anchor="b" anchorCtr="0"/>
          <a:lstStyle>
            <a:lvl1pPr algn="l">
              <a:defRPr sz="2000" b="1"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 txBox="1">
            <a:spLocks noGrp="1"/>
          </p:cNvSpPr>
          <p:nvPr>
            <p:ph type="pic" idx="1"/>
          </p:nvPr>
        </p:nvSpPr>
        <p:spPr>
          <a:xfrm>
            <a:off x="1792288" y="612776"/>
            <a:ext cx="5486400" cy="4114800"/>
          </a:xfrm>
        </p:spPr>
        <p:txBody>
          <a:bodyPr/>
          <a:lstStyle>
            <a:lvl1pPr marL="0" indent="0">
              <a:buNone/>
              <a:defRPr lang="en-GB"/>
            </a:lvl1pPr>
          </a:lstStyle>
          <a:p>
            <a:pPr lvl="0"/>
            <a:endParaRPr lang="en-GB"/>
          </a:p>
        </p:txBody>
      </p:sp>
      <p:sp>
        <p:nvSpPr>
          <p:cNvPr id="4" name="Text Placeholder 3"/>
          <p:cNvSpPr txBox="1">
            <a:spLocks noGrp="1"/>
          </p:cNvSpPr>
          <p:nvPr>
            <p:ph type="body" idx="2"/>
          </p:nvPr>
        </p:nvSpPr>
        <p:spPr>
          <a:xfrm>
            <a:off x="1792288" y="5367335"/>
            <a:ext cx="5486400" cy="804864"/>
          </a:xfrm>
        </p:spPr>
        <p:txBody>
          <a:bodyPr/>
          <a:lstStyle>
            <a:lvl1pPr marL="0" indent="0">
              <a:spcBef>
                <a:spcPts val="300"/>
              </a:spcBef>
              <a:buNone/>
              <a:defRPr sz="14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fld id="{23F19AD7-46CE-40D3-8444-175245599467}" type="datetime1">
              <a:rPr lang="en-US"/>
              <a:pPr/>
              <a:t>3/20/2023</a:t>
            </a:fld>
            <a:endParaRPr/>
          </a:p>
        </p:txBody>
      </p:sp>
      <p:sp>
        <p:nvSpPr>
          <p:cNvPr id="6" name="Footer Placeholder 5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7" name="Slide Number Placeholder 6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fld id="{A153DCA9-1857-4CC5-9DAC-FE71C5E484BD}" type="slidenum">
              <a:rPr/>
              <a:pPr/>
              <a:t>‹#›</a:t>
            </a:fld>
            <a:endParaRPr/>
          </a:p>
        </p:txBody>
      </p:sp>
      <p:pic>
        <p:nvPicPr>
          <p:cNvPr id="10" name="Picture 2" descr="badge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>
          <a:xfrm>
            <a:off x="266432" y="260648"/>
            <a:ext cx="1159536" cy="117978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239632659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/>
        <p:txBody>
          <a:bodyPr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>
              <a:defRPr b="1" cap="none" spc="0">
                <a:ln w="11430"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defRPr>
            </a:lvl1pPr>
          </a:lstStyle>
          <a:p>
            <a:pPr lvl="0"/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 txBox="1"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fld id="{8AC82526-C7DA-43A9-B8BD-04E0D17FACD4}" type="datetime1">
              <a:rPr lang="en-US"/>
              <a:pPr/>
              <a:t>3/20/2023</a:t>
            </a:fld>
            <a:endParaRPr/>
          </a:p>
        </p:txBody>
      </p:sp>
      <p:sp>
        <p:nvSpPr>
          <p:cNvPr id="5" name="Footer Placeholder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6" name="Slide Number Placeholder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fld id="{471251D8-DA62-43CD-A9B2-F7705E5CCD19}" type="slidenum">
              <a:rPr/>
              <a:pPr/>
              <a:t>‹#›</a:t>
            </a:fld>
            <a:endParaRPr/>
          </a:p>
        </p:txBody>
      </p:sp>
      <p:pic>
        <p:nvPicPr>
          <p:cNvPr id="9" name="Picture 2" descr="badge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>
          <a:xfrm>
            <a:off x="266432" y="260648"/>
            <a:ext cx="1159536" cy="117978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289498878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 txBox="1"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9"/>
          </a:xfrm>
        </p:spPr>
        <p:txBody>
          <a:bodyPr vert="eaVert"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 txBox="1">
            <a:spLocks noGrp="1"/>
          </p:cNvSpPr>
          <p:nvPr>
            <p:ph type="body" orient="vert" idx="1"/>
          </p:nvPr>
        </p:nvSpPr>
        <p:spPr>
          <a:xfrm>
            <a:off x="457200" y="274640"/>
            <a:ext cx="6019796" cy="5851529"/>
          </a:xfrm>
        </p:spPr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fld id="{EEE705D1-4F2A-4380-A967-394B71A1B516}" type="datetime1">
              <a:rPr lang="en-US"/>
              <a:pPr/>
              <a:t>3/20/2023</a:t>
            </a:fld>
            <a:endParaRPr/>
          </a:p>
        </p:txBody>
      </p:sp>
      <p:sp>
        <p:nvSpPr>
          <p:cNvPr id="5" name="Footer Placeholder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6" name="Slide Number Placeholder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fld id="{C622AB62-9C0C-49C6-BC85-83D01BEE16DE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474244068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>
              <a:defRPr b="1" cap="none" spc="0">
                <a:ln w="11430"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C58E14-D7BD-41DE-A8C9-1EA1AD5914E4}" type="slidenum">
              <a:rPr smtClean="0"/>
              <a:pPr/>
              <a:t>‹#›</a:t>
            </a:fld>
            <a:endParaRPr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dirty="0"/>
              <a:t>SSCB</a:t>
            </a:r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pic>
        <p:nvPicPr>
          <p:cNvPr id="9" name="Picture 2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1" y="0"/>
            <a:ext cx="1420813" cy="2047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31091619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>
              <a:defRPr b="1" cap="none" spc="0">
                <a:ln w="11430"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D10139-F019-4C04-B030-F6BE9541E7A0}" type="datetime1">
              <a:rPr lang="en-US" smtClean="0"/>
              <a:pPr/>
              <a:t>3/20/2023</a:t>
            </a:fld>
            <a:endParaRPr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endParaRPr dirty="0"/>
          </a:p>
        </p:txBody>
      </p:sp>
      <p:sp>
        <p:nvSpPr>
          <p:cNvPr id="6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pic>
        <p:nvPicPr>
          <p:cNvPr id="7" name="Picture 2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1" y="0"/>
            <a:ext cx="1420813" cy="2047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49740846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>
              <a:defRPr b="1" cap="none" spc="0">
                <a:ln w="11430"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B909C-86EB-4EA3-A809-6A690A6F83F2}" type="datetime1">
              <a:rPr lang="en-US" smtClean="0"/>
              <a:pPr/>
              <a:t>3/20/2023</a:t>
            </a:fld>
            <a:endParaRPr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t>SSCB</a:t>
            </a:r>
            <a:endParaRPr dirty="0"/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pic>
        <p:nvPicPr>
          <p:cNvPr id="6" name="Picture 2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1" y="0"/>
            <a:ext cx="1420813" cy="2047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55151042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Blank 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3" name="Shape 1473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810664794"/>
      </p:ext>
    </p:extLst>
  </p:cSld>
  <p:clrMapOvr>
    <a:masterClrMapping/>
  </p:clrMapOvr>
  <p:transition spd="med"/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ctrTitle"/>
          </p:nvPr>
        </p:nvSpPr>
        <p:spPr>
          <a:xfrm>
            <a:off x="679390" y="2996955"/>
            <a:ext cx="7772400" cy="1470026"/>
          </a:xfrm>
        </p:spPr>
        <p:txBody>
          <a:bodyPr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>
            <a:lvl1pPr algn="ctr">
              <a:defRPr b="1" spc="150">
                <a:solidFill>
                  <a:srgbClr val="C00000"/>
                </a:solidFill>
                <a:effectLst>
                  <a:outerShdw>
                    <a:srgbClr val="000000"/>
                  </a:outerShdw>
                </a:effectLst>
                <a:latin typeface="Showcard Gothic" pitchFamily="82"/>
              </a:defRPr>
            </a:lvl1pPr>
          </a:lstStyle>
          <a:p>
            <a:pPr lvl="0"/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 txBox="1">
            <a:spLocks noGrp="1"/>
          </p:cNvSpPr>
          <p:nvPr>
            <p:ph type="subTitle" idx="1"/>
          </p:nvPr>
        </p:nvSpPr>
        <p:spPr>
          <a:xfrm>
            <a:off x="1365180" y="4653134"/>
            <a:ext cx="6400800" cy="1752603"/>
          </a:xfrm>
        </p:spPr>
        <p:txBody>
          <a:bodyPr anchorCtr="1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0" indent="0" algn="ctr">
              <a:buNone/>
              <a:defRPr sz="4000" b="1" cap="none" spc="0">
                <a:ln w="11430"/>
                <a:solidFill>
                  <a:schemeClr val="bg2">
                    <a:lumMod val="7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Rockwell Condensed" panose="02060603050405020104" pitchFamily="18" charset="0"/>
              </a:defRPr>
            </a:lvl1pPr>
          </a:lstStyle>
          <a:p>
            <a:pPr lvl="0"/>
            <a:r>
              <a:rPr lang="en-US" dirty="0"/>
              <a:t>Click to edit Master subtitle style</a:t>
            </a:r>
            <a:endParaRPr lang="en-GB" dirty="0"/>
          </a:p>
        </p:txBody>
      </p:sp>
      <p:sp>
        <p:nvSpPr>
          <p:cNvPr id="4" name="Date Placeholder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B462D018-DCD5-4148-8425-EDD9DD511A83}" type="datetime1">
              <a:rPr lang="en-GB"/>
              <a:pPr lvl="0"/>
              <a:t>20/03/2023</a:t>
            </a:fld>
            <a:endParaRPr lang="en-GB"/>
          </a:p>
        </p:txBody>
      </p:sp>
      <p:sp>
        <p:nvSpPr>
          <p:cNvPr id="5" name="Footer Placeholder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5B62D27E-186D-4D91-8990-F286BD1BF4BC}" type="slidenum">
              <a:t>‹#›</a:t>
            </a:fld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275856" y="199090"/>
            <a:ext cx="2989574" cy="28220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4122872"/>
      </p:ext>
    </p:extLst>
  </p:cSld>
  <p:clrMapOvr>
    <a:masterClrMapping/>
  </p:clrMapOvr>
  <p:hf sldNum="0" hdr="0" ftr="0" dt="0"/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/>
        <p:txBody>
          <a:bodyPr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>
              <a:defRPr sz="5400" b="1" cap="none" spc="0">
                <a:ln w="11430"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Rockwell Condensed" panose="02060603050405020104" pitchFamily="18" charset="0"/>
              </a:defRPr>
            </a:lvl1pPr>
          </a:lstStyle>
          <a:p>
            <a:pPr lvl="0"/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 txBox="1">
            <a:spLocks noGrp="1"/>
          </p:cNvSpPr>
          <p:nvPr>
            <p:ph idx="1"/>
          </p:nvPr>
        </p:nvSpPr>
        <p:spPr>
          <a:xfrm>
            <a:off x="467541" y="1855436"/>
            <a:ext cx="8229600" cy="4525959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4" name="Date Placeholder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BFB3BE95-BAB3-44AF-B7F3-91B946CA7A6E}" type="datetime1">
              <a:rPr lang="en-GB"/>
              <a:pPr lvl="0"/>
              <a:t>20/03/2023</a:t>
            </a:fld>
            <a:endParaRPr lang="en-GB"/>
          </a:p>
        </p:txBody>
      </p:sp>
      <p:sp>
        <p:nvSpPr>
          <p:cNvPr id="5" name="Footer Placeholder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691089B6-5565-406D-B912-A192FAB35D2A}" type="slidenum">
              <a:t>‹#›</a:t>
            </a:fld>
            <a:endParaRPr lang="en-GB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7504" y="80544"/>
            <a:ext cx="1584172" cy="1495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4168306"/>
      </p:ext>
    </p:extLst>
  </p:cSld>
  <p:clrMapOvr>
    <a:masterClrMapping/>
  </p:clrMapOvr>
  <p:hf sldNum="0" hdr="0" ftr="0" dt="0"/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722311" y="4406895"/>
            <a:ext cx="7772400" cy="1362071"/>
          </a:xfrm>
        </p:spPr>
        <p:txBody>
          <a:bodyPr anchor="t" anchorCtr="0"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>
            <a:lvl1pPr algn="ctr">
              <a:defRPr sz="4000" b="1" cap="all">
                <a:solidFill>
                  <a:srgbClr val="FF0000"/>
                </a:solidFill>
                <a:latin typeface="Showcard Gothic" panose="04020904020102020604" pitchFamily="82" charset="0"/>
              </a:defRPr>
            </a:lvl1pPr>
          </a:lstStyle>
          <a:p>
            <a:pPr lvl="0"/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722311" y="2906713"/>
            <a:ext cx="7772400" cy="1500182"/>
          </a:xfrm>
        </p:spPr>
        <p:txBody>
          <a:bodyPr anchor="b"/>
          <a:lstStyle>
            <a:lvl1pPr marL="0" indent="0">
              <a:spcBef>
                <a:spcPts val="500"/>
              </a:spcBef>
              <a:buNone/>
              <a:defRPr sz="2000">
                <a:solidFill>
                  <a:srgbClr val="898989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D7DB82A5-4E20-4A37-B39B-B1140DE13F1E}" type="datetime1">
              <a:rPr lang="en-GB"/>
              <a:pPr lvl="0"/>
              <a:t>20/03/2023</a:t>
            </a:fld>
            <a:endParaRPr lang="en-GB"/>
          </a:p>
        </p:txBody>
      </p:sp>
      <p:sp>
        <p:nvSpPr>
          <p:cNvPr id="5" name="Footer Placeholder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84375B10-A324-4404-83D1-59B63CB41A31}" type="slidenum">
              <a:t>‹#›</a:t>
            </a:fld>
            <a:endParaRPr lang="en-GB"/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501656" y="332656"/>
            <a:ext cx="4213710" cy="39775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7129840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/>
        <p:txBody>
          <a:bodyPr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>
              <a:defRPr b="1" cap="none" spc="0">
                <a:ln w="11430"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defRPr>
            </a:lvl1pPr>
          </a:lstStyle>
          <a:p>
            <a:pPr lvl="0"/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 txBox="1">
            <a:spLocks noGrp="1"/>
          </p:cNvSpPr>
          <p:nvPr>
            <p:ph idx="1"/>
          </p:nvPr>
        </p:nvSpPr>
        <p:spPr>
          <a:xfrm>
            <a:off x="457200" y="1600200"/>
            <a:ext cx="4038603" cy="4525959"/>
          </a:xfrm>
        </p:spPr>
        <p:txBody>
          <a:bodyPr/>
          <a:lstStyle>
            <a:lvl1pPr>
              <a:spcBef>
                <a:spcPts val="700"/>
              </a:spcBef>
              <a:defRPr sz="2800"/>
            </a:lvl1pPr>
            <a:lvl2pPr>
              <a:spcBef>
                <a:spcPts val="600"/>
              </a:spcBef>
              <a:defRPr sz="2400"/>
            </a:lvl2pPr>
            <a:lvl3pPr>
              <a:spcBef>
                <a:spcPts val="500"/>
              </a:spcBef>
              <a:defRPr sz="2000"/>
            </a:lvl3pPr>
            <a:lvl4pPr>
              <a:spcBef>
                <a:spcPts val="400"/>
              </a:spcBef>
              <a:defRPr sz="1800"/>
            </a:lvl4pPr>
            <a:lvl5pPr>
              <a:spcBef>
                <a:spcPts val="400"/>
              </a:spcBef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 txBox="1">
            <a:spLocks noGrp="1"/>
          </p:cNvSpPr>
          <p:nvPr>
            <p:ph idx="2"/>
          </p:nvPr>
        </p:nvSpPr>
        <p:spPr>
          <a:xfrm>
            <a:off x="4648196" y="1600200"/>
            <a:ext cx="4038603" cy="4525959"/>
          </a:xfrm>
        </p:spPr>
        <p:txBody>
          <a:bodyPr/>
          <a:lstStyle>
            <a:lvl1pPr>
              <a:spcBef>
                <a:spcPts val="700"/>
              </a:spcBef>
              <a:defRPr sz="2800"/>
            </a:lvl1pPr>
            <a:lvl2pPr>
              <a:spcBef>
                <a:spcPts val="600"/>
              </a:spcBef>
              <a:defRPr sz="2400"/>
            </a:lvl2pPr>
            <a:lvl3pPr>
              <a:spcBef>
                <a:spcPts val="500"/>
              </a:spcBef>
              <a:defRPr sz="2000"/>
            </a:lvl3pPr>
            <a:lvl4pPr>
              <a:spcBef>
                <a:spcPts val="400"/>
              </a:spcBef>
              <a:defRPr sz="1800"/>
            </a:lvl4pPr>
            <a:lvl5pPr>
              <a:spcBef>
                <a:spcPts val="400"/>
              </a:spcBef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23536252-70C4-4B0F-B5F3-75FFCCEB3881}" type="datetime1">
              <a:rPr lang="en-GB"/>
              <a:pPr lvl="0"/>
              <a:t>20/03/2023</a:t>
            </a:fld>
            <a:endParaRPr lang="en-GB"/>
          </a:p>
        </p:txBody>
      </p:sp>
      <p:sp>
        <p:nvSpPr>
          <p:cNvPr id="6" name="Footer Placeholder 5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7" name="Slide Number Placeholder 6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E1AF0764-9F14-4810-AE27-1205B41335D1}" type="slidenum">
              <a:t>‹#›</a:t>
            </a:fld>
            <a:endParaRPr lang="en-GB"/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7504" y="80544"/>
            <a:ext cx="1584172" cy="1495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0392586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/>
        <p:txBody>
          <a:bodyPr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>
              <a:defRPr b="1" cap="none" spc="0">
                <a:ln w="11430"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defRPr>
            </a:lvl1pPr>
          </a:lstStyle>
          <a:p>
            <a:pPr lvl="0"/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457200" y="1535113"/>
            <a:ext cx="4040184" cy="639759"/>
          </a:xfrm>
        </p:spPr>
        <p:txBody>
          <a:bodyPr anchor="b"/>
          <a:lstStyle>
            <a:lvl1pPr marL="0" indent="0">
              <a:spcBef>
                <a:spcPts val="600"/>
              </a:spcBef>
              <a:buNone/>
              <a:defRPr sz="24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 txBox="1">
            <a:spLocks noGrp="1"/>
          </p:cNvSpPr>
          <p:nvPr>
            <p:ph idx="2"/>
          </p:nvPr>
        </p:nvSpPr>
        <p:spPr>
          <a:xfrm>
            <a:off x="457200" y="2174872"/>
            <a:ext cx="4040184" cy="3951286"/>
          </a:xfrm>
        </p:spPr>
        <p:txBody>
          <a:bodyPr/>
          <a:lstStyle>
            <a:lvl1pPr>
              <a:spcBef>
                <a:spcPts val="600"/>
              </a:spcBef>
              <a:defRPr sz="2400"/>
            </a:lvl1pPr>
            <a:lvl2pPr>
              <a:spcBef>
                <a:spcPts val="500"/>
              </a:spcBef>
              <a:defRPr sz="2000"/>
            </a:lvl2pPr>
            <a:lvl3pPr>
              <a:spcBef>
                <a:spcPts val="400"/>
              </a:spcBef>
              <a:defRPr sz="1800"/>
            </a:lvl3pPr>
            <a:lvl4pPr>
              <a:spcBef>
                <a:spcPts val="400"/>
              </a:spcBef>
              <a:defRPr sz="1600"/>
            </a:lvl4pPr>
            <a:lvl5pPr>
              <a:spcBef>
                <a:spcPts val="400"/>
              </a:spcBef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 txBox="1">
            <a:spLocks noGrp="1"/>
          </p:cNvSpPr>
          <p:nvPr>
            <p:ph type="body" idx="3"/>
          </p:nvPr>
        </p:nvSpPr>
        <p:spPr>
          <a:xfrm>
            <a:off x="4645023" y="1535113"/>
            <a:ext cx="4041776" cy="639759"/>
          </a:xfrm>
        </p:spPr>
        <p:txBody>
          <a:bodyPr anchor="b"/>
          <a:lstStyle>
            <a:lvl1pPr marL="0" indent="0">
              <a:spcBef>
                <a:spcPts val="600"/>
              </a:spcBef>
              <a:buNone/>
              <a:defRPr sz="24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 txBox="1">
            <a:spLocks noGrp="1"/>
          </p:cNvSpPr>
          <p:nvPr>
            <p:ph idx="4"/>
          </p:nvPr>
        </p:nvSpPr>
        <p:spPr>
          <a:xfrm>
            <a:off x="4645023" y="2174872"/>
            <a:ext cx="4041776" cy="3951286"/>
          </a:xfrm>
        </p:spPr>
        <p:txBody>
          <a:bodyPr/>
          <a:lstStyle>
            <a:lvl1pPr>
              <a:spcBef>
                <a:spcPts val="600"/>
              </a:spcBef>
              <a:defRPr sz="2400"/>
            </a:lvl1pPr>
            <a:lvl2pPr>
              <a:spcBef>
                <a:spcPts val="500"/>
              </a:spcBef>
              <a:defRPr sz="2000"/>
            </a:lvl2pPr>
            <a:lvl3pPr>
              <a:spcBef>
                <a:spcPts val="400"/>
              </a:spcBef>
              <a:defRPr sz="1800"/>
            </a:lvl3pPr>
            <a:lvl4pPr>
              <a:spcBef>
                <a:spcPts val="400"/>
              </a:spcBef>
              <a:defRPr sz="1600"/>
            </a:lvl4pPr>
            <a:lvl5pPr>
              <a:spcBef>
                <a:spcPts val="400"/>
              </a:spcBef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3EAC5795-DFD3-4374-89E9-3EDDBABE376F}" type="datetime1">
              <a:rPr lang="en-GB"/>
              <a:pPr lvl="0"/>
              <a:t>20/03/2023</a:t>
            </a:fld>
            <a:endParaRPr lang="en-GB"/>
          </a:p>
        </p:txBody>
      </p:sp>
      <p:sp>
        <p:nvSpPr>
          <p:cNvPr id="8" name="Footer Placeholder 7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9" name="Slide Number Placeholder 8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77FBCE91-9908-49D6-93B2-17FD8F5D25E3}" type="slidenum">
              <a:t>‹#›</a:t>
            </a:fld>
            <a:endParaRPr lang="en-GB"/>
          </a:p>
        </p:txBody>
      </p:sp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7504" y="80544"/>
            <a:ext cx="1584172" cy="1495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0862530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/>
        <p:txBody>
          <a:bodyPr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>
              <a:defRPr b="1" cap="none" spc="0">
                <a:ln w="11430"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defRPr>
            </a:lvl1pPr>
          </a:lstStyle>
          <a:p>
            <a:pPr lvl="0"/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9D2AF243-30DC-43F6-8938-4870A646B225}" type="datetime1">
              <a:rPr lang="en-GB"/>
              <a:pPr lvl="0"/>
              <a:t>20/03/2023</a:t>
            </a:fld>
            <a:endParaRPr lang="en-GB"/>
          </a:p>
        </p:txBody>
      </p:sp>
      <p:sp>
        <p:nvSpPr>
          <p:cNvPr id="4" name="Footer Placeholder 3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5" name="Slide Number Placeholder 4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D6EB0EB1-778F-4698-AFD6-D7DB4BAF5A7F}" type="slidenum">
              <a:t>‹#›</a:t>
            </a:fld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7504" y="80544"/>
            <a:ext cx="1584172" cy="1495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1174435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364CD841-0404-40DD-99C0-9B09B1E3C938}" type="datetime1">
              <a:rPr lang="en-GB"/>
              <a:pPr lvl="0"/>
              <a:t>20/03/2023</a:t>
            </a:fld>
            <a:endParaRPr lang="en-GB"/>
          </a:p>
        </p:txBody>
      </p:sp>
      <p:sp>
        <p:nvSpPr>
          <p:cNvPr id="3" name="Footer Placeholder 2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4" name="Slide Number Placeholder 3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5935C887-9260-48E6-BD5D-FA80F560E9BC}" type="slidenum">
              <a:t>‹#›</a:t>
            </a:fld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7504" y="80544"/>
            <a:ext cx="1584172" cy="1495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177005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457200" y="273048"/>
            <a:ext cx="3008311" cy="1162046"/>
          </a:xfrm>
        </p:spPr>
        <p:txBody>
          <a:bodyPr anchor="b" anchorCtr="0"/>
          <a:lstStyle>
            <a:lvl1pPr algn="l">
              <a:defRPr sz="2000" b="1"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 txBox="1">
            <a:spLocks noGrp="1"/>
          </p:cNvSpPr>
          <p:nvPr>
            <p:ph idx="1"/>
          </p:nvPr>
        </p:nvSpPr>
        <p:spPr>
          <a:xfrm>
            <a:off x="3575047" y="273048"/>
            <a:ext cx="5111752" cy="5853110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 txBox="1">
            <a:spLocks noGrp="1"/>
          </p:cNvSpPr>
          <p:nvPr>
            <p:ph type="body" idx="2"/>
          </p:nvPr>
        </p:nvSpPr>
        <p:spPr>
          <a:xfrm>
            <a:off x="457200" y="1435095"/>
            <a:ext cx="3008311" cy="4691064"/>
          </a:xfrm>
        </p:spPr>
        <p:txBody>
          <a:bodyPr/>
          <a:lstStyle>
            <a:lvl1pPr marL="0" indent="0">
              <a:spcBef>
                <a:spcPts val="300"/>
              </a:spcBef>
              <a:buNone/>
              <a:defRPr sz="14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74E92F03-59E4-42F9-BE1E-5642115CCC94}" type="datetime1">
              <a:rPr lang="en-GB"/>
              <a:pPr lvl="0"/>
              <a:t>20/03/2023</a:t>
            </a:fld>
            <a:endParaRPr lang="en-GB"/>
          </a:p>
        </p:txBody>
      </p:sp>
      <p:sp>
        <p:nvSpPr>
          <p:cNvPr id="6" name="Footer Placeholder 5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7" name="Slide Number Placeholder 6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5EA5817E-7FF0-4FDE-B2BA-C963F718AD16}" type="slidenum">
              <a:t>‹#›</a:t>
            </a:fld>
            <a:endParaRPr lang="en-GB"/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7504" y="80544"/>
            <a:ext cx="1584172" cy="1495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7231749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1792288" y="4800600"/>
            <a:ext cx="5486400" cy="566735"/>
          </a:xfrm>
        </p:spPr>
        <p:txBody>
          <a:bodyPr anchor="b" anchorCtr="0"/>
          <a:lstStyle>
            <a:lvl1pPr algn="l">
              <a:defRPr sz="2000" b="1"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 txBox="1">
            <a:spLocks noGrp="1"/>
          </p:cNvSpPr>
          <p:nvPr>
            <p:ph type="pic" idx="1"/>
          </p:nvPr>
        </p:nvSpPr>
        <p:spPr>
          <a:xfrm>
            <a:off x="1792288" y="612776"/>
            <a:ext cx="5486400" cy="4114800"/>
          </a:xfrm>
        </p:spPr>
        <p:txBody>
          <a:bodyPr/>
          <a:lstStyle>
            <a:lvl1pPr marL="0" indent="0">
              <a:buNone/>
              <a:defRPr lang="en-GB"/>
            </a:lvl1pPr>
          </a:lstStyle>
          <a:p>
            <a:pPr lvl="0"/>
            <a:endParaRPr lang="en-GB"/>
          </a:p>
        </p:txBody>
      </p:sp>
      <p:sp>
        <p:nvSpPr>
          <p:cNvPr id="4" name="Text Placeholder 3"/>
          <p:cNvSpPr txBox="1">
            <a:spLocks noGrp="1"/>
          </p:cNvSpPr>
          <p:nvPr>
            <p:ph type="body" idx="2"/>
          </p:nvPr>
        </p:nvSpPr>
        <p:spPr>
          <a:xfrm>
            <a:off x="1792288" y="5367335"/>
            <a:ext cx="5486400" cy="804864"/>
          </a:xfrm>
        </p:spPr>
        <p:txBody>
          <a:bodyPr/>
          <a:lstStyle>
            <a:lvl1pPr marL="0" indent="0">
              <a:spcBef>
                <a:spcPts val="300"/>
              </a:spcBef>
              <a:buNone/>
              <a:defRPr sz="14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23F19AD7-46CE-40D3-8444-175245599467}" type="datetime1">
              <a:rPr lang="en-GB"/>
              <a:pPr lvl="0"/>
              <a:t>20/03/2023</a:t>
            </a:fld>
            <a:endParaRPr lang="en-GB"/>
          </a:p>
        </p:txBody>
      </p:sp>
      <p:sp>
        <p:nvSpPr>
          <p:cNvPr id="6" name="Footer Placeholder 5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7" name="Slide Number Placeholder 6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A153DCA9-1857-4CC5-9DAC-FE71C5E484BD}" type="slidenum">
              <a:t>‹#›</a:t>
            </a:fld>
            <a:endParaRPr lang="en-GB"/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7504" y="80544"/>
            <a:ext cx="1584172" cy="1495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8126501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/>
        <p:txBody>
          <a:bodyPr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>
              <a:defRPr b="1" cap="none" spc="0">
                <a:ln w="11430"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defRPr>
            </a:lvl1pPr>
          </a:lstStyle>
          <a:p>
            <a:pPr lvl="0"/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 txBox="1"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8AC82526-C7DA-43A9-B8BD-04E0D17FACD4}" type="datetime1">
              <a:rPr lang="en-GB"/>
              <a:pPr lvl="0"/>
              <a:t>20/03/2023</a:t>
            </a:fld>
            <a:endParaRPr lang="en-GB"/>
          </a:p>
        </p:txBody>
      </p:sp>
      <p:sp>
        <p:nvSpPr>
          <p:cNvPr id="5" name="Footer Placeholder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471251D8-DA62-43CD-A9B2-F7705E5CCD19}" type="slidenum">
              <a:t>‹#›</a:t>
            </a:fld>
            <a:endParaRPr lang="en-GB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7504" y="80544"/>
            <a:ext cx="1584172" cy="1495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9615614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 txBox="1"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9"/>
          </a:xfrm>
        </p:spPr>
        <p:txBody>
          <a:bodyPr vert="eaVert"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 txBox="1">
            <a:spLocks noGrp="1"/>
          </p:cNvSpPr>
          <p:nvPr>
            <p:ph type="body" orient="vert" idx="1"/>
          </p:nvPr>
        </p:nvSpPr>
        <p:spPr>
          <a:xfrm>
            <a:off x="457200" y="274640"/>
            <a:ext cx="6019796" cy="5851529"/>
          </a:xfrm>
        </p:spPr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EEE705D1-4F2A-4380-A967-394B71A1B516}" type="datetime1">
              <a:rPr lang="en-GB"/>
              <a:pPr lvl="0"/>
              <a:t>20/03/2023</a:t>
            </a:fld>
            <a:endParaRPr lang="en-GB"/>
          </a:p>
        </p:txBody>
      </p:sp>
      <p:sp>
        <p:nvSpPr>
          <p:cNvPr id="5" name="Footer Placeholder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C622AB62-9C0C-49C6-BC85-83D01BEE16DE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8115554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>
              <a:defRPr b="1" cap="none" spc="0">
                <a:ln w="11430"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D10139-F019-4C04-B030-F6BE9541E7A0}" type="datetime1">
              <a:rPr lang="en-GB" smtClean="0"/>
              <a:pPr/>
              <a:t>20/03/2023</a:t>
            </a:fld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endParaRPr lang="en-GB" dirty="0"/>
          </a:p>
        </p:txBody>
      </p:sp>
      <p:sp>
        <p:nvSpPr>
          <p:cNvPr id="6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7504" y="80544"/>
            <a:ext cx="1584172" cy="1495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6310334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>
              <a:defRPr b="1" cap="none" spc="0">
                <a:ln w="11430"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B909C-86EB-4EA3-A809-6A690A6F83F2}" type="datetime1">
              <a:rPr lang="en-GB" smtClean="0"/>
              <a:pPr/>
              <a:t>20/03/2023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SSCB</a:t>
            </a:r>
            <a:endParaRPr lang="en-GB" dirty="0"/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7504" y="80544"/>
            <a:ext cx="1584172" cy="1495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3756197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Blank 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3" name="Shape 1473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737367367"/>
      </p:ext>
    </p:extLst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2.xml"/><Relationship Id="rId13" Type="http://schemas.openxmlformats.org/officeDocument/2006/relationships/slideLayout" Target="../slideLayouts/slideLayout27.xml"/><Relationship Id="rId3" Type="http://schemas.openxmlformats.org/officeDocument/2006/relationships/slideLayout" Target="../slideLayouts/slideLayout17.xml"/><Relationship Id="rId7" Type="http://schemas.openxmlformats.org/officeDocument/2006/relationships/slideLayout" Target="../slideLayouts/slideLayout21.xml"/><Relationship Id="rId12" Type="http://schemas.openxmlformats.org/officeDocument/2006/relationships/slideLayout" Target="../slideLayouts/slideLayout26.xml"/><Relationship Id="rId2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5.xml"/><Relationship Id="rId6" Type="http://schemas.openxmlformats.org/officeDocument/2006/relationships/slideLayout" Target="../slideLayouts/slideLayout20.xml"/><Relationship Id="rId11" Type="http://schemas.openxmlformats.org/officeDocument/2006/relationships/slideLayout" Target="../slideLayouts/slideLayout25.xml"/><Relationship Id="rId5" Type="http://schemas.openxmlformats.org/officeDocument/2006/relationships/slideLayout" Target="../slideLayouts/slideLayout19.xml"/><Relationship Id="rId15" Type="http://schemas.openxmlformats.org/officeDocument/2006/relationships/theme" Target="../theme/theme2.xml"/><Relationship Id="rId10" Type="http://schemas.openxmlformats.org/officeDocument/2006/relationships/slideLayout" Target="../slideLayouts/slideLayout24.xml"/><Relationship Id="rId4" Type="http://schemas.openxmlformats.org/officeDocument/2006/relationships/slideLayout" Target="../slideLayouts/slideLayout18.xml"/><Relationship Id="rId9" Type="http://schemas.openxmlformats.org/officeDocument/2006/relationships/slideLayout" Target="../slideLayouts/slideLayout23.xml"/><Relationship Id="rId14" Type="http://schemas.openxmlformats.org/officeDocument/2006/relationships/slideLayout" Target="../slideLayouts/slideLayout28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6.xml"/><Relationship Id="rId13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1.xml"/><Relationship Id="rId7" Type="http://schemas.openxmlformats.org/officeDocument/2006/relationships/slideLayout" Target="../slideLayouts/slideLayout35.xml"/><Relationship Id="rId12" Type="http://schemas.openxmlformats.org/officeDocument/2006/relationships/slideLayout" Target="../slideLayouts/slideLayout40.xml"/><Relationship Id="rId2" Type="http://schemas.openxmlformats.org/officeDocument/2006/relationships/slideLayout" Target="../slideLayouts/slideLayout30.xml"/><Relationship Id="rId16" Type="http://schemas.openxmlformats.org/officeDocument/2006/relationships/theme" Target="../theme/theme3.xml"/><Relationship Id="rId1" Type="http://schemas.openxmlformats.org/officeDocument/2006/relationships/slideLayout" Target="../slideLayouts/slideLayout29.xml"/><Relationship Id="rId6" Type="http://schemas.openxmlformats.org/officeDocument/2006/relationships/slideLayout" Target="../slideLayouts/slideLayout34.xml"/><Relationship Id="rId11" Type="http://schemas.openxmlformats.org/officeDocument/2006/relationships/slideLayout" Target="../slideLayouts/slideLayout39.xml"/><Relationship Id="rId5" Type="http://schemas.openxmlformats.org/officeDocument/2006/relationships/slideLayout" Target="../slideLayouts/slideLayout33.xml"/><Relationship Id="rId15" Type="http://schemas.openxmlformats.org/officeDocument/2006/relationships/slideLayout" Target="../slideLayouts/slideLayout43.xml"/><Relationship Id="rId10" Type="http://schemas.openxmlformats.org/officeDocument/2006/relationships/slideLayout" Target="../slideLayouts/slideLayout38.xml"/><Relationship Id="rId4" Type="http://schemas.openxmlformats.org/officeDocument/2006/relationships/slideLayout" Target="../slideLayouts/slideLayout32.xml"/><Relationship Id="rId9" Type="http://schemas.openxmlformats.org/officeDocument/2006/relationships/slideLayout" Target="../slideLayouts/slideLayout37.xml"/><Relationship Id="rId14" Type="http://schemas.openxmlformats.org/officeDocument/2006/relationships/slideLayout" Target="../slideLayouts/slideLayout42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1.xml"/><Relationship Id="rId13" Type="http://schemas.openxmlformats.org/officeDocument/2006/relationships/slideLayout" Target="../slideLayouts/slideLayout56.xml"/><Relationship Id="rId3" Type="http://schemas.openxmlformats.org/officeDocument/2006/relationships/slideLayout" Target="../slideLayouts/slideLayout46.xml"/><Relationship Id="rId7" Type="http://schemas.openxmlformats.org/officeDocument/2006/relationships/slideLayout" Target="../slideLayouts/slideLayout50.xml"/><Relationship Id="rId12" Type="http://schemas.openxmlformats.org/officeDocument/2006/relationships/slideLayout" Target="../slideLayouts/slideLayout55.xml"/><Relationship Id="rId2" Type="http://schemas.openxmlformats.org/officeDocument/2006/relationships/slideLayout" Target="../slideLayouts/slideLayout45.xml"/><Relationship Id="rId1" Type="http://schemas.openxmlformats.org/officeDocument/2006/relationships/slideLayout" Target="../slideLayouts/slideLayout44.xml"/><Relationship Id="rId6" Type="http://schemas.openxmlformats.org/officeDocument/2006/relationships/slideLayout" Target="../slideLayouts/slideLayout49.xml"/><Relationship Id="rId11" Type="http://schemas.openxmlformats.org/officeDocument/2006/relationships/slideLayout" Target="../slideLayouts/slideLayout54.xml"/><Relationship Id="rId5" Type="http://schemas.openxmlformats.org/officeDocument/2006/relationships/slideLayout" Target="../slideLayouts/slideLayout48.xml"/><Relationship Id="rId15" Type="http://schemas.openxmlformats.org/officeDocument/2006/relationships/theme" Target="../theme/theme4.xml"/><Relationship Id="rId10" Type="http://schemas.openxmlformats.org/officeDocument/2006/relationships/slideLayout" Target="../slideLayouts/slideLayout53.xml"/><Relationship Id="rId4" Type="http://schemas.openxmlformats.org/officeDocument/2006/relationships/slideLayout" Target="../slideLayouts/slideLayout47.xml"/><Relationship Id="rId9" Type="http://schemas.openxmlformats.org/officeDocument/2006/relationships/slideLayout" Target="../slideLayouts/slideLayout52.xml"/><Relationship Id="rId14" Type="http://schemas.openxmlformats.org/officeDocument/2006/relationships/slideLayout" Target="../slideLayouts/slideLayout5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 txBox="1">
            <a:spLocks noGrp="1"/>
          </p:cNvSpPr>
          <p:nvPr>
            <p:ph type="title"/>
          </p:nvPr>
        </p:nvSpPr>
        <p:spPr>
          <a:xfrm>
            <a:off x="1691676" y="274640"/>
            <a:ext cx="6995123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1" compatLnSpc="1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lvl="0"/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467541" y="1803672"/>
            <a:ext cx="8229600" cy="452595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4" name="Date Placeholder 3"/>
          <p:cNvSpPr txBox="1">
            <a:spLocks noGrp="1"/>
          </p:cNvSpPr>
          <p:nvPr>
            <p:ph type="dt" sz="half" idx="2"/>
          </p:nvPr>
        </p:nvSpPr>
        <p:spPr>
          <a:xfrm>
            <a:off x="457200" y="6356351"/>
            <a:ext cx="2133596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/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898989"/>
                </a:solidFill>
                <a:uFillTx/>
                <a:latin typeface="Calibri"/>
              </a:defRPr>
            </a:lvl1pPr>
          </a:lstStyle>
          <a:p>
            <a:fld id="{1AD3FF77-C652-4EB3-9319-52EED675928A}" type="datetime1">
              <a:rPr lang="en-US"/>
              <a:pPr/>
              <a:t>3/20/2023</a:t>
            </a:fld>
            <a:endParaRPr/>
          </a:p>
        </p:txBody>
      </p:sp>
      <p:sp>
        <p:nvSpPr>
          <p:cNvPr id="5" name="Footer Placeholder 4"/>
          <p:cNvSpPr txBox="1">
            <a:spLocks noGrp="1"/>
          </p:cNvSpPr>
          <p:nvPr>
            <p:ph type="ftr" sz="quarter" idx="3"/>
          </p:nvPr>
        </p:nvSpPr>
        <p:spPr>
          <a:xfrm>
            <a:off x="3124203" y="6356351"/>
            <a:ext cx="2895603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1" compatLnSpc="1"/>
          <a:lstStyle>
            <a:lvl1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898989"/>
                </a:solidFill>
                <a:uFillTx/>
                <a:latin typeface="Calibri"/>
              </a:defRPr>
            </a:lvl1pPr>
          </a:lstStyle>
          <a:p>
            <a:endParaRPr/>
          </a:p>
        </p:txBody>
      </p:sp>
      <p:sp>
        <p:nvSpPr>
          <p:cNvPr id="6" name="Slide Number Placeholder 5"/>
          <p:cNvSpPr txBox="1">
            <a:spLocks noGrp="1"/>
          </p:cNvSpPr>
          <p:nvPr>
            <p:ph type="sldNum" sz="quarter" idx="4"/>
          </p:nvPr>
        </p:nvSpPr>
        <p:spPr>
          <a:xfrm>
            <a:off x="6553203" y="6356351"/>
            <a:ext cx="2133596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/>
          <a:lstStyle>
            <a:lvl1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898989"/>
                </a:solidFill>
                <a:uFillTx/>
                <a:latin typeface="Calibri"/>
              </a:defRPr>
            </a:lvl1pPr>
          </a:lstStyle>
          <a:p>
            <a:fld id="{A24CE7E5-4F37-4CF4-886F-305368CE9431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33129788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906" r:id="rId1"/>
    <p:sldLayoutId id="2147483907" r:id="rId2"/>
    <p:sldLayoutId id="2147483908" r:id="rId3"/>
    <p:sldLayoutId id="2147483909" r:id="rId4"/>
    <p:sldLayoutId id="2147483910" r:id="rId5"/>
    <p:sldLayoutId id="2147483911" r:id="rId6"/>
    <p:sldLayoutId id="2147483912" r:id="rId7"/>
    <p:sldLayoutId id="2147483913" r:id="rId8"/>
    <p:sldLayoutId id="2147483914" r:id="rId9"/>
    <p:sldLayoutId id="2147483915" r:id="rId10"/>
    <p:sldLayoutId id="2147483916" r:id="rId11"/>
    <p:sldLayoutId id="2147483917" r:id="rId12"/>
    <p:sldLayoutId id="2147483918" r:id="rId13"/>
    <p:sldLayoutId id="2147483919" r:id="rId14"/>
  </p:sldLayoutIdLst>
  <p:txStyles>
    <p:titleStyle>
      <a:lvl1pPr marL="0" marR="0" lvl="0" indent="0" algn="r" defTabSz="914400" rtl="0" fontAlgn="auto" hangingPunct="1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5400" b="1" i="0" u="none" strike="noStrike" kern="1200" cap="none" spc="0" baseline="0">
          <a:ln w="11430"/>
          <a:gradFill>
            <a:gsLst>
              <a:gs pos="0">
                <a:schemeClr val="accent2">
                  <a:tint val="70000"/>
                  <a:satMod val="245000"/>
                </a:schemeClr>
              </a:gs>
              <a:gs pos="75000">
                <a:schemeClr val="accent2">
                  <a:tint val="90000"/>
                  <a:shade val="60000"/>
                  <a:satMod val="240000"/>
                </a:schemeClr>
              </a:gs>
              <a:gs pos="100000">
                <a:schemeClr val="accent2">
                  <a:tint val="100000"/>
                  <a:shade val="50000"/>
                  <a:satMod val="240000"/>
                </a:schemeClr>
              </a:gs>
            </a:gsLst>
            <a:lin ang="5400000"/>
          </a:gradFill>
          <a:effectLst>
            <a:outerShdw blurRad="50800" dist="39000" dir="5460000" algn="tl">
              <a:srgbClr val="000000">
                <a:alpha val="38000"/>
              </a:srgbClr>
            </a:outerShdw>
          </a:effectLst>
          <a:uFillTx/>
          <a:latin typeface="Rockwell Condensed" panose="02060603050405020104" pitchFamily="18" charset="0"/>
        </a:defRPr>
      </a:lvl1pPr>
    </p:titleStyle>
    <p:bodyStyle>
      <a:lvl1pPr marL="342900" marR="0" lvl="0" indent="-342900" algn="l" defTabSz="914400" rtl="0" fontAlgn="auto" hangingPunct="1">
        <a:lnSpc>
          <a:spcPct val="100000"/>
        </a:lnSpc>
        <a:spcBef>
          <a:spcPts val="800"/>
        </a:spcBef>
        <a:spcAft>
          <a:spcPts val="0"/>
        </a:spcAft>
        <a:buSzPct val="100000"/>
        <a:buFont typeface="Arial" pitchFamily="34"/>
        <a:buChar char="•"/>
        <a:tabLst/>
        <a:defRPr lang="en-US" sz="3200" b="1" i="0" u="none" strike="noStrike" kern="1200" cap="none" spc="0" baseline="0">
          <a:solidFill>
            <a:schemeClr val="bg2">
              <a:lumMod val="75000"/>
            </a:schemeClr>
          </a:solidFill>
          <a:effectLst/>
          <a:uFillTx/>
          <a:latin typeface="Calibri"/>
        </a:defRPr>
      </a:lvl1pPr>
      <a:lvl2pPr marL="742950" marR="0" lvl="1" indent="-285750" algn="l" defTabSz="914400" rtl="0" fontAlgn="auto" hangingPunct="1">
        <a:lnSpc>
          <a:spcPct val="100000"/>
        </a:lnSpc>
        <a:spcBef>
          <a:spcPts val="700"/>
        </a:spcBef>
        <a:spcAft>
          <a:spcPts val="0"/>
        </a:spcAft>
        <a:buSzPct val="100000"/>
        <a:buFont typeface="Arial" pitchFamily="34"/>
        <a:buChar char="–"/>
        <a:tabLst/>
        <a:defRPr lang="en-US" sz="2800" b="1" i="0" u="none" strike="noStrike" kern="1200" cap="none" spc="0" baseline="0">
          <a:solidFill>
            <a:schemeClr val="bg2">
              <a:lumMod val="75000"/>
            </a:schemeClr>
          </a:solidFill>
          <a:effectLst/>
          <a:uFillTx/>
          <a:latin typeface="Calibri"/>
        </a:defRPr>
      </a:lvl2pPr>
      <a:lvl3pPr marL="1143000" marR="0" lvl="2" indent="-228600" algn="l" defTabSz="914400" rtl="0" fontAlgn="auto" hangingPunct="1">
        <a:lnSpc>
          <a:spcPct val="100000"/>
        </a:lnSpc>
        <a:spcBef>
          <a:spcPts val="600"/>
        </a:spcBef>
        <a:spcAft>
          <a:spcPts val="0"/>
        </a:spcAft>
        <a:buSzPct val="100000"/>
        <a:buFont typeface="Arial" pitchFamily="34"/>
        <a:buChar char="•"/>
        <a:tabLst/>
        <a:defRPr lang="en-US" sz="2400" b="1" i="0" u="none" strike="noStrike" kern="1200" cap="none" spc="0" baseline="0">
          <a:solidFill>
            <a:schemeClr val="bg2">
              <a:lumMod val="75000"/>
            </a:schemeClr>
          </a:solidFill>
          <a:effectLst/>
          <a:uFillTx/>
          <a:latin typeface="Calibri"/>
        </a:defRPr>
      </a:lvl3pPr>
      <a:lvl4pPr marL="1600200" marR="0" lvl="3" indent="-228600" algn="l" defTabSz="914400" rtl="0" fontAlgn="auto" hangingPunct="1">
        <a:lnSpc>
          <a:spcPct val="10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–"/>
        <a:tabLst/>
        <a:defRPr lang="en-US" sz="2000" b="1" i="0" u="none" strike="noStrike" kern="1200" cap="none" spc="0" baseline="0">
          <a:solidFill>
            <a:schemeClr val="bg2">
              <a:lumMod val="75000"/>
            </a:schemeClr>
          </a:solidFill>
          <a:effectLst/>
          <a:uFillTx/>
          <a:latin typeface="Calibri"/>
        </a:defRPr>
      </a:lvl4pPr>
      <a:lvl5pPr marL="2057400" marR="0" lvl="4" indent="-228600" algn="l" defTabSz="914400" rtl="0" fontAlgn="auto" hangingPunct="1">
        <a:lnSpc>
          <a:spcPct val="100000"/>
        </a:lnSpc>
        <a:spcBef>
          <a:spcPts val="500"/>
        </a:spcBef>
        <a:spcAft>
          <a:spcPts val="0"/>
        </a:spcAft>
        <a:buSzPct val="100000"/>
        <a:buFont typeface="Arial" pitchFamily="34"/>
        <a:buChar char="»"/>
        <a:tabLst/>
        <a:defRPr lang="en-US" sz="2000" b="1" i="0" u="none" strike="noStrike" kern="1200" cap="none" spc="0" baseline="0">
          <a:solidFill>
            <a:schemeClr val="bg2">
              <a:lumMod val="75000"/>
            </a:schemeClr>
          </a:solidFill>
          <a:effectLst/>
          <a:uFillTx/>
          <a:latin typeface="Calibri"/>
        </a:defRPr>
      </a:lvl5pPr>
    </p:bodyStyle>
    <p:otherStyle/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 txBox="1">
            <a:spLocks noGrp="1"/>
          </p:cNvSpPr>
          <p:nvPr>
            <p:ph type="title"/>
          </p:nvPr>
        </p:nvSpPr>
        <p:spPr>
          <a:xfrm>
            <a:off x="1691676" y="274640"/>
            <a:ext cx="6995123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1" compatLnSpc="1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lvl="0"/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467541" y="1803672"/>
            <a:ext cx="8229600" cy="452595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4" name="Date Placeholder 3"/>
          <p:cNvSpPr txBox="1">
            <a:spLocks noGrp="1"/>
          </p:cNvSpPr>
          <p:nvPr>
            <p:ph type="dt" sz="half" idx="2"/>
          </p:nvPr>
        </p:nvSpPr>
        <p:spPr>
          <a:xfrm>
            <a:off x="457200" y="6356351"/>
            <a:ext cx="2133596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/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898989"/>
                </a:solidFill>
                <a:uFillTx/>
                <a:latin typeface="Calibri"/>
              </a:defRPr>
            </a:lvl1pPr>
          </a:lstStyle>
          <a:p>
            <a:fld id="{1AD3FF77-C652-4EB3-9319-52EED675928A}" type="datetime1">
              <a:rPr lang="en-US"/>
              <a:pPr/>
              <a:t>3/20/2023</a:t>
            </a:fld>
            <a:endParaRPr/>
          </a:p>
        </p:txBody>
      </p:sp>
      <p:sp>
        <p:nvSpPr>
          <p:cNvPr id="5" name="Footer Placeholder 4"/>
          <p:cNvSpPr txBox="1">
            <a:spLocks noGrp="1"/>
          </p:cNvSpPr>
          <p:nvPr>
            <p:ph type="ftr" sz="quarter" idx="3"/>
          </p:nvPr>
        </p:nvSpPr>
        <p:spPr>
          <a:xfrm>
            <a:off x="3124203" y="6356351"/>
            <a:ext cx="2895603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1" compatLnSpc="1"/>
          <a:lstStyle>
            <a:lvl1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898989"/>
                </a:solidFill>
                <a:uFillTx/>
                <a:latin typeface="Calibri"/>
              </a:defRPr>
            </a:lvl1pPr>
          </a:lstStyle>
          <a:p>
            <a:endParaRPr/>
          </a:p>
        </p:txBody>
      </p:sp>
      <p:sp>
        <p:nvSpPr>
          <p:cNvPr id="6" name="Slide Number Placeholder 5"/>
          <p:cNvSpPr txBox="1">
            <a:spLocks noGrp="1"/>
          </p:cNvSpPr>
          <p:nvPr>
            <p:ph type="sldNum" sz="quarter" idx="4"/>
          </p:nvPr>
        </p:nvSpPr>
        <p:spPr>
          <a:xfrm>
            <a:off x="6553203" y="6356351"/>
            <a:ext cx="2133596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/>
          <a:lstStyle>
            <a:lvl1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898989"/>
                </a:solidFill>
                <a:uFillTx/>
                <a:latin typeface="Calibri"/>
              </a:defRPr>
            </a:lvl1pPr>
          </a:lstStyle>
          <a:p>
            <a:fld id="{A24CE7E5-4F37-4CF4-886F-305368CE9431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46114525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091" r:id="rId1"/>
    <p:sldLayoutId id="2147484092" r:id="rId2"/>
    <p:sldLayoutId id="2147484093" r:id="rId3"/>
    <p:sldLayoutId id="2147484094" r:id="rId4"/>
    <p:sldLayoutId id="2147484095" r:id="rId5"/>
    <p:sldLayoutId id="2147484096" r:id="rId6"/>
    <p:sldLayoutId id="2147484097" r:id="rId7"/>
    <p:sldLayoutId id="2147484098" r:id="rId8"/>
    <p:sldLayoutId id="2147484099" r:id="rId9"/>
    <p:sldLayoutId id="2147484100" r:id="rId10"/>
    <p:sldLayoutId id="2147484101" r:id="rId11"/>
    <p:sldLayoutId id="2147484102" r:id="rId12"/>
    <p:sldLayoutId id="2147484103" r:id="rId13"/>
    <p:sldLayoutId id="2147484104" r:id="rId14"/>
  </p:sldLayoutIdLst>
  <p:txStyles>
    <p:titleStyle>
      <a:lvl1pPr marL="0" marR="0" lvl="0" indent="0" algn="r" defTabSz="914400" rtl="0" fontAlgn="auto" hangingPunct="1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5400" b="1" i="0" u="none" strike="noStrike" kern="1200" cap="none" spc="0" baseline="0">
          <a:ln w="11430"/>
          <a:gradFill>
            <a:gsLst>
              <a:gs pos="0">
                <a:schemeClr val="accent2">
                  <a:tint val="70000"/>
                  <a:satMod val="245000"/>
                </a:schemeClr>
              </a:gs>
              <a:gs pos="75000">
                <a:schemeClr val="accent2">
                  <a:tint val="90000"/>
                  <a:shade val="60000"/>
                  <a:satMod val="240000"/>
                </a:schemeClr>
              </a:gs>
              <a:gs pos="100000">
                <a:schemeClr val="accent2">
                  <a:tint val="100000"/>
                  <a:shade val="50000"/>
                  <a:satMod val="240000"/>
                </a:schemeClr>
              </a:gs>
            </a:gsLst>
            <a:lin ang="5400000"/>
          </a:gradFill>
          <a:effectLst>
            <a:outerShdw blurRad="50800" dist="39000" dir="5460000" algn="tl">
              <a:srgbClr val="000000">
                <a:alpha val="38000"/>
              </a:srgbClr>
            </a:outerShdw>
          </a:effectLst>
          <a:uFillTx/>
          <a:latin typeface="Rockwell Condensed" panose="02060603050405020104" pitchFamily="18" charset="0"/>
        </a:defRPr>
      </a:lvl1pPr>
    </p:titleStyle>
    <p:bodyStyle>
      <a:lvl1pPr marL="342900" marR="0" lvl="0" indent="-342900" algn="l" defTabSz="914400" rtl="0" fontAlgn="auto" hangingPunct="1">
        <a:lnSpc>
          <a:spcPct val="100000"/>
        </a:lnSpc>
        <a:spcBef>
          <a:spcPts val="800"/>
        </a:spcBef>
        <a:spcAft>
          <a:spcPts val="0"/>
        </a:spcAft>
        <a:buSzPct val="100000"/>
        <a:buFont typeface="Arial" pitchFamily="34"/>
        <a:buChar char="•"/>
        <a:tabLst/>
        <a:defRPr lang="en-US" sz="3200" b="1" i="0" u="none" strike="noStrike" kern="1200" cap="none" spc="0" baseline="0">
          <a:solidFill>
            <a:schemeClr val="bg2">
              <a:lumMod val="75000"/>
            </a:schemeClr>
          </a:solidFill>
          <a:effectLst/>
          <a:uFillTx/>
          <a:latin typeface="Calibri"/>
        </a:defRPr>
      </a:lvl1pPr>
      <a:lvl2pPr marL="742950" marR="0" lvl="1" indent="-285750" algn="l" defTabSz="914400" rtl="0" fontAlgn="auto" hangingPunct="1">
        <a:lnSpc>
          <a:spcPct val="100000"/>
        </a:lnSpc>
        <a:spcBef>
          <a:spcPts val="700"/>
        </a:spcBef>
        <a:spcAft>
          <a:spcPts val="0"/>
        </a:spcAft>
        <a:buSzPct val="100000"/>
        <a:buFont typeface="Arial" pitchFamily="34"/>
        <a:buChar char="–"/>
        <a:tabLst/>
        <a:defRPr lang="en-US" sz="2800" b="1" i="0" u="none" strike="noStrike" kern="1200" cap="none" spc="0" baseline="0">
          <a:solidFill>
            <a:schemeClr val="bg2">
              <a:lumMod val="75000"/>
            </a:schemeClr>
          </a:solidFill>
          <a:effectLst/>
          <a:uFillTx/>
          <a:latin typeface="Calibri"/>
        </a:defRPr>
      </a:lvl2pPr>
      <a:lvl3pPr marL="1143000" marR="0" lvl="2" indent="-228600" algn="l" defTabSz="914400" rtl="0" fontAlgn="auto" hangingPunct="1">
        <a:lnSpc>
          <a:spcPct val="100000"/>
        </a:lnSpc>
        <a:spcBef>
          <a:spcPts val="600"/>
        </a:spcBef>
        <a:spcAft>
          <a:spcPts val="0"/>
        </a:spcAft>
        <a:buSzPct val="100000"/>
        <a:buFont typeface="Arial" pitchFamily="34"/>
        <a:buChar char="•"/>
        <a:tabLst/>
        <a:defRPr lang="en-US" sz="2400" b="1" i="0" u="none" strike="noStrike" kern="1200" cap="none" spc="0" baseline="0">
          <a:solidFill>
            <a:schemeClr val="bg2">
              <a:lumMod val="75000"/>
            </a:schemeClr>
          </a:solidFill>
          <a:effectLst/>
          <a:uFillTx/>
          <a:latin typeface="Calibri"/>
        </a:defRPr>
      </a:lvl3pPr>
      <a:lvl4pPr marL="1600200" marR="0" lvl="3" indent="-228600" algn="l" defTabSz="914400" rtl="0" fontAlgn="auto" hangingPunct="1">
        <a:lnSpc>
          <a:spcPct val="10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–"/>
        <a:tabLst/>
        <a:defRPr lang="en-US" sz="2000" b="1" i="0" u="none" strike="noStrike" kern="1200" cap="none" spc="0" baseline="0">
          <a:solidFill>
            <a:schemeClr val="bg2">
              <a:lumMod val="75000"/>
            </a:schemeClr>
          </a:solidFill>
          <a:effectLst/>
          <a:uFillTx/>
          <a:latin typeface="Calibri"/>
        </a:defRPr>
      </a:lvl4pPr>
      <a:lvl5pPr marL="2057400" marR="0" lvl="4" indent="-228600" algn="l" defTabSz="914400" rtl="0" fontAlgn="auto" hangingPunct="1">
        <a:lnSpc>
          <a:spcPct val="100000"/>
        </a:lnSpc>
        <a:spcBef>
          <a:spcPts val="500"/>
        </a:spcBef>
        <a:spcAft>
          <a:spcPts val="0"/>
        </a:spcAft>
        <a:buSzPct val="100000"/>
        <a:buFont typeface="Arial" pitchFamily="34"/>
        <a:buChar char="»"/>
        <a:tabLst/>
        <a:defRPr lang="en-US" sz="2000" b="1" i="0" u="none" strike="noStrike" kern="1200" cap="none" spc="0" baseline="0">
          <a:solidFill>
            <a:schemeClr val="bg2">
              <a:lumMod val="75000"/>
            </a:schemeClr>
          </a:solidFill>
          <a:effectLst/>
          <a:uFillTx/>
          <a:latin typeface="Calibri"/>
        </a:defRPr>
      </a:lvl5pPr>
    </p:bodyStyle>
    <p:otherStyle/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 txBox="1">
            <a:spLocks noGrp="1"/>
          </p:cNvSpPr>
          <p:nvPr>
            <p:ph type="title"/>
          </p:nvPr>
        </p:nvSpPr>
        <p:spPr>
          <a:xfrm>
            <a:off x="1691676" y="274640"/>
            <a:ext cx="6995123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1" compatLnSpc="1"/>
          <a:lstStyle/>
          <a:p>
            <a:pPr lvl="0"/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467541" y="1803672"/>
            <a:ext cx="8229600" cy="452595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4" name="Date Placeholder 3"/>
          <p:cNvSpPr txBox="1">
            <a:spLocks noGrp="1"/>
          </p:cNvSpPr>
          <p:nvPr>
            <p:ph type="dt" sz="half" idx="2"/>
          </p:nvPr>
        </p:nvSpPr>
        <p:spPr>
          <a:xfrm>
            <a:off x="457200" y="6356351"/>
            <a:ext cx="2133596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/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898989"/>
                </a:solidFill>
                <a:uFillTx/>
                <a:latin typeface="Calibri"/>
              </a:defRPr>
            </a:lvl1pPr>
          </a:lstStyle>
          <a:p>
            <a:fld id="{1AD3FF77-C652-4EB3-9319-52EED675928A}" type="datetime1">
              <a:rPr lang="en-US"/>
              <a:pPr/>
              <a:t>3/20/2023</a:t>
            </a:fld>
            <a:endParaRPr/>
          </a:p>
        </p:txBody>
      </p:sp>
      <p:sp>
        <p:nvSpPr>
          <p:cNvPr id="5" name="Footer Placeholder 4"/>
          <p:cNvSpPr txBox="1">
            <a:spLocks noGrp="1"/>
          </p:cNvSpPr>
          <p:nvPr>
            <p:ph type="ftr" sz="quarter" idx="3"/>
          </p:nvPr>
        </p:nvSpPr>
        <p:spPr>
          <a:xfrm>
            <a:off x="3124203" y="6356351"/>
            <a:ext cx="2895603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1" compatLnSpc="1"/>
          <a:lstStyle>
            <a:lvl1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898989"/>
                </a:solidFill>
                <a:uFillTx/>
                <a:latin typeface="Calibri"/>
              </a:defRPr>
            </a:lvl1pPr>
          </a:lstStyle>
          <a:p>
            <a:endParaRPr/>
          </a:p>
        </p:txBody>
      </p:sp>
      <p:sp>
        <p:nvSpPr>
          <p:cNvPr id="6" name="Slide Number Placeholder 5"/>
          <p:cNvSpPr txBox="1">
            <a:spLocks noGrp="1"/>
          </p:cNvSpPr>
          <p:nvPr>
            <p:ph type="sldNum" sz="quarter" idx="4"/>
          </p:nvPr>
        </p:nvSpPr>
        <p:spPr>
          <a:xfrm>
            <a:off x="6553203" y="6356351"/>
            <a:ext cx="2133596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/>
          <a:lstStyle>
            <a:lvl1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898989"/>
                </a:solidFill>
                <a:uFillTx/>
                <a:latin typeface="Calibri"/>
              </a:defRPr>
            </a:lvl1pPr>
          </a:lstStyle>
          <a:p>
            <a:fld id="{A24CE7E5-4F37-4CF4-886F-305368CE9431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88344932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170" r:id="rId1"/>
    <p:sldLayoutId id="2147484171" r:id="rId2"/>
    <p:sldLayoutId id="2147484172" r:id="rId3"/>
    <p:sldLayoutId id="2147484173" r:id="rId4"/>
    <p:sldLayoutId id="2147484174" r:id="rId5"/>
    <p:sldLayoutId id="2147484175" r:id="rId6"/>
    <p:sldLayoutId id="2147484176" r:id="rId7"/>
    <p:sldLayoutId id="2147484177" r:id="rId8"/>
    <p:sldLayoutId id="2147484178" r:id="rId9"/>
    <p:sldLayoutId id="2147484179" r:id="rId10"/>
    <p:sldLayoutId id="2147484180" r:id="rId11"/>
    <p:sldLayoutId id="2147484181" r:id="rId12"/>
    <p:sldLayoutId id="2147484182" r:id="rId13"/>
    <p:sldLayoutId id="2147484183" r:id="rId14"/>
    <p:sldLayoutId id="2147484184" r:id="rId15"/>
  </p:sldLayoutIdLst>
  <p:txStyles>
    <p:titleStyle>
      <a:lvl1pPr marL="0" marR="0" lvl="0" indent="0" algn="r" defTabSz="914400" rtl="0" fontAlgn="auto" hangingPunct="1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4800" b="0" i="0" u="none" strike="noStrike" kern="1200" cap="none" spc="0" baseline="0">
          <a:solidFill>
            <a:srgbClr val="CC0000"/>
          </a:solidFill>
          <a:uFillTx/>
          <a:latin typeface="Berlin Sans FB Demi" pitchFamily="34"/>
        </a:defRPr>
      </a:lvl1pPr>
    </p:titleStyle>
    <p:bodyStyle>
      <a:lvl1pPr marL="342900" marR="0" lvl="0" indent="-342900" algn="l" defTabSz="914400" rtl="0" fontAlgn="auto" hangingPunct="1">
        <a:lnSpc>
          <a:spcPct val="100000"/>
        </a:lnSpc>
        <a:spcBef>
          <a:spcPts val="800"/>
        </a:spcBef>
        <a:spcAft>
          <a:spcPts val="0"/>
        </a:spcAft>
        <a:buSzPct val="100000"/>
        <a:buFont typeface="Arial" pitchFamily="34"/>
        <a:buChar char="•"/>
        <a:tabLst/>
        <a:defRPr lang="en-US" sz="3200" b="1" i="0" u="none" strike="noStrike" kern="1200" cap="none" spc="0" baseline="0">
          <a:solidFill>
            <a:schemeClr val="bg2">
              <a:lumMod val="75000"/>
            </a:schemeClr>
          </a:solidFill>
          <a:effectLst/>
          <a:uFillTx/>
          <a:latin typeface="Calibri"/>
        </a:defRPr>
      </a:lvl1pPr>
      <a:lvl2pPr marL="742950" marR="0" lvl="1" indent="-285750" algn="l" defTabSz="914400" rtl="0" fontAlgn="auto" hangingPunct="1">
        <a:lnSpc>
          <a:spcPct val="100000"/>
        </a:lnSpc>
        <a:spcBef>
          <a:spcPts val="700"/>
        </a:spcBef>
        <a:spcAft>
          <a:spcPts val="0"/>
        </a:spcAft>
        <a:buSzPct val="100000"/>
        <a:buFont typeface="Arial" pitchFamily="34"/>
        <a:buChar char="–"/>
        <a:tabLst/>
        <a:defRPr lang="en-US" sz="2800" b="1" i="0" u="none" strike="noStrike" kern="1200" cap="none" spc="0" baseline="0">
          <a:solidFill>
            <a:schemeClr val="bg2">
              <a:lumMod val="75000"/>
            </a:schemeClr>
          </a:solidFill>
          <a:effectLst/>
          <a:uFillTx/>
          <a:latin typeface="Calibri"/>
        </a:defRPr>
      </a:lvl2pPr>
      <a:lvl3pPr marL="1143000" marR="0" lvl="2" indent="-228600" algn="l" defTabSz="914400" rtl="0" fontAlgn="auto" hangingPunct="1">
        <a:lnSpc>
          <a:spcPct val="100000"/>
        </a:lnSpc>
        <a:spcBef>
          <a:spcPts val="600"/>
        </a:spcBef>
        <a:spcAft>
          <a:spcPts val="0"/>
        </a:spcAft>
        <a:buSzPct val="100000"/>
        <a:buFont typeface="Arial" pitchFamily="34"/>
        <a:buChar char="•"/>
        <a:tabLst/>
        <a:defRPr lang="en-US" sz="2400" b="1" i="0" u="none" strike="noStrike" kern="1200" cap="none" spc="0" baseline="0">
          <a:solidFill>
            <a:schemeClr val="bg2">
              <a:lumMod val="75000"/>
            </a:schemeClr>
          </a:solidFill>
          <a:effectLst/>
          <a:uFillTx/>
          <a:latin typeface="Calibri"/>
        </a:defRPr>
      </a:lvl3pPr>
      <a:lvl4pPr marL="1600200" marR="0" lvl="3" indent="-228600" algn="l" defTabSz="914400" rtl="0" fontAlgn="auto" hangingPunct="1">
        <a:lnSpc>
          <a:spcPct val="10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–"/>
        <a:tabLst/>
        <a:defRPr lang="en-US" sz="2000" b="1" i="0" u="none" strike="noStrike" kern="1200" cap="none" spc="0" baseline="0">
          <a:solidFill>
            <a:schemeClr val="bg2">
              <a:lumMod val="75000"/>
            </a:schemeClr>
          </a:solidFill>
          <a:effectLst/>
          <a:uFillTx/>
          <a:latin typeface="Calibri"/>
        </a:defRPr>
      </a:lvl4pPr>
      <a:lvl5pPr marL="2057400" marR="0" lvl="4" indent="-228600" algn="l" defTabSz="914400" rtl="0" fontAlgn="auto" hangingPunct="1">
        <a:lnSpc>
          <a:spcPct val="100000"/>
        </a:lnSpc>
        <a:spcBef>
          <a:spcPts val="500"/>
        </a:spcBef>
        <a:spcAft>
          <a:spcPts val="0"/>
        </a:spcAft>
        <a:buSzPct val="100000"/>
        <a:buFont typeface="Arial" pitchFamily="34"/>
        <a:buChar char="»"/>
        <a:tabLst/>
        <a:defRPr lang="en-US" sz="2000" b="1" i="0" u="none" strike="noStrike" kern="1200" cap="none" spc="0" baseline="0">
          <a:solidFill>
            <a:schemeClr val="bg2">
              <a:lumMod val="75000"/>
            </a:schemeClr>
          </a:solidFill>
          <a:effectLst/>
          <a:uFillTx/>
          <a:latin typeface="Calibri"/>
        </a:defRPr>
      </a:lvl5pPr>
    </p:bodyStyle>
    <p:otherStyle/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 txBox="1">
            <a:spLocks noGrp="1"/>
          </p:cNvSpPr>
          <p:nvPr>
            <p:ph type="title"/>
          </p:nvPr>
        </p:nvSpPr>
        <p:spPr>
          <a:xfrm>
            <a:off x="1691676" y="274640"/>
            <a:ext cx="6995123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1" compatLnSpc="1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lvl="0"/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467541" y="1803672"/>
            <a:ext cx="8229600" cy="452595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4" name="Date Placeholder 3"/>
          <p:cNvSpPr txBox="1">
            <a:spLocks noGrp="1"/>
          </p:cNvSpPr>
          <p:nvPr>
            <p:ph type="dt" sz="half" idx="2"/>
          </p:nvPr>
        </p:nvSpPr>
        <p:spPr>
          <a:xfrm>
            <a:off x="457200" y="6356351"/>
            <a:ext cx="2133596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/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898989"/>
                </a:solidFill>
                <a:uFillTx/>
                <a:latin typeface="Calibri"/>
              </a:defRPr>
            </a:lvl1pPr>
          </a:lstStyle>
          <a:p>
            <a:pPr lvl="0"/>
            <a:fld id="{1AD3FF77-C652-4EB3-9319-52EED675928A}" type="datetime1">
              <a:rPr lang="en-GB"/>
              <a:pPr lvl="0"/>
              <a:t>20/03/2023</a:t>
            </a:fld>
            <a:endParaRPr lang="en-GB"/>
          </a:p>
        </p:txBody>
      </p:sp>
      <p:sp>
        <p:nvSpPr>
          <p:cNvPr id="5" name="Footer Placeholder 4"/>
          <p:cNvSpPr txBox="1">
            <a:spLocks noGrp="1"/>
          </p:cNvSpPr>
          <p:nvPr>
            <p:ph type="ftr" sz="quarter" idx="3"/>
          </p:nvPr>
        </p:nvSpPr>
        <p:spPr>
          <a:xfrm>
            <a:off x="3124203" y="6356351"/>
            <a:ext cx="2895603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1" compatLnSpc="1"/>
          <a:lstStyle>
            <a:lvl1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898989"/>
                </a:solidFill>
                <a:uFillTx/>
                <a:latin typeface="Calibri"/>
              </a:defRPr>
            </a:lvl1pPr>
          </a:lstStyle>
          <a:p>
            <a:pPr lvl="0"/>
            <a:endParaRPr lang="en-GB"/>
          </a:p>
        </p:txBody>
      </p:sp>
      <p:sp>
        <p:nvSpPr>
          <p:cNvPr id="6" name="Slide Number Placeholder 5"/>
          <p:cNvSpPr txBox="1">
            <a:spLocks noGrp="1"/>
          </p:cNvSpPr>
          <p:nvPr>
            <p:ph type="sldNum" sz="quarter" idx="4"/>
          </p:nvPr>
        </p:nvSpPr>
        <p:spPr>
          <a:xfrm>
            <a:off x="6553203" y="6356351"/>
            <a:ext cx="2133596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/>
          <a:lstStyle>
            <a:lvl1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898989"/>
                </a:solidFill>
                <a:uFillTx/>
                <a:latin typeface="Calibri"/>
              </a:defRPr>
            </a:lvl1pPr>
          </a:lstStyle>
          <a:p>
            <a:pPr lvl="0"/>
            <a:fld id="{A24CE7E5-4F37-4CF4-886F-305368CE9431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525976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186" r:id="rId1"/>
    <p:sldLayoutId id="2147484187" r:id="rId2"/>
    <p:sldLayoutId id="2147484188" r:id="rId3"/>
    <p:sldLayoutId id="2147484189" r:id="rId4"/>
    <p:sldLayoutId id="2147484190" r:id="rId5"/>
    <p:sldLayoutId id="2147484191" r:id="rId6"/>
    <p:sldLayoutId id="2147484192" r:id="rId7"/>
    <p:sldLayoutId id="2147484193" r:id="rId8"/>
    <p:sldLayoutId id="2147484194" r:id="rId9"/>
    <p:sldLayoutId id="2147484195" r:id="rId10"/>
    <p:sldLayoutId id="2147484196" r:id="rId11"/>
    <p:sldLayoutId id="2147484197" r:id="rId12"/>
    <p:sldLayoutId id="2147484198" r:id="rId13"/>
    <p:sldLayoutId id="2147484199" r:id="rId14"/>
  </p:sldLayoutIdLst>
  <p:txStyles>
    <p:titleStyle>
      <a:lvl1pPr marL="0" marR="0" lvl="0" indent="0" algn="r" defTabSz="914400" rtl="0" fontAlgn="auto" hangingPunct="1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5400" b="1" i="0" u="none" strike="noStrike" kern="1200" cap="none" spc="0" baseline="0">
          <a:ln w="11430"/>
          <a:solidFill>
            <a:srgbClr val="C00000"/>
          </a:solidFill>
          <a:effectLst>
            <a:outerShdw blurRad="50800" dist="39000" dir="5460000" algn="tl">
              <a:srgbClr val="000000">
                <a:alpha val="38000"/>
              </a:srgbClr>
            </a:outerShdw>
          </a:effectLst>
          <a:uFillTx/>
          <a:latin typeface="Rockwell Condensed" panose="02060603050405020104" pitchFamily="18" charset="0"/>
        </a:defRPr>
      </a:lvl1pPr>
    </p:titleStyle>
    <p:bodyStyle>
      <a:lvl1pPr marL="342900" marR="0" lvl="0" indent="-342900" algn="l" defTabSz="914400" rtl="0" fontAlgn="auto" hangingPunct="1">
        <a:lnSpc>
          <a:spcPct val="100000"/>
        </a:lnSpc>
        <a:spcBef>
          <a:spcPts val="800"/>
        </a:spcBef>
        <a:spcAft>
          <a:spcPts val="0"/>
        </a:spcAft>
        <a:buSzPct val="100000"/>
        <a:buFont typeface="Arial" pitchFamily="34"/>
        <a:buChar char="•"/>
        <a:tabLst/>
        <a:defRPr lang="en-US" sz="3200" b="1" i="0" u="none" strike="noStrike" kern="1200" cap="none" spc="0" baseline="0">
          <a:solidFill>
            <a:schemeClr val="bg2">
              <a:lumMod val="75000"/>
            </a:schemeClr>
          </a:solidFill>
          <a:effectLst/>
          <a:uFillTx/>
          <a:latin typeface="Calibri"/>
        </a:defRPr>
      </a:lvl1pPr>
      <a:lvl2pPr marL="742950" marR="0" lvl="1" indent="-285750" algn="l" defTabSz="914400" rtl="0" fontAlgn="auto" hangingPunct="1">
        <a:lnSpc>
          <a:spcPct val="100000"/>
        </a:lnSpc>
        <a:spcBef>
          <a:spcPts val="700"/>
        </a:spcBef>
        <a:spcAft>
          <a:spcPts val="0"/>
        </a:spcAft>
        <a:buSzPct val="100000"/>
        <a:buFont typeface="Arial" pitchFamily="34"/>
        <a:buChar char="–"/>
        <a:tabLst/>
        <a:defRPr lang="en-US" sz="2800" b="1" i="0" u="none" strike="noStrike" kern="1200" cap="none" spc="0" baseline="0">
          <a:solidFill>
            <a:schemeClr val="bg2">
              <a:lumMod val="75000"/>
            </a:schemeClr>
          </a:solidFill>
          <a:effectLst/>
          <a:uFillTx/>
          <a:latin typeface="Calibri"/>
        </a:defRPr>
      </a:lvl2pPr>
      <a:lvl3pPr marL="1143000" marR="0" lvl="2" indent="-228600" algn="l" defTabSz="914400" rtl="0" fontAlgn="auto" hangingPunct="1">
        <a:lnSpc>
          <a:spcPct val="100000"/>
        </a:lnSpc>
        <a:spcBef>
          <a:spcPts val="600"/>
        </a:spcBef>
        <a:spcAft>
          <a:spcPts val="0"/>
        </a:spcAft>
        <a:buSzPct val="100000"/>
        <a:buFont typeface="Arial" pitchFamily="34"/>
        <a:buChar char="•"/>
        <a:tabLst/>
        <a:defRPr lang="en-US" sz="2400" b="1" i="0" u="none" strike="noStrike" kern="1200" cap="none" spc="0" baseline="0">
          <a:solidFill>
            <a:schemeClr val="bg2">
              <a:lumMod val="75000"/>
            </a:schemeClr>
          </a:solidFill>
          <a:effectLst/>
          <a:uFillTx/>
          <a:latin typeface="Calibri"/>
        </a:defRPr>
      </a:lvl3pPr>
      <a:lvl4pPr marL="1600200" marR="0" lvl="3" indent="-228600" algn="l" defTabSz="914400" rtl="0" fontAlgn="auto" hangingPunct="1">
        <a:lnSpc>
          <a:spcPct val="10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–"/>
        <a:tabLst/>
        <a:defRPr lang="en-US" sz="2000" b="1" i="0" u="none" strike="noStrike" kern="1200" cap="none" spc="0" baseline="0">
          <a:solidFill>
            <a:schemeClr val="bg2">
              <a:lumMod val="75000"/>
            </a:schemeClr>
          </a:solidFill>
          <a:effectLst/>
          <a:uFillTx/>
          <a:latin typeface="Calibri"/>
        </a:defRPr>
      </a:lvl4pPr>
      <a:lvl5pPr marL="2057400" marR="0" lvl="4" indent="-228600" algn="l" defTabSz="914400" rtl="0" fontAlgn="auto" hangingPunct="1">
        <a:lnSpc>
          <a:spcPct val="100000"/>
        </a:lnSpc>
        <a:spcBef>
          <a:spcPts val="500"/>
        </a:spcBef>
        <a:spcAft>
          <a:spcPts val="0"/>
        </a:spcAft>
        <a:buSzPct val="100000"/>
        <a:buFont typeface="Arial" pitchFamily="34"/>
        <a:buChar char="»"/>
        <a:tabLst/>
        <a:defRPr lang="en-US" sz="2000" b="1" i="0" u="none" strike="noStrike" kern="1200" cap="none" spc="0" baseline="0">
          <a:solidFill>
            <a:schemeClr val="bg2">
              <a:lumMod val="75000"/>
            </a:schemeClr>
          </a:solidFill>
          <a:effectLst/>
          <a:uFillTx/>
          <a:latin typeface="Calibri"/>
        </a:defRPr>
      </a:lvl5pPr>
    </p:bodyStyle>
    <p:otherStyle/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0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0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0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Relationship Id="rId5" Type="http://schemas.openxmlformats.org/officeDocument/2006/relationships/hyperlink" Target="https://www.youtube.com/watch?v=xHaB4teA7QI&amp;t=201s" TargetMode="External"/><Relationship Id="rId4" Type="http://schemas.openxmlformats.org/officeDocument/2006/relationships/hyperlink" Target="https://www.youtube.com/watch?v=PFmudedDtgY&amp;t=1047s" TargetMode="Externa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st-thomas.surrey.sch.uk/learning/looking-after-our-mental-health-and-wellbeing/" TargetMode="External"/><Relationship Id="rId2" Type="http://schemas.openxmlformats.org/officeDocument/2006/relationships/hyperlink" Target="https://www.mindworks-surrey.org/" TargetMode="External"/><Relationship Id="rId1" Type="http://schemas.openxmlformats.org/officeDocument/2006/relationships/slideLayout" Target="../slideLayouts/slideLayout4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mailto:mrscarter@st-thomas.surrey.sch.uk" TargetMode="Externa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0.xml"/><Relationship Id="rId4" Type="http://schemas.openxmlformats.org/officeDocument/2006/relationships/hyperlink" Target="mailto:senco@st-thomas.surrey.sch.uk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-2196752" y="-3555776"/>
            <a:ext cx="13597510" cy="11665296"/>
            <a:chOff x="2674039" y="157318"/>
            <a:chExt cx="6977232" cy="6552790"/>
          </a:xfrm>
        </p:grpSpPr>
        <p:sp>
          <p:nvSpPr>
            <p:cNvPr id="6" name="Freeform 22">
              <a:extLst>
                <a:ext uri="{FF2B5EF4-FFF2-40B4-BE49-F238E27FC236}">
                  <a16:creationId xmlns:a16="http://schemas.microsoft.com/office/drawing/2014/main" id="{556E320C-2EBC-4BDD-AD02-9858028587A3}"/>
                </a:ext>
              </a:extLst>
            </p:cNvPr>
            <p:cNvSpPr>
              <a:spLocks/>
            </p:cNvSpPr>
            <p:nvPr/>
          </p:nvSpPr>
          <p:spPr bwMode="auto">
            <a:xfrm>
              <a:off x="6091249" y="1503220"/>
              <a:ext cx="984575" cy="943551"/>
            </a:xfrm>
            <a:custGeom>
              <a:avLst/>
              <a:gdLst>
                <a:gd name="T0" fmla="*/ 3 w 317"/>
                <a:gd name="T1" fmla="*/ 149 h 303"/>
                <a:gd name="T2" fmla="*/ 153 w 317"/>
                <a:gd name="T3" fmla="*/ 300 h 303"/>
                <a:gd name="T4" fmla="*/ 315 w 317"/>
                <a:gd name="T5" fmla="*/ 161 h 303"/>
                <a:gd name="T6" fmla="*/ 167 w 317"/>
                <a:gd name="T7" fmla="*/ 8 h 303"/>
                <a:gd name="T8" fmla="*/ 3 w 317"/>
                <a:gd name="T9" fmla="*/ 149 h 3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7" h="303">
                  <a:moveTo>
                    <a:pt x="3" y="149"/>
                  </a:moveTo>
                  <a:cubicBezTo>
                    <a:pt x="0" y="229"/>
                    <a:pt x="67" y="296"/>
                    <a:pt x="153" y="300"/>
                  </a:cubicBezTo>
                  <a:cubicBezTo>
                    <a:pt x="239" y="303"/>
                    <a:pt x="312" y="241"/>
                    <a:pt x="315" y="161"/>
                  </a:cubicBezTo>
                  <a:cubicBezTo>
                    <a:pt x="317" y="81"/>
                    <a:pt x="252" y="15"/>
                    <a:pt x="167" y="8"/>
                  </a:cubicBezTo>
                  <a:cubicBezTo>
                    <a:pt x="64" y="0"/>
                    <a:pt x="6" y="69"/>
                    <a:pt x="3" y="149"/>
                  </a:cubicBezTo>
                  <a:close/>
                </a:path>
              </a:pathLst>
            </a:custGeom>
            <a:solidFill>
              <a:srgbClr val="B7762F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" name="Freeform 5">
              <a:extLst>
                <a:ext uri="{FF2B5EF4-FFF2-40B4-BE49-F238E27FC236}">
                  <a16:creationId xmlns:a16="http://schemas.microsoft.com/office/drawing/2014/main" id="{4B8DFA6B-03F6-4883-9FAF-CEE50EEE42EB}"/>
                </a:ext>
              </a:extLst>
            </p:cNvPr>
            <p:cNvSpPr>
              <a:spLocks/>
            </p:cNvSpPr>
            <p:nvPr/>
          </p:nvSpPr>
          <p:spPr bwMode="auto">
            <a:xfrm>
              <a:off x="4106722" y="916261"/>
              <a:ext cx="429174" cy="498599"/>
            </a:xfrm>
            <a:custGeom>
              <a:avLst/>
              <a:gdLst>
                <a:gd name="T0" fmla="*/ 138 w 138"/>
                <a:gd name="T1" fmla="*/ 55 h 160"/>
                <a:gd name="T2" fmla="*/ 109 w 138"/>
                <a:gd name="T3" fmla="*/ 64 h 160"/>
                <a:gd name="T4" fmla="*/ 54 w 138"/>
                <a:gd name="T5" fmla="*/ 19 h 160"/>
                <a:gd name="T6" fmla="*/ 63 w 138"/>
                <a:gd name="T7" fmla="*/ 70 h 160"/>
                <a:gd name="T8" fmla="*/ 62 w 138"/>
                <a:gd name="T9" fmla="*/ 147 h 160"/>
                <a:gd name="T10" fmla="*/ 59 w 138"/>
                <a:gd name="T11" fmla="*/ 152 h 160"/>
                <a:gd name="T12" fmla="*/ 54 w 138"/>
                <a:gd name="T13" fmla="*/ 158 h 160"/>
                <a:gd name="T14" fmla="*/ 50 w 138"/>
                <a:gd name="T15" fmla="*/ 155 h 160"/>
                <a:gd name="T16" fmla="*/ 49 w 138"/>
                <a:gd name="T17" fmla="*/ 154 h 160"/>
                <a:gd name="T18" fmla="*/ 5 w 138"/>
                <a:gd name="T19" fmla="*/ 134 h 160"/>
                <a:gd name="T20" fmla="*/ 7 w 138"/>
                <a:gd name="T21" fmla="*/ 126 h 160"/>
                <a:gd name="T22" fmla="*/ 16 w 138"/>
                <a:gd name="T23" fmla="*/ 128 h 160"/>
                <a:gd name="T24" fmla="*/ 19 w 138"/>
                <a:gd name="T25" fmla="*/ 126 h 160"/>
                <a:gd name="T26" fmla="*/ 52 w 138"/>
                <a:gd name="T27" fmla="*/ 130 h 160"/>
                <a:gd name="T28" fmla="*/ 54 w 138"/>
                <a:gd name="T29" fmla="*/ 85 h 160"/>
                <a:gd name="T30" fmla="*/ 42 w 138"/>
                <a:gd name="T31" fmla="*/ 16 h 160"/>
                <a:gd name="T32" fmla="*/ 44 w 138"/>
                <a:gd name="T33" fmla="*/ 9 h 160"/>
                <a:gd name="T34" fmla="*/ 90 w 138"/>
                <a:gd name="T35" fmla="*/ 22 h 160"/>
                <a:gd name="T36" fmla="*/ 138 w 138"/>
                <a:gd name="T37" fmla="*/ 55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38" h="160">
                  <a:moveTo>
                    <a:pt x="138" y="55"/>
                  </a:moveTo>
                  <a:cubicBezTo>
                    <a:pt x="136" y="56"/>
                    <a:pt x="126" y="57"/>
                    <a:pt x="109" y="64"/>
                  </a:cubicBezTo>
                  <a:cubicBezTo>
                    <a:pt x="92" y="47"/>
                    <a:pt x="71" y="31"/>
                    <a:pt x="54" y="19"/>
                  </a:cubicBezTo>
                  <a:cubicBezTo>
                    <a:pt x="62" y="34"/>
                    <a:pt x="63" y="53"/>
                    <a:pt x="63" y="70"/>
                  </a:cubicBezTo>
                  <a:cubicBezTo>
                    <a:pt x="63" y="96"/>
                    <a:pt x="58" y="122"/>
                    <a:pt x="62" y="147"/>
                  </a:cubicBezTo>
                  <a:cubicBezTo>
                    <a:pt x="62" y="149"/>
                    <a:pt x="61" y="151"/>
                    <a:pt x="59" y="152"/>
                  </a:cubicBezTo>
                  <a:cubicBezTo>
                    <a:pt x="61" y="155"/>
                    <a:pt x="58" y="160"/>
                    <a:pt x="54" y="158"/>
                  </a:cubicBezTo>
                  <a:cubicBezTo>
                    <a:pt x="53" y="157"/>
                    <a:pt x="51" y="156"/>
                    <a:pt x="50" y="155"/>
                  </a:cubicBezTo>
                  <a:cubicBezTo>
                    <a:pt x="49" y="155"/>
                    <a:pt x="49" y="154"/>
                    <a:pt x="49" y="154"/>
                  </a:cubicBezTo>
                  <a:cubicBezTo>
                    <a:pt x="35" y="145"/>
                    <a:pt x="21" y="136"/>
                    <a:pt x="5" y="134"/>
                  </a:cubicBezTo>
                  <a:cubicBezTo>
                    <a:pt x="0" y="133"/>
                    <a:pt x="2" y="125"/>
                    <a:pt x="7" y="126"/>
                  </a:cubicBezTo>
                  <a:cubicBezTo>
                    <a:pt x="10" y="126"/>
                    <a:pt x="13" y="127"/>
                    <a:pt x="16" y="128"/>
                  </a:cubicBezTo>
                  <a:cubicBezTo>
                    <a:pt x="16" y="127"/>
                    <a:pt x="17" y="126"/>
                    <a:pt x="19" y="126"/>
                  </a:cubicBezTo>
                  <a:cubicBezTo>
                    <a:pt x="31" y="121"/>
                    <a:pt x="42" y="123"/>
                    <a:pt x="52" y="130"/>
                  </a:cubicBezTo>
                  <a:cubicBezTo>
                    <a:pt x="52" y="115"/>
                    <a:pt x="54" y="100"/>
                    <a:pt x="54" y="85"/>
                  </a:cubicBezTo>
                  <a:cubicBezTo>
                    <a:pt x="55" y="63"/>
                    <a:pt x="58" y="33"/>
                    <a:pt x="42" y="16"/>
                  </a:cubicBezTo>
                  <a:cubicBezTo>
                    <a:pt x="40" y="14"/>
                    <a:pt x="41" y="10"/>
                    <a:pt x="44" y="9"/>
                  </a:cubicBezTo>
                  <a:cubicBezTo>
                    <a:pt x="53" y="0"/>
                    <a:pt x="77" y="14"/>
                    <a:pt x="90" y="22"/>
                  </a:cubicBezTo>
                  <a:cubicBezTo>
                    <a:pt x="101" y="28"/>
                    <a:pt x="126" y="46"/>
                    <a:pt x="138" y="55"/>
                  </a:cubicBezTo>
                  <a:close/>
                </a:path>
              </a:pathLst>
            </a:custGeom>
            <a:solidFill>
              <a:srgbClr val="6D3B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8" name="Freeform 6">
              <a:extLst>
                <a:ext uri="{FF2B5EF4-FFF2-40B4-BE49-F238E27FC236}">
                  <a16:creationId xmlns:a16="http://schemas.microsoft.com/office/drawing/2014/main" id="{D254DB18-98C4-4302-A96A-E03D95E41D2A}"/>
                </a:ext>
              </a:extLst>
            </p:cNvPr>
            <p:cNvSpPr>
              <a:spLocks/>
            </p:cNvSpPr>
            <p:nvPr/>
          </p:nvSpPr>
          <p:spPr bwMode="auto">
            <a:xfrm>
              <a:off x="4592699" y="577025"/>
              <a:ext cx="474932" cy="355015"/>
            </a:xfrm>
            <a:custGeom>
              <a:avLst/>
              <a:gdLst>
                <a:gd name="T0" fmla="*/ 11 w 153"/>
                <a:gd name="T1" fmla="*/ 55 h 114"/>
                <a:gd name="T2" fmla="*/ 12 w 153"/>
                <a:gd name="T3" fmla="*/ 8 h 114"/>
                <a:gd name="T4" fmla="*/ 19 w 153"/>
                <a:gd name="T5" fmla="*/ 8 h 114"/>
                <a:gd name="T6" fmla="*/ 81 w 153"/>
                <a:gd name="T7" fmla="*/ 39 h 114"/>
                <a:gd name="T8" fmla="*/ 125 w 153"/>
                <a:gd name="T9" fmla="*/ 50 h 114"/>
                <a:gd name="T10" fmla="*/ 130 w 153"/>
                <a:gd name="T11" fmla="*/ 16 h 114"/>
                <a:gd name="T12" fmla="*/ 133 w 153"/>
                <a:gd name="T13" fmla="*/ 14 h 114"/>
                <a:gd name="T14" fmla="*/ 134 w 153"/>
                <a:gd name="T15" fmla="*/ 5 h 114"/>
                <a:gd name="T16" fmla="*/ 142 w 153"/>
                <a:gd name="T17" fmla="*/ 5 h 114"/>
                <a:gd name="T18" fmla="*/ 150 w 153"/>
                <a:gd name="T19" fmla="*/ 53 h 114"/>
                <a:gd name="T20" fmla="*/ 150 w 153"/>
                <a:gd name="T21" fmla="*/ 54 h 114"/>
                <a:gd name="T22" fmla="*/ 152 w 153"/>
                <a:gd name="T23" fmla="*/ 59 h 114"/>
                <a:gd name="T24" fmla="*/ 144 w 153"/>
                <a:gd name="T25" fmla="*/ 62 h 114"/>
                <a:gd name="T26" fmla="*/ 139 w 153"/>
                <a:gd name="T27" fmla="*/ 63 h 114"/>
                <a:gd name="T28" fmla="*/ 65 w 153"/>
                <a:gd name="T29" fmla="*/ 43 h 114"/>
                <a:gd name="T30" fmla="*/ 18 w 153"/>
                <a:gd name="T31" fmla="*/ 21 h 114"/>
                <a:gd name="T32" fmla="*/ 48 w 153"/>
                <a:gd name="T33" fmla="*/ 95 h 114"/>
                <a:gd name="T34" fmla="*/ 33 w 153"/>
                <a:gd name="T35" fmla="*/ 114 h 114"/>
                <a:gd name="T36" fmla="*/ 11 w 153"/>
                <a:gd name="T37" fmla="*/ 55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53" h="114">
                  <a:moveTo>
                    <a:pt x="11" y="55"/>
                  </a:moveTo>
                  <a:cubicBezTo>
                    <a:pt x="7" y="41"/>
                    <a:pt x="0" y="15"/>
                    <a:pt x="12" y="8"/>
                  </a:cubicBezTo>
                  <a:cubicBezTo>
                    <a:pt x="13" y="6"/>
                    <a:pt x="17" y="6"/>
                    <a:pt x="19" y="8"/>
                  </a:cubicBezTo>
                  <a:cubicBezTo>
                    <a:pt x="31" y="28"/>
                    <a:pt x="60" y="34"/>
                    <a:pt x="81" y="39"/>
                  </a:cubicBezTo>
                  <a:cubicBezTo>
                    <a:pt x="96" y="43"/>
                    <a:pt x="111" y="45"/>
                    <a:pt x="125" y="50"/>
                  </a:cubicBezTo>
                  <a:cubicBezTo>
                    <a:pt x="121" y="38"/>
                    <a:pt x="123" y="27"/>
                    <a:pt x="130" y="16"/>
                  </a:cubicBezTo>
                  <a:cubicBezTo>
                    <a:pt x="131" y="15"/>
                    <a:pt x="132" y="14"/>
                    <a:pt x="133" y="14"/>
                  </a:cubicBezTo>
                  <a:cubicBezTo>
                    <a:pt x="133" y="11"/>
                    <a:pt x="133" y="8"/>
                    <a:pt x="134" y="5"/>
                  </a:cubicBezTo>
                  <a:cubicBezTo>
                    <a:pt x="134" y="0"/>
                    <a:pt x="143" y="0"/>
                    <a:pt x="142" y="5"/>
                  </a:cubicBezTo>
                  <a:cubicBezTo>
                    <a:pt x="140" y="22"/>
                    <a:pt x="145" y="37"/>
                    <a:pt x="150" y="53"/>
                  </a:cubicBezTo>
                  <a:cubicBezTo>
                    <a:pt x="150" y="53"/>
                    <a:pt x="150" y="54"/>
                    <a:pt x="150" y="54"/>
                  </a:cubicBezTo>
                  <a:cubicBezTo>
                    <a:pt x="151" y="56"/>
                    <a:pt x="151" y="57"/>
                    <a:pt x="152" y="59"/>
                  </a:cubicBezTo>
                  <a:cubicBezTo>
                    <a:pt x="153" y="64"/>
                    <a:pt x="147" y="65"/>
                    <a:pt x="144" y="62"/>
                  </a:cubicBezTo>
                  <a:cubicBezTo>
                    <a:pt x="143" y="64"/>
                    <a:pt x="141" y="64"/>
                    <a:pt x="139" y="63"/>
                  </a:cubicBezTo>
                  <a:cubicBezTo>
                    <a:pt x="116" y="53"/>
                    <a:pt x="89" y="50"/>
                    <a:pt x="65" y="43"/>
                  </a:cubicBezTo>
                  <a:cubicBezTo>
                    <a:pt x="49" y="39"/>
                    <a:pt x="30" y="33"/>
                    <a:pt x="18" y="21"/>
                  </a:cubicBezTo>
                  <a:cubicBezTo>
                    <a:pt x="25" y="40"/>
                    <a:pt x="37" y="74"/>
                    <a:pt x="48" y="95"/>
                  </a:cubicBezTo>
                  <a:cubicBezTo>
                    <a:pt x="42" y="97"/>
                    <a:pt x="34" y="113"/>
                    <a:pt x="33" y="114"/>
                  </a:cubicBezTo>
                  <a:cubicBezTo>
                    <a:pt x="28" y="101"/>
                    <a:pt x="14" y="68"/>
                    <a:pt x="11" y="55"/>
                  </a:cubicBezTo>
                  <a:close/>
                </a:path>
              </a:pathLst>
            </a:custGeom>
            <a:solidFill>
              <a:srgbClr val="6D3B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9" name="Freeform 7">
              <a:extLst>
                <a:ext uri="{FF2B5EF4-FFF2-40B4-BE49-F238E27FC236}">
                  <a16:creationId xmlns:a16="http://schemas.microsoft.com/office/drawing/2014/main" id="{3F57704C-81B1-40D4-8B90-70536AF7692E}"/>
                </a:ext>
              </a:extLst>
            </p:cNvPr>
            <p:cNvSpPr>
              <a:spLocks/>
            </p:cNvSpPr>
            <p:nvPr/>
          </p:nvSpPr>
          <p:spPr bwMode="auto">
            <a:xfrm>
              <a:off x="4340243" y="745854"/>
              <a:ext cx="637449" cy="544356"/>
            </a:xfrm>
            <a:custGeom>
              <a:avLst/>
              <a:gdLst>
                <a:gd name="T0" fmla="*/ 204 w 205"/>
                <a:gd name="T1" fmla="*/ 38 h 175"/>
                <a:gd name="T2" fmla="*/ 34 w 205"/>
                <a:gd name="T3" fmla="*/ 169 h 175"/>
                <a:gd name="T4" fmla="*/ 8 w 205"/>
                <a:gd name="T5" fmla="*/ 150 h 175"/>
                <a:gd name="T6" fmla="*/ 23 w 205"/>
                <a:gd name="T7" fmla="*/ 129 h 175"/>
                <a:gd name="T8" fmla="*/ 24 w 205"/>
                <a:gd name="T9" fmla="*/ 120 h 175"/>
                <a:gd name="T10" fmla="*/ 20 w 205"/>
                <a:gd name="T11" fmla="*/ 110 h 175"/>
                <a:gd name="T12" fmla="*/ 37 w 205"/>
                <a:gd name="T13" fmla="*/ 94 h 175"/>
                <a:gd name="T14" fmla="*/ 66 w 205"/>
                <a:gd name="T15" fmla="*/ 87 h 175"/>
                <a:gd name="T16" fmla="*/ 80 w 205"/>
                <a:gd name="T17" fmla="*/ 55 h 175"/>
                <a:gd name="T18" fmla="*/ 109 w 205"/>
                <a:gd name="T19" fmla="*/ 44 h 175"/>
                <a:gd name="T20" fmla="*/ 124 w 205"/>
                <a:gd name="T21" fmla="*/ 35 h 175"/>
                <a:gd name="T22" fmla="*/ 122 w 205"/>
                <a:gd name="T23" fmla="*/ 16 h 175"/>
                <a:gd name="T24" fmla="*/ 127 w 205"/>
                <a:gd name="T25" fmla="*/ 12 h 175"/>
                <a:gd name="T26" fmla="*/ 127 w 205"/>
                <a:gd name="T27" fmla="*/ 12 h 175"/>
                <a:gd name="T28" fmla="*/ 204 w 205"/>
                <a:gd name="T29" fmla="*/ 38 h 1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05" h="175">
                  <a:moveTo>
                    <a:pt x="204" y="38"/>
                  </a:moveTo>
                  <a:cubicBezTo>
                    <a:pt x="205" y="39"/>
                    <a:pt x="62" y="156"/>
                    <a:pt x="34" y="169"/>
                  </a:cubicBezTo>
                  <a:cubicBezTo>
                    <a:pt x="21" y="175"/>
                    <a:pt x="11" y="159"/>
                    <a:pt x="8" y="150"/>
                  </a:cubicBezTo>
                  <a:cubicBezTo>
                    <a:pt x="0" y="145"/>
                    <a:pt x="0" y="127"/>
                    <a:pt x="23" y="129"/>
                  </a:cubicBezTo>
                  <a:cubicBezTo>
                    <a:pt x="30" y="129"/>
                    <a:pt x="26" y="125"/>
                    <a:pt x="24" y="120"/>
                  </a:cubicBezTo>
                  <a:cubicBezTo>
                    <a:pt x="22" y="117"/>
                    <a:pt x="21" y="113"/>
                    <a:pt x="20" y="110"/>
                  </a:cubicBezTo>
                  <a:cubicBezTo>
                    <a:pt x="19" y="100"/>
                    <a:pt x="30" y="96"/>
                    <a:pt x="37" y="94"/>
                  </a:cubicBezTo>
                  <a:cubicBezTo>
                    <a:pt x="47" y="92"/>
                    <a:pt x="58" y="91"/>
                    <a:pt x="66" y="87"/>
                  </a:cubicBezTo>
                  <a:cubicBezTo>
                    <a:pt x="77" y="81"/>
                    <a:pt x="75" y="66"/>
                    <a:pt x="80" y="55"/>
                  </a:cubicBezTo>
                  <a:cubicBezTo>
                    <a:pt x="85" y="44"/>
                    <a:pt x="98" y="44"/>
                    <a:pt x="109" y="44"/>
                  </a:cubicBezTo>
                  <a:cubicBezTo>
                    <a:pt x="112" y="44"/>
                    <a:pt x="129" y="42"/>
                    <a:pt x="124" y="35"/>
                  </a:cubicBezTo>
                  <a:cubicBezTo>
                    <a:pt x="121" y="28"/>
                    <a:pt x="118" y="22"/>
                    <a:pt x="122" y="16"/>
                  </a:cubicBezTo>
                  <a:cubicBezTo>
                    <a:pt x="123" y="13"/>
                    <a:pt x="125" y="12"/>
                    <a:pt x="127" y="12"/>
                  </a:cubicBezTo>
                  <a:cubicBezTo>
                    <a:pt x="127" y="12"/>
                    <a:pt x="127" y="12"/>
                    <a:pt x="127" y="12"/>
                  </a:cubicBezTo>
                  <a:cubicBezTo>
                    <a:pt x="132" y="0"/>
                    <a:pt x="190" y="0"/>
                    <a:pt x="204" y="38"/>
                  </a:cubicBezTo>
                  <a:close/>
                </a:path>
              </a:pathLst>
            </a:custGeom>
            <a:solidFill>
              <a:srgbClr val="9CDBE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0" name="Freeform 8">
              <a:extLst>
                <a:ext uri="{FF2B5EF4-FFF2-40B4-BE49-F238E27FC236}">
                  <a16:creationId xmlns:a16="http://schemas.microsoft.com/office/drawing/2014/main" id="{6195FA73-0A4C-4581-B5E6-313D69B3D848}"/>
                </a:ext>
              </a:extLst>
            </p:cNvPr>
            <p:cNvSpPr>
              <a:spLocks/>
            </p:cNvSpPr>
            <p:nvPr/>
          </p:nvSpPr>
          <p:spPr bwMode="auto">
            <a:xfrm>
              <a:off x="4381267" y="845258"/>
              <a:ext cx="1367992" cy="1085557"/>
            </a:xfrm>
            <a:custGeom>
              <a:avLst/>
              <a:gdLst>
                <a:gd name="T0" fmla="*/ 427 w 440"/>
                <a:gd name="T1" fmla="*/ 48 h 349"/>
                <a:gd name="T2" fmla="*/ 414 w 440"/>
                <a:gd name="T3" fmla="*/ 68 h 349"/>
                <a:gd name="T4" fmla="*/ 434 w 440"/>
                <a:gd name="T5" fmla="*/ 64 h 349"/>
                <a:gd name="T6" fmla="*/ 437 w 440"/>
                <a:gd name="T7" fmla="*/ 70 h 349"/>
                <a:gd name="T8" fmla="*/ 411 w 440"/>
                <a:gd name="T9" fmla="*/ 75 h 349"/>
                <a:gd name="T10" fmla="*/ 351 w 440"/>
                <a:gd name="T11" fmla="*/ 134 h 349"/>
                <a:gd name="T12" fmla="*/ 330 w 440"/>
                <a:gd name="T13" fmla="*/ 164 h 349"/>
                <a:gd name="T14" fmla="*/ 324 w 440"/>
                <a:gd name="T15" fmla="*/ 182 h 349"/>
                <a:gd name="T16" fmla="*/ 290 w 440"/>
                <a:gd name="T17" fmla="*/ 238 h 349"/>
                <a:gd name="T18" fmla="*/ 283 w 440"/>
                <a:gd name="T19" fmla="*/ 229 h 349"/>
                <a:gd name="T20" fmla="*/ 298 w 440"/>
                <a:gd name="T21" fmla="*/ 190 h 349"/>
                <a:gd name="T22" fmla="*/ 189 w 440"/>
                <a:gd name="T23" fmla="*/ 23 h 349"/>
                <a:gd name="T24" fmla="*/ 64 w 440"/>
                <a:gd name="T25" fmla="*/ 142 h 349"/>
                <a:gd name="T26" fmla="*/ 170 w 440"/>
                <a:gd name="T27" fmla="*/ 255 h 349"/>
                <a:gd name="T28" fmla="*/ 223 w 440"/>
                <a:gd name="T29" fmla="*/ 266 h 349"/>
                <a:gd name="T30" fmla="*/ 244 w 440"/>
                <a:gd name="T31" fmla="*/ 275 h 349"/>
                <a:gd name="T32" fmla="*/ 186 w 440"/>
                <a:gd name="T33" fmla="*/ 295 h 349"/>
                <a:gd name="T34" fmla="*/ 173 w 440"/>
                <a:gd name="T35" fmla="*/ 293 h 349"/>
                <a:gd name="T36" fmla="*/ 173 w 440"/>
                <a:gd name="T37" fmla="*/ 293 h 349"/>
                <a:gd name="T38" fmla="*/ 142 w 440"/>
                <a:gd name="T39" fmla="*/ 290 h 349"/>
                <a:gd name="T40" fmla="*/ 142 w 440"/>
                <a:gd name="T41" fmla="*/ 290 h 349"/>
                <a:gd name="T42" fmla="*/ 37 w 440"/>
                <a:gd name="T43" fmla="*/ 318 h 349"/>
                <a:gd name="T44" fmla="*/ 36 w 440"/>
                <a:gd name="T45" fmla="*/ 323 h 349"/>
                <a:gd name="T46" fmla="*/ 31 w 440"/>
                <a:gd name="T47" fmla="*/ 342 h 349"/>
                <a:gd name="T48" fmla="*/ 29 w 440"/>
                <a:gd name="T49" fmla="*/ 348 h 349"/>
                <a:gd name="T50" fmla="*/ 22 w 440"/>
                <a:gd name="T51" fmla="*/ 344 h 349"/>
                <a:gd name="T52" fmla="*/ 23 w 440"/>
                <a:gd name="T53" fmla="*/ 322 h 349"/>
                <a:gd name="T54" fmla="*/ 11 w 440"/>
                <a:gd name="T55" fmla="*/ 326 h 349"/>
                <a:gd name="T56" fmla="*/ 2 w 440"/>
                <a:gd name="T57" fmla="*/ 323 h 349"/>
                <a:gd name="T58" fmla="*/ 8 w 440"/>
                <a:gd name="T59" fmla="*/ 317 h 349"/>
                <a:gd name="T60" fmla="*/ 19 w 440"/>
                <a:gd name="T61" fmla="*/ 311 h 349"/>
                <a:gd name="T62" fmla="*/ 5 w 440"/>
                <a:gd name="T63" fmla="*/ 301 h 349"/>
                <a:gd name="T64" fmla="*/ 12 w 440"/>
                <a:gd name="T65" fmla="*/ 298 h 349"/>
                <a:gd name="T66" fmla="*/ 30 w 440"/>
                <a:gd name="T67" fmla="*/ 307 h 349"/>
                <a:gd name="T68" fmla="*/ 139 w 440"/>
                <a:gd name="T69" fmla="*/ 277 h 349"/>
                <a:gd name="T70" fmla="*/ 139 w 440"/>
                <a:gd name="T71" fmla="*/ 277 h 349"/>
                <a:gd name="T72" fmla="*/ 161 w 440"/>
                <a:gd name="T73" fmla="*/ 273 h 349"/>
                <a:gd name="T74" fmla="*/ 97 w 440"/>
                <a:gd name="T75" fmla="*/ 208 h 349"/>
                <a:gd name="T76" fmla="*/ 24 w 440"/>
                <a:gd name="T77" fmla="*/ 123 h 349"/>
                <a:gd name="T78" fmla="*/ 182 w 440"/>
                <a:gd name="T79" fmla="*/ 7 h 349"/>
                <a:gd name="T80" fmla="*/ 184 w 440"/>
                <a:gd name="T81" fmla="*/ 7 h 349"/>
                <a:gd name="T82" fmla="*/ 202 w 440"/>
                <a:gd name="T83" fmla="*/ 11 h 349"/>
                <a:gd name="T84" fmla="*/ 308 w 440"/>
                <a:gd name="T85" fmla="*/ 177 h 349"/>
                <a:gd name="T86" fmla="*/ 310 w 440"/>
                <a:gd name="T87" fmla="*/ 174 h 349"/>
                <a:gd name="T88" fmla="*/ 310 w 440"/>
                <a:gd name="T89" fmla="*/ 174 h 349"/>
                <a:gd name="T90" fmla="*/ 333 w 440"/>
                <a:gd name="T91" fmla="*/ 141 h 349"/>
                <a:gd name="T92" fmla="*/ 333 w 440"/>
                <a:gd name="T93" fmla="*/ 140 h 349"/>
                <a:gd name="T94" fmla="*/ 402 w 440"/>
                <a:gd name="T95" fmla="*/ 70 h 349"/>
                <a:gd name="T96" fmla="*/ 391 w 440"/>
                <a:gd name="T97" fmla="*/ 47 h 349"/>
                <a:gd name="T98" fmla="*/ 396 w 440"/>
                <a:gd name="T99" fmla="*/ 42 h 349"/>
                <a:gd name="T100" fmla="*/ 408 w 440"/>
                <a:gd name="T101" fmla="*/ 62 h 349"/>
                <a:gd name="T102" fmla="*/ 426 w 440"/>
                <a:gd name="T103" fmla="*/ 42 h 349"/>
                <a:gd name="T104" fmla="*/ 427 w 440"/>
                <a:gd name="T105" fmla="*/ 48 h 3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440" h="349">
                  <a:moveTo>
                    <a:pt x="427" y="48"/>
                  </a:moveTo>
                  <a:cubicBezTo>
                    <a:pt x="419" y="55"/>
                    <a:pt x="417" y="55"/>
                    <a:pt x="414" y="68"/>
                  </a:cubicBezTo>
                  <a:cubicBezTo>
                    <a:pt x="423" y="66"/>
                    <a:pt x="424" y="64"/>
                    <a:pt x="434" y="64"/>
                  </a:cubicBezTo>
                  <a:cubicBezTo>
                    <a:pt x="439" y="64"/>
                    <a:pt x="440" y="69"/>
                    <a:pt x="437" y="70"/>
                  </a:cubicBezTo>
                  <a:cubicBezTo>
                    <a:pt x="425" y="73"/>
                    <a:pt x="423" y="74"/>
                    <a:pt x="411" y="75"/>
                  </a:cubicBezTo>
                  <a:cubicBezTo>
                    <a:pt x="408" y="75"/>
                    <a:pt x="368" y="114"/>
                    <a:pt x="351" y="134"/>
                  </a:cubicBezTo>
                  <a:cubicBezTo>
                    <a:pt x="342" y="144"/>
                    <a:pt x="335" y="154"/>
                    <a:pt x="330" y="164"/>
                  </a:cubicBezTo>
                  <a:cubicBezTo>
                    <a:pt x="328" y="171"/>
                    <a:pt x="326" y="177"/>
                    <a:pt x="324" y="182"/>
                  </a:cubicBezTo>
                  <a:cubicBezTo>
                    <a:pt x="320" y="197"/>
                    <a:pt x="317" y="214"/>
                    <a:pt x="290" y="238"/>
                  </a:cubicBezTo>
                  <a:cubicBezTo>
                    <a:pt x="285" y="242"/>
                    <a:pt x="278" y="234"/>
                    <a:pt x="283" y="229"/>
                  </a:cubicBezTo>
                  <a:cubicBezTo>
                    <a:pt x="294" y="219"/>
                    <a:pt x="299" y="207"/>
                    <a:pt x="298" y="190"/>
                  </a:cubicBezTo>
                  <a:cubicBezTo>
                    <a:pt x="285" y="181"/>
                    <a:pt x="216" y="91"/>
                    <a:pt x="189" y="23"/>
                  </a:cubicBezTo>
                  <a:cubicBezTo>
                    <a:pt x="136" y="59"/>
                    <a:pt x="109" y="96"/>
                    <a:pt x="64" y="142"/>
                  </a:cubicBezTo>
                  <a:cubicBezTo>
                    <a:pt x="73" y="147"/>
                    <a:pt x="162" y="246"/>
                    <a:pt x="170" y="255"/>
                  </a:cubicBezTo>
                  <a:cubicBezTo>
                    <a:pt x="174" y="259"/>
                    <a:pt x="200" y="279"/>
                    <a:pt x="223" y="266"/>
                  </a:cubicBezTo>
                  <a:cubicBezTo>
                    <a:pt x="227" y="264"/>
                    <a:pt x="242" y="268"/>
                    <a:pt x="244" y="275"/>
                  </a:cubicBezTo>
                  <a:cubicBezTo>
                    <a:pt x="244" y="275"/>
                    <a:pt x="212" y="298"/>
                    <a:pt x="186" y="295"/>
                  </a:cubicBezTo>
                  <a:cubicBezTo>
                    <a:pt x="182" y="295"/>
                    <a:pt x="177" y="294"/>
                    <a:pt x="173" y="293"/>
                  </a:cubicBezTo>
                  <a:cubicBezTo>
                    <a:pt x="173" y="293"/>
                    <a:pt x="173" y="293"/>
                    <a:pt x="173" y="293"/>
                  </a:cubicBezTo>
                  <a:cubicBezTo>
                    <a:pt x="165" y="291"/>
                    <a:pt x="142" y="290"/>
                    <a:pt x="142" y="290"/>
                  </a:cubicBezTo>
                  <a:cubicBezTo>
                    <a:pt x="142" y="290"/>
                    <a:pt x="142" y="290"/>
                    <a:pt x="142" y="290"/>
                  </a:cubicBezTo>
                  <a:cubicBezTo>
                    <a:pt x="101" y="294"/>
                    <a:pt x="54" y="287"/>
                    <a:pt x="37" y="318"/>
                  </a:cubicBezTo>
                  <a:cubicBezTo>
                    <a:pt x="37" y="318"/>
                    <a:pt x="37" y="321"/>
                    <a:pt x="36" y="323"/>
                  </a:cubicBezTo>
                  <a:cubicBezTo>
                    <a:pt x="32" y="329"/>
                    <a:pt x="29" y="335"/>
                    <a:pt x="31" y="342"/>
                  </a:cubicBezTo>
                  <a:cubicBezTo>
                    <a:pt x="32" y="345"/>
                    <a:pt x="32" y="347"/>
                    <a:pt x="29" y="348"/>
                  </a:cubicBezTo>
                  <a:cubicBezTo>
                    <a:pt x="26" y="349"/>
                    <a:pt x="24" y="347"/>
                    <a:pt x="22" y="344"/>
                  </a:cubicBezTo>
                  <a:cubicBezTo>
                    <a:pt x="20" y="336"/>
                    <a:pt x="21" y="329"/>
                    <a:pt x="23" y="322"/>
                  </a:cubicBezTo>
                  <a:cubicBezTo>
                    <a:pt x="19" y="323"/>
                    <a:pt x="15" y="324"/>
                    <a:pt x="11" y="326"/>
                  </a:cubicBezTo>
                  <a:cubicBezTo>
                    <a:pt x="8" y="327"/>
                    <a:pt x="3" y="325"/>
                    <a:pt x="2" y="323"/>
                  </a:cubicBezTo>
                  <a:cubicBezTo>
                    <a:pt x="1" y="319"/>
                    <a:pt x="5" y="318"/>
                    <a:pt x="8" y="317"/>
                  </a:cubicBezTo>
                  <a:cubicBezTo>
                    <a:pt x="11" y="315"/>
                    <a:pt x="15" y="312"/>
                    <a:pt x="19" y="311"/>
                  </a:cubicBezTo>
                  <a:cubicBezTo>
                    <a:pt x="13" y="309"/>
                    <a:pt x="11" y="307"/>
                    <a:pt x="5" y="301"/>
                  </a:cubicBezTo>
                  <a:cubicBezTo>
                    <a:pt x="0" y="297"/>
                    <a:pt x="8" y="295"/>
                    <a:pt x="12" y="298"/>
                  </a:cubicBezTo>
                  <a:cubicBezTo>
                    <a:pt x="24" y="304"/>
                    <a:pt x="23" y="303"/>
                    <a:pt x="30" y="307"/>
                  </a:cubicBezTo>
                  <a:cubicBezTo>
                    <a:pt x="57" y="273"/>
                    <a:pt x="100" y="279"/>
                    <a:pt x="139" y="277"/>
                  </a:cubicBezTo>
                  <a:cubicBezTo>
                    <a:pt x="139" y="277"/>
                    <a:pt x="139" y="277"/>
                    <a:pt x="139" y="277"/>
                  </a:cubicBezTo>
                  <a:cubicBezTo>
                    <a:pt x="151" y="276"/>
                    <a:pt x="158" y="273"/>
                    <a:pt x="161" y="273"/>
                  </a:cubicBezTo>
                  <a:cubicBezTo>
                    <a:pt x="140" y="250"/>
                    <a:pt x="121" y="227"/>
                    <a:pt x="97" y="208"/>
                  </a:cubicBezTo>
                  <a:cubicBezTo>
                    <a:pt x="68" y="185"/>
                    <a:pt x="1" y="145"/>
                    <a:pt x="24" y="123"/>
                  </a:cubicBezTo>
                  <a:cubicBezTo>
                    <a:pt x="28" y="120"/>
                    <a:pt x="106" y="39"/>
                    <a:pt x="182" y="7"/>
                  </a:cubicBezTo>
                  <a:cubicBezTo>
                    <a:pt x="183" y="7"/>
                    <a:pt x="183" y="7"/>
                    <a:pt x="184" y="7"/>
                  </a:cubicBezTo>
                  <a:cubicBezTo>
                    <a:pt x="187" y="3"/>
                    <a:pt x="199" y="0"/>
                    <a:pt x="202" y="11"/>
                  </a:cubicBezTo>
                  <a:cubicBezTo>
                    <a:pt x="224" y="79"/>
                    <a:pt x="270" y="120"/>
                    <a:pt x="308" y="177"/>
                  </a:cubicBezTo>
                  <a:cubicBezTo>
                    <a:pt x="309" y="176"/>
                    <a:pt x="310" y="175"/>
                    <a:pt x="310" y="174"/>
                  </a:cubicBezTo>
                  <a:cubicBezTo>
                    <a:pt x="310" y="174"/>
                    <a:pt x="310" y="174"/>
                    <a:pt x="310" y="174"/>
                  </a:cubicBezTo>
                  <a:cubicBezTo>
                    <a:pt x="310" y="174"/>
                    <a:pt x="329" y="145"/>
                    <a:pt x="333" y="141"/>
                  </a:cubicBezTo>
                  <a:cubicBezTo>
                    <a:pt x="333" y="140"/>
                    <a:pt x="333" y="140"/>
                    <a:pt x="333" y="140"/>
                  </a:cubicBezTo>
                  <a:cubicBezTo>
                    <a:pt x="351" y="114"/>
                    <a:pt x="374" y="91"/>
                    <a:pt x="402" y="70"/>
                  </a:cubicBezTo>
                  <a:cubicBezTo>
                    <a:pt x="400" y="62"/>
                    <a:pt x="398" y="53"/>
                    <a:pt x="391" y="47"/>
                  </a:cubicBezTo>
                  <a:cubicBezTo>
                    <a:pt x="388" y="45"/>
                    <a:pt x="392" y="37"/>
                    <a:pt x="396" y="42"/>
                  </a:cubicBezTo>
                  <a:cubicBezTo>
                    <a:pt x="401" y="46"/>
                    <a:pt x="406" y="57"/>
                    <a:pt x="408" y="62"/>
                  </a:cubicBezTo>
                  <a:cubicBezTo>
                    <a:pt x="411" y="52"/>
                    <a:pt x="414" y="48"/>
                    <a:pt x="426" y="42"/>
                  </a:cubicBezTo>
                  <a:cubicBezTo>
                    <a:pt x="432" y="39"/>
                    <a:pt x="429" y="47"/>
                    <a:pt x="427" y="48"/>
                  </a:cubicBezTo>
                  <a:close/>
                </a:path>
              </a:pathLst>
            </a:custGeom>
            <a:solidFill>
              <a:srgbClr val="01010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1" name="Freeform 9">
              <a:extLst>
                <a:ext uri="{FF2B5EF4-FFF2-40B4-BE49-F238E27FC236}">
                  <a16:creationId xmlns:a16="http://schemas.microsoft.com/office/drawing/2014/main" id="{964AA23C-AF4C-492D-917C-AD5506884B8F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160369" y="621204"/>
              <a:ext cx="874126" cy="758943"/>
            </a:xfrm>
            <a:custGeom>
              <a:avLst/>
              <a:gdLst>
                <a:gd name="T0" fmla="*/ 268 w 281"/>
                <a:gd name="T1" fmla="*/ 4 h 244"/>
                <a:gd name="T2" fmla="*/ 260 w 281"/>
                <a:gd name="T3" fmla="*/ 1 h 244"/>
                <a:gd name="T4" fmla="*/ 257 w 281"/>
                <a:gd name="T5" fmla="*/ 6 h 244"/>
                <a:gd name="T6" fmla="*/ 258 w 281"/>
                <a:gd name="T7" fmla="*/ 23 h 244"/>
                <a:gd name="T8" fmla="*/ 270 w 281"/>
                <a:gd name="T9" fmla="*/ 42 h 244"/>
                <a:gd name="T10" fmla="*/ 277 w 281"/>
                <a:gd name="T11" fmla="*/ 45 h 244"/>
                <a:gd name="T12" fmla="*/ 280 w 281"/>
                <a:gd name="T13" fmla="*/ 40 h 244"/>
                <a:gd name="T14" fmla="*/ 280 w 281"/>
                <a:gd name="T15" fmla="*/ 23 h 244"/>
                <a:gd name="T16" fmla="*/ 276 w 281"/>
                <a:gd name="T17" fmla="*/ 13 h 244"/>
                <a:gd name="T18" fmla="*/ 268 w 281"/>
                <a:gd name="T19" fmla="*/ 4 h 244"/>
                <a:gd name="T20" fmla="*/ 38 w 281"/>
                <a:gd name="T21" fmla="*/ 233 h 244"/>
                <a:gd name="T22" fmla="*/ 22 w 281"/>
                <a:gd name="T23" fmla="*/ 216 h 244"/>
                <a:gd name="T24" fmla="*/ 6 w 281"/>
                <a:gd name="T25" fmla="*/ 211 h 244"/>
                <a:gd name="T26" fmla="*/ 1 w 281"/>
                <a:gd name="T27" fmla="*/ 212 h 244"/>
                <a:gd name="T28" fmla="*/ 1 w 281"/>
                <a:gd name="T29" fmla="*/ 221 h 244"/>
                <a:gd name="T30" fmla="*/ 8 w 281"/>
                <a:gd name="T31" fmla="*/ 231 h 244"/>
                <a:gd name="T32" fmla="*/ 16 w 281"/>
                <a:gd name="T33" fmla="*/ 237 h 244"/>
                <a:gd name="T34" fmla="*/ 32 w 281"/>
                <a:gd name="T35" fmla="*/ 243 h 244"/>
                <a:gd name="T36" fmla="*/ 38 w 281"/>
                <a:gd name="T37" fmla="*/ 241 h 244"/>
                <a:gd name="T38" fmla="*/ 38 w 281"/>
                <a:gd name="T39" fmla="*/ 233 h 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81" h="244">
                  <a:moveTo>
                    <a:pt x="268" y="4"/>
                  </a:moveTo>
                  <a:cubicBezTo>
                    <a:pt x="265" y="2"/>
                    <a:pt x="262" y="0"/>
                    <a:pt x="260" y="1"/>
                  </a:cubicBezTo>
                  <a:cubicBezTo>
                    <a:pt x="258" y="1"/>
                    <a:pt x="257" y="2"/>
                    <a:pt x="257" y="6"/>
                  </a:cubicBezTo>
                  <a:cubicBezTo>
                    <a:pt x="257" y="11"/>
                    <a:pt x="257" y="17"/>
                    <a:pt x="258" y="23"/>
                  </a:cubicBezTo>
                  <a:cubicBezTo>
                    <a:pt x="259" y="33"/>
                    <a:pt x="267" y="41"/>
                    <a:pt x="270" y="42"/>
                  </a:cubicBezTo>
                  <a:cubicBezTo>
                    <a:pt x="273" y="45"/>
                    <a:pt x="275" y="46"/>
                    <a:pt x="277" y="45"/>
                  </a:cubicBezTo>
                  <a:cubicBezTo>
                    <a:pt x="279" y="45"/>
                    <a:pt x="281" y="44"/>
                    <a:pt x="280" y="40"/>
                  </a:cubicBezTo>
                  <a:cubicBezTo>
                    <a:pt x="280" y="34"/>
                    <a:pt x="280" y="28"/>
                    <a:pt x="280" y="23"/>
                  </a:cubicBezTo>
                  <a:cubicBezTo>
                    <a:pt x="280" y="20"/>
                    <a:pt x="278" y="15"/>
                    <a:pt x="276" y="13"/>
                  </a:cubicBezTo>
                  <a:cubicBezTo>
                    <a:pt x="273" y="8"/>
                    <a:pt x="270" y="6"/>
                    <a:pt x="268" y="4"/>
                  </a:cubicBezTo>
                  <a:close/>
                  <a:moveTo>
                    <a:pt x="38" y="233"/>
                  </a:moveTo>
                  <a:cubicBezTo>
                    <a:pt x="37" y="230"/>
                    <a:pt x="32" y="219"/>
                    <a:pt x="22" y="216"/>
                  </a:cubicBezTo>
                  <a:cubicBezTo>
                    <a:pt x="17" y="214"/>
                    <a:pt x="11" y="212"/>
                    <a:pt x="6" y="211"/>
                  </a:cubicBezTo>
                  <a:cubicBezTo>
                    <a:pt x="3" y="210"/>
                    <a:pt x="1" y="211"/>
                    <a:pt x="1" y="212"/>
                  </a:cubicBezTo>
                  <a:cubicBezTo>
                    <a:pt x="0" y="214"/>
                    <a:pt x="0" y="217"/>
                    <a:pt x="1" y="221"/>
                  </a:cubicBezTo>
                  <a:cubicBezTo>
                    <a:pt x="2" y="223"/>
                    <a:pt x="4" y="227"/>
                    <a:pt x="8" y="231"/>
                  </a:cubicBezTo>
                  <a:cubicBezTo>
                    <a:pt x="10" y="233"/>
                    <a:pt x="13" y="236"/>
                    <a:pt x="16" y="237"/>
                  </a:cubicBezTo>
                  <a:cubicBezTo>
                    <a:pt x="21" y="239"/>
                    <a:pt x="27" y="240"/>
                    <a:pt x="32" y="243"/>
                  </a:cubicBezTo>
                  <a:cubicBezTo>
                    <a:pt x="36" y="244"/>
                    <a:pt x="38" y="242"/>
                    <a:pt x="38" y="241"/>
                  </a:cubicBezTo>
                  <a:cubicBezTo>
                    <a:pt x="39" y="239"/>
                    <a:pt x="39" y="236"/>
                    <a:pt x="38" y="233"/>
                  </a:cubicBezTo>
                  <a:close/>
                </a:path>
              </a:pathLst>
            </a:custGeom>
            <a:solidFill>
              <a:srgbClr val="E443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2" name="Freeform 10">
              <a:extLst>
                <a:ext uri="{FF2B5EF4-FFF2-40B4-BE49-F238E27FC236}">
                  <a16:creationId xmlns:a16="http://schemas.microsoft.com/office/drawing/2014/main" id="{5CA4BA5D-CFEC-479D-9CFF-6AF0EB857851}"/>
                </a:ext>
              </a:extLst>
            </p:cNvPr>
            <p:cNvSpPr>
              <a:spLocks/>
            </p:cNvSpPr>
            <p:nvPr/>
          </p:nvSpPr>
          <p:spPr bwMode="auto">
            <a:xfrm>
              <a:off x="4987160" y="1604201"/>
              <a:ext cx="1038222" cy="995620"/>
            </a:xfrm>
            <a:custGeom>
              <a:avLst/>
              <a:gdLst>
                <a:gd name="T0" fmla="*/ 287 w 334"/>
                <a:gd name="T1" fmla="*/ 74 h 320"/>
                <a:gd name="T2" fmla="*/ 81 w 334"/>
                <a:gd name="T3" fmla="*/ 50 h 320"/>
                <a:gd name="T4" fmla="*/ 48 w 334"/>
                <a:gd name="T5" fmla="*/ 254 h 320"/>
                <a:gd name="T6" fmla="*/ 261 w 334"/>
                <a:gd name="T7" fmla="*/ 280 h 320"/>
                <a:gd name="T8" fmla="*/ 287 w 334"/>
                <a:gd name="T9" fmla="*/ 74 h 3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4" h="320">
                  <a:moveTo>
                    <a:pt x="287" y="74"/>
                  </a:moveTo>
                  <a:cubicBezTo>
                    <a:pt x="239" y="11"/>
                    <a:pt x="147" y="0"/>
                    <a:pt x="81" y="50"/>
                  </a:cubicBezTo>
                  <a:cubicBezTo>
                    <a:pt x="15" y="99"/>
                    <a:pt x="0" y="191"/>
                    <a:pt x="48" y="254"/>
                  </a:cubicBezTo>
                  <a:cubicBezTo>
                    <a:pt x="95" y="317"/>
                    <a:pt x="211" y="320"/>
                    <a:pt x="261" y="280"/>
                  </a:cubicBezTo>
                  <a:cubicBezTo>
                    <a:pt x="319" y="235"/>
                    <a:pt x="334" y="137"/>
                    <a:pt x="287" y="7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" name="Freeform 11">
              <a:extLst>
                <a:ext uri="{FF2B5EF4-FFF2-40B4-BE49-F238E27FC236}">
                  <a16:creationId xmlns:a16="http://schemas.microsoft.com/office/drawing/2014/main" id="{292FC58B-0A28-4004-844F-D94A1553A8A0}"/>
                </a:ext>
              </a:extLst>
            </p:cNvPr>
            <p:cNvSpPr>
              <a:spLocks/>
            </p:cNvSpPr>
            <p:nvPr/>
          </p:nvSpPr>
          <p:spPr bwMode="auto">
            <a:xfrm>
              <a:off x="5711391" y="1713073"/>
              <a:ext cx="220898" cy="345548"/>
            </a:xfrm>
            <a:custGeom>
              <a:avLst/>
              <a:gdLst>
                <a:gd name="T0" fmla="*/ 51 w 71"/>
                <a:gd name="T1" fmla="*/ 47 h 111"/>
                <a:gd name="T2" fmla="*/ 16 w 71"/>
                <a:gd name="T3" fmla="*/ 75 h 111"/>
                <a:gd name="T4" fmla="*/ 51 w 71"/>
                <a:gd name="T5" fmla="*/ 47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71" h="111">
                  <a:moveTo>
                    <a:pt x="51" y="47"/>
                  </a:moveTo>
                  <a:cubicBezTo>
                    <a:pt x="9" y="0"/>
                    <a:pt x="0" y="47"/>
                    <a:pt x="16" y="75"/>
                  </a:cubicBezTo>
                  <a:cubicBezTo>
                    <a:pt x="36" y="111"/>
                    <a:pt x="71" y="71"/>
                    <a:pt x="51" y="47"/>
                  </a:cubicBezTo>
                  <a:close/>
                </a:path>
              </a:pathLst>
            </a:custGeom>
            <a:solidFill>
              <a:srgbClr val="F3ECC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" name="Freeform 12">
              <a:extLst>
                <a:ext uri="{FF2B5EF4-FFF2-40B4-BE49-F238E27FC236}">
                  <a16:creationId xmlns:a16="http://schemas.microsoft.com/office/drawing/2014/main" id="{63D457F8-04E6-4C97-802C-FCC49916A220}"/>
                </a:ext>
              </a:extLst>
            </p:cNvPr>
            <p:cNvSpPr>
              <a:spLocks/>
            </p:cNvSpPr>
            <p:nvPr/>
          </p:nvSpPr>
          <p:spPr bwMode="auto">
            <a:xfrm>
              <a:off x="5077098" y="2098067"/>
              <a:ext cx="236677" cy="325036"/>
            </a:xfrm>
            <a:custGeom>
              <a:avLst/>
              <a:gdLst>
                <a:gd name="T0" fmla="*/ 50 w 76"/>
                <a:gd name="T1" fmla="*/ 37 h 104"/>
                <a:gd name="T2" fmla="*/ 19 w 76"/>
                <a:gd name="T3" fmla="*/ 75 h 104"/>
                <a:gd name="T4" fmla="*/ 50 w 76"/>
                <a:gd name="T5" fmla="*/ 37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76" h="104">
                  <a:moveTo>
                    <a:pt x="50" y="37"/>
                  </a:moveTo>
                  <a:cubicBezTo>
                    <a:pt x="0" y="0"/>
                    <a:pt x="2" y="62"/>
                    <a:pt x="19" y="75"/>
                  </a:cubicBezTo>
                  <a:cubicBezTo>
                    <a:pt x="54" y="104"/>
                    <a:pt x="76" y="56"/>
                    <a:pt x="50" y="37"/>
                  </a:cubicBezTo>
                  <a:close/>
                </a:path>
              </a:pathLst>
            </a:custGeom>
            <a:solidFill>
              <a:srgbClr val="F3ECC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5" name="Freeform 13">
              <a:extLst>
                <a:ext uri="{FF2B5EF4-FFF2-40B4-BE49-F238E27FC236}">
                  <a16:creationId xmlns:a16="http://schemas.microsoft.com/office/drawing/2014/main" id="{5FF709E0-22C7-4868-8623-3A680F18331B}"/>
                </a:ext>
              </a:extLst>
            </p:cNvPr>
            <p:cNvSpPr>
              <a:spLocks/>
            </p:cNvSpPr>
            <p:nvPr/>
          </p:nvSpPr>
          <p:spPr bwMode="auto">
            <a:xfrm>
              <a:off x="5787128" y="1995507"/>
              <a:ext cx="113605" cy="124649"/>
            </a:xfrm>
            <a:custGeom>
              <a:avLst/>
              <a:gdLst>
                <a:gd name="T0" fmla="*/ 12 w 37"/>
                <a:gd name="T1" fmla="*/ 20 h 40"/>
                <a:gd name="T2" fmla="*/ 35 w 37"/>
                <a:gd name="T3" fmla="*/ 11 h 40"/>
                <a:gd name="T4" fmla="*/ 14 w 37"/>
                <a:gd name="T5" fmla="*/ 39 h 40"/>
                <a:gd name="T6" fmla="*/ 12 w 37"/>
                <a:gd name="T7" fmla="*/ 2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7" h="40">
                  <a:moveTo>
                    <a:pt x="12" y="20"/>
                  </a:moveTo>
                  <a:cubicBezTo>
                    <a:pt x="19" y="8"/>
                    <a:pt x="31" y="0"/>
                    <a:pt x="35" y="11"/>
                  </a:cubicBezTo>
                  <a:cubicBezTo>
                    <a:pt x="37" y="21"/>
                    <a:pt x="34" y="37"/>
                    <a:pt x="14" y="39"/>
                  </a:cubicBezTo>
                  <a:cubicBezTo>
                    <a:pt x="0" y="40"/>
                    <a:pt x="10" y="25"/>
                    <a:pt x="12" y="20"/>
                  </a:cubicBezTo>
                  <a:close/>
                </a:path>
              </a:pathLst>
            </a:custGeom>
            <a:solidFill>
              <a:srgbClr val="4C29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6" name="Freeform 14">
              <a:extLst>
                <a:ext uri="{FF2B5EF4-FFF2-40B4-BE49-F238E27FC236}">
                  <a16:creationId xmlns:a16="http://schemas.microsoft.com/office/drawing/2014/main" id="{3CE7C54C-A820-4DAB-98F0-DF80ED1A0B69}"/>
                </a:ext>
              </a:extLst>
            </p:cNvPr>
            <p:cNvSpPr>
              <a:spLocks/>
            </p:cNvSpPr>
            <p:nvPr/>
          </p:nvSpPr>
          <p:spPr bwMode="auto">
            <a:xfrm>
              <a:off x="5559918" y="2276363"/>
              <a:ext cx="93093" cy="64691"/>
            </a:xfrm>
            <a:custGeom>
              <a:avLst/>
              <a:gdLst>
                <a:gd name="T0" fmla="*/ 19 w 30"/>
                <a:gd name="T1" fmla="*/ 17 h 21"/>
                <a:gd name="T2" fmla="*/ 4 w 30"/>
                <a:gd name="T3" fmla="*/ 15 h 21"/>
                <a:gd name="T4" fmla="*/ 29 w 30"/>
                <a:gd name="T5" fmla="*/ 5 h 21"/>
                <a:gd name="T6" fmla="*/ 19 w 30"/>
                <a:gd name="T7" fmla="*/ 17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0" h="21">
                  <a:moveTo>
                    <a:pt x="19" y="17"/>
                  </a:moveTo>
                  <a:cubicBezTo>
                    <a:pt x="9" y="21"/>
                    <a:pt x="0" y="15"/>
                    <a:pt x="4" y="15"/>
                  </a:cubicBezTo>
                  <a:cubicBezTo>
                    <a:pt x="15" y="15"/>
                    <a:pt x="30" y="0"/>
                    <a:pt x="29" y="5"/>
                  </a:cubicBezTo>
                  <a:cubicBezTo>
                    <a:pt x="27" y="13"/>
                    <a:pt x="23" y="15"/>
                    <a:pt x="19" y="17"/>
                  </a:cubicBezTo>
                  <a:close/>
                </a:path>
              </a:pathLst>
            </a:custGeom>
            <a:solidFill>
              <a:srgbClr val="F687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7" name="Freeform 15">
              <a:extLst>
                <a:ext uri="{FF2B5EF4-FFF2-40B4-BE49-F238E27FC236}">
                  <a16:creationId xmlns:a16="http://schemas.microsoft.com/office/drawing/2014/main" id="{E83DB966-7B0D-4A3F-979F-5BBE2EE18F35}"/>
                </a:ext>
              </a:extLst>
            </p:cNvPr>
            <p:cNvSpPr>
              <a:spLocks/>
            </p:cNvSpPr>
            <p:nvPr/>
          </p:nvSpPr>
          <p:spPr bwMode="auto">
            <a:xfrm>
              <a:off x="5201747" y="2353678"/>
              <a:ext cx="156207" cy="99404"/>
            </a:xfrm>
            <a:custGeom>
              <a:avLst/>
              <a:gdLst>
                <a:gd name="T0" fmla="*/ 26 w 50"/>
                <a:gd name="T1" fmla="*/ 3 h 32"/>
                <a:gd name="T2" fmla="*/ 43 w 50"/>
                <a:gd name="T3" fmla="*/ 15 h 32"/>
                <a:gd name="T4" fmla="*/ 8 w 50"/>
                <a:gd name="T5" fmla="*/ 19 h 32"/>
                <a:gd name="T6" fmla="*/ 26 w 50"/>
                <a:gd name="T7" fmla="*/ 3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0" h="32">
                  <a:moveTo>
                    <a:pt x="26" y="3"/>
                  </a:moveTo>
                  <a:cubicBezTo>
                    <a:pt x="39" y="0"/>
                    <a:pt x="50" y="8"/>
                    <a:pt x="43" y="15"/>
                  </a:cubicBezTo>
                  <a:cubicBezTo>
                    <a:pt x="27" y="32"/>
                    <a:pt x="12" y="24"/>
                    <a:pt x="8" y="19"/>
                  </a:cubicBezTo>
                  <a:cubicBezTo>
                    <a:pt x="0" y="7"/>
                    <a:pt x="20" y="4"/>
                    <a:pt x="26" y="3"/>
                  </a:cubicBezTo>
                  <a:close/>
                </a:path>
              </a:pathLst>
            </a:custGeom>
            <a:solidFill>
              <a:srgbClr val="4C29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8" name="Freeform 16">
              <a:extLst>
                <a:ext uri="{FF2B5EF4-FFF2-40B4-BE49-F238E27FC236}">
                  <a16:creationId xmlns:a16="http://schemas.microsoft.com/office/drawing/2014/main" id="{D811E1FF-83A4-4474-B164-9C2DAB7F031C}"/>
                </a:ext>
              </a:extLst>
            </p:cNvPr>
            <p:cNvSpPr>
              <a:spLocks/>
            </p:cNvSpPr>
            <p:nvPr/>
          </p:nvSpPr>
          <p:spPr bwMode="auto">
            <a:xfrm>
              <a:off x="5198591" y="1809321"/>
              <a:ext cx="515956" cy="355015"/>
            </a:xfrm>
            <a:custGeom>
              <a:avLst/>
              <a:gdLst>
                <a:gd name="T0" fmla="*/ 25 w 166"/>
                <a:gd name="T1" fmla="*/ 48 h 114"/>
                <a:gd name="T2" fmla="*/ 152 w 166"/>
                <a:gd name="T3" fmla="*/ 38 h 114"/>
                <a:gd name="T4" fmla="*/ 158 w 166"/>
                <a:gd name="T5" fmla="*/ 41 h 114"/>
                <a:gd name="T6" fmla="*/ 33 w 166"/>
                <a:gd name="T7" fmla="*/ 58 h 114"/>
                <a:gd name="T8" fmla="*/ 14 w 166"/>
                <a:gd name="T9" fmla="*/ 114 h 114"/>
                <a:gd name="T10" fmla="*/ 25 w 166"/>
                <a:gd name="T11" fmla="*/ 48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66" h="114">
                  <a:moveTo>
                    <a:pt x="25" y="48"/>
                  </a:moveTo>
                  <a:cubicBezTo>
                    <a:pt x="65" y="0"/>
                    <a:pt x="116" y="20"/>
                    <a:pt x="152" y="38"/>
                  </a:cubicBezTo>
                  <a:cubicBezTo>
                    <a:pt x="154" y="39"/>
                    <a:pt x="166" y="44"/>
                    <a:pt x="158" y="41"/>
                  </a:cubicBezTo>
                  <a:cubicBezTo>
                    <a:pt x="117" y="26"/>
                    <a:pt x="71" y="16"/>
                    <a:pt x="33" y="58"/>
                  </a:cubicBezTo>
                  <a:cubicBezTo>
                    <a:pt x="21" y="71"/>
                    <a:pt x="14" y="96"/>
                    <a:pt x="14" y="114"/>
                  </a:cubicBezTo>
                  <a:cubicBezTo>
                    <a:pt x="14" y="113"/>
                    <a:pt x="0" y="76"/>
                    <a:pt x="25" y="48"/>
                  </a:cubicBezTo>
                  <a:close/>
                </a:path>
              </a:pathLst>
            </a:custGeom>
            <a:solidFill>
              <a:srgbClr val="F269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9" name="Freeform 17">
              <a:extLst>
                <a:ext uri="{FF2B5EF4-FFF2-40B4-BE49-F238E27FC236}">
                  <a16:creationId xmlns:a16="http://schemas.microsoft.com/office/drawing/2014/main" id="{5F32B5AE-BB2A-4F71-9E57-51D3064B674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853044" y="1520576"/>
              <a:ext cx="1284366" cy="1166027"/>
            </a:xfrm>
            <a:custGeom>
              <a:avLst/>
              <a:gdLst>
                <a:gd name="T0" fmla="*/ 334 w 413"/>
                <a:gd name="T1" fmla="*/ 73 h 375"/>
                <a:gd name="T2" fmla="*/ 158 w 413"/>
                <a:gd name="T3" fmla="*/ 19 h 375"/>
                <a:gd name="T4" fmla="*/ 297 w 413"/>
                <a:gd name="T5" fmla="*/ 66 h 375"/>
                <a:gd name="T6" fmla="*/ 40 w 413"/>
                <a:gd name="T7" fmla="*/ 156 h 375"/>
                <a:gd name="T8" fmla="*/ 74 w 413"/>
                <a:gd name="T9" fmla="*/ 290 h 375"/>
                <a:gd name="T10" fmla="*/ 10 w 413"/>
                <a:gd name="T11" fmla="*/ 298 h 375"/>
                <a:gd name="T12" fmla="*/ 89 w 413"/>
                <a:gd name="T13" fmla="*/ 310 h 375"/>
                <a:gd name="T14" fmla="*/ 93 w 413"/>
                <a:gd name="T15" fmla="*/ 309 h 375"/>
                <a:gd name="T16" fmla="*/ 331 w 413"/>
                <a:gd name="T17" fmla="*/ 281 h 375"/>
                <a:gd name="T18" fmla="*/ 383 w 413"/>
                <a:gd name="T19" fmla="*/ 121 h 375"/>
                <a:gd name="T20" fmla="*/ 394 w 413"/>
                <a:gd name="T21" fmla="*/ 62 h 375"/>
                <a:gd name="T22" fmla="*/ 355 w 413"/>
                <a:gd name="T23" fmla="*/ 150 h 375"/>
                <a:gd name="T24" fmla="*/ 325 w 413"/>
                <a:gd name="T25" fmla="*/ 106 h 375"/>
                <a:gd name="T26" fmla="*/ 352 w 413"/>
                <a:gd name="T27" fmla="*/ 214 h 375"/>
                <a:gd name="T28" fmla="*/ 350 w 413"/>
                <a:gd name="T29" fmla="*/ 226 h 375"/>
                <a:gd name="T30" fmla="*/ 348 w 413"/>
                <a:gd name="T31" fmla="*/ 233 h 375"/>
                <a:gd name="T32" fmla="*/ 344 w 413"/>
                <a:gd name="T33" fmla="*/ 243 h 375"/>
                <a:gd name="T34" fmla="*/ 339 w 413"/>
                <a:gd name="T35" fmla="*/ 252 h 375"/>
                <a:gd name="T36" fmla="*/ 331 w 413"/>
                <a:gd name="T37" fmla="*/ 260 h 375"/>
                <a:gd name="T38" fmla="*/ 327 w 413"/>
                <a:gd name="T39" fmla="*/ 263 h 375"/>
                <a:gd name="T40" fmla="*/ 319 w 413"/>
                <a:gd name="T41" fmla="*/ 270 h 375"/>
                <a:gd name="T42" fmla="*/ 313 w 413"/>
                <a:gd name="T43" fmla="*/ 274 h 375"/>
                <a:gd name="T44" fmla="*/ 305 w 413"/>
                <a:gd name="T45" fmla="*/ 279 h 375"/>
                <a:gd name="T46" fmla="*/ 297 w 413"/>
                <a:gd name="T47" fmla="*/ 283 h 375"/>
                <a:gd name="T48" fmla="*/ 290 w 413"/>
                <a:gd name="T49" fmla="*/ 287 h 375"/>
                <a:gd name="T50" fmla="*/ 283 w 413"/>
                <a:gd name="T51" fmla="*/ 290 h 375"/>
                <a:gd name="T52" fmla="*/ 269 w 413"/>
                <a:gd name="T53" fmla="*/ 296 h 375"/>
                <a:gd name="T54" fmla="*/ 256 w 413"/>
                <a:gd name="T55" fmla="*/ 300 h 375"/>
                <a:gd name="T56" fmla="*/ 241 w 413"/>
                <a:gd name="T57" fmla="*/ 304 h 375"/>
                <a:gd name="T58" fmla="*/ 233 w 413"/>
                <a:gd name="T59" fmla="*/ 306 h 375"/>
                <a:gd name="T60" fmla="*/ 225 w 413"/>
                <a:gd name="T61" fmla="*/ 307 h 375"/>
                <a:gd name="T62" fmla="*/ 213 w 413"/>
                <a:gd name="T63" fmla="*/ 309 h 375"/>
                <a:gd name="T64" fmla="*/ 208 w 413"/>
                <a:gd name="T65" fmla="*/ 310 h 375"/>
                <a:gd name="T66" fmla="*/ 197 w 413"/>
                <a:gd name="T67" fmla="*/ 311 h 375"/>
                <a:gd name="T68" fmla="*/ 192 w 413"/>
                <a:gd name="T69" fmla="*/ 312 h 375"/>
                <a:gd name="T70" fmla="*/ 188 w 413"/>
                <a:gd name="T71" fmla="*/ 312 h 375"/>
                <a:gd name="T72" fmla="*/ 180 w 413"/>
                <a:gd name="T73" fmla="*/ 313 h 375"/>
                <a:gd name="T74" fmla="*/ 175 w 413"/>
                <a:gd name="T75" fmla="*/ 313 h 375"/>
                <a:gd name="T76" fmla="*/ 168 w 413"/>
                <a:gd name="T77" fmla="*/ 314 h 375"/>
                <a:gd name="T78" fmla="*/ 160 w 413"/>
                <a:gd name="T79" fmla="*/ 314 h 375"/>
                <a:gd name="T80" fmla="*/ 147 w 413"/>
                <a:gd name="T81" fmla="*/ 315 h 375"/>
                <a:gd name="T82" fmla="*/ 137 w 413"/>
                <a:gd name="T83" fmla="*/ 315 h 375"/>
                <a:gd name="T84" fmla="*/ 78 w 413"/>
                <a:gd name="T85" fmla="*/ 251 h 375"/>
                <a:gd name="T86" fmla="*/ 273 w 413"/>
                <a:gd name="T87" fmla="*/ 63 h 3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413" h="375">
                  <a:moveTo>
                    <a:pt x="353" y="71"/>
                  </a:moveTo>
                  <a:cubicBezTo>
                    <a:pt x="363" y="66"/>
                    <a:pt x="370" y="55"/>
                    <a:pt x="358" y="27"/>
                  </a:cubicBezTo>
                  <a:cubicBezTo>
                    <a:pt x="358" y="27"/>
                    <a:pt x="336" y="47"/>
                    <a:pt x="334" y="73"/>
                  </a:cubicBezTo>
                  <a:cubicBezTo>
                    <a:pt x="332" y="75"/>
                    <a:pt x="331" y="77"/>
                    <a:pt x="329" y="81"/>
                  </a:cubicBezTo>
                  <a:cubicBezTo>
                    <a:pt x="327" y="78"/>
                    <a:pt x="324" y="75"/>
                    <a:pt x="322" y="72"/>
                  </a:cubicBezTo>
                  <a:cubicBezTo>
                    <a:pt x="276" y="20"/>
                    <a:pt x="210" y="0"/>
                    <a:pt x="158" y="19"/>
                  </a:cubicBezTo>
                  <a:cubicBezTo>
                    <a:pt x="208" y="5"/>
                    <a:pt x="271" y="25"/>
                    <a:pt x="314" y="74"/>
                  </a:cubicBezTo>
                  <a:cubicBezTo>
                    <a:pt x="318" y="78"/>
                    <a:pt x="321" y="82"/>
                    <a:pt x="324" y="86"/>
                  </a:cubicBezTo>
                  <a:cubicBezTo>
                    <a:pt x="316" y="79"/>
                    <a:pt x="307" y="72"/>
                    <a:pt x="297" y="66"/>
                  </a:cubicBezTo>
                  <a:cubicBezTo>
                    <a:pt x="235" y="32"/>
                    <a:pt x="154" y="35"/>
                    <a:pt x="98" y="79"/>
                  </a:cubicBezTo>
                  <a:cubicBezTo>
                    <a:pt x="18" y="143"/>
                    <a:pt x="46" y="228"/>
                    <a:pt x="70" y="273"/>
                  </a:cubicBezTo>
                  <a:cubicBezTo>
                    <a:pt x="25" y="220"/>
                    <a:pt x="39" y="157"/>
                    <a:pt x="40" y="156"/>
                  </a:cubicBezTo>
                  <a:cubicBezTo>
                    <a:pt x="36" y="158"/>
                    <a:pt x="6" y="209"/>
                    <a:pt x="72" y="288"/>
                  </a:cubicBezTo>
                  <a:cubicBezTo>
                    <a:pt x="72" y="287"/>
                    <a:pt x="71" y="287"/>
                    <a:pt x="71" y="286"/>
                  </a:cubicBezTo>
                  <a:cubicBezTo>
                    <a:pt x="72" y="288"/>
                    <a:pt x="73" y="289"/>
                    <a:pt x="74" y="290"/>
                  </a:cubicBezTo>
                  <a:cubicBezTo>
                    <a:pt x="74" y="290"/>
                    <a:pt x="74" y="290"/>
                    <a:pt x="74" y="290"/>
                  </a:cubicBezTo>
                  <a:cubicBezTo>
                    <a:pt x="78" y="295"/>
                    <a:pt x="82" y="299"/>
                    <a:pt x="86" y="302"/>
                  </a:cubicBezTo>
                  <a:cubicBezTo>
                    <a:pt x="39" y="266"/>
                    <a:pt x="10" y="298"/>
                    <a:pt x="10" y="298"/>
                  </a:cubicBezTo>
                  <a:cubicBezTo>
                    <a:pt x="17" y="308"/>
                    <a:pt x="27" y="312"/>
                    <a:pt x="37" y="313"/>
                  </a:cubicBezTo>
                  <a:cubicBezTo>
                    <a:pt x="17" y="319"/>
                    <a:pt x="0" y="327"/>
                    <a:pt x="4" y="337"/>
                  </a:cubicBezTo>
                  <a:cubicBezTo>
                    <a:pt x="21" y="375"/>
                    <a:pt x="46" y="322"/>
                    <a:pt x="89" y="310"/>
                  </a:cubicBezTo>
                  <a:cubicBezTo>
                    <a:pt x="83" y="317"/>
                    <a:pt x="70" y="334"/>
                    <a:pt x="68" y="354"/>
                  </a:cubicBezTo>
                  <a:cubicBezTo>
                    <a:pt x="68" y="354"/>
                    <a:pt x="114" y="359"/>
                    <a:pt x="93" y="309"/>
                  </a:cubicBezTo>
                  <a:cubicBezTo>
                    <a:pt x="93" y="309"/>
                    <a:pt x="93" y="309"/>
                    <a:pt x="93" y="309"/>
                  </a:cubicBezTo>
                  <a:cubicBezTo>
                    <a:pt x="115" y="327"/>
                    <a:pt x="140" y="338"/>
                    <a:pt x="162" y="342"/>
                  </a:cubicBezTo>
                  <a:cubicBezTo>
                    <a:pt x="204" y="356"/>
                    <a:pt x="238" y="351"/>
                    <a:pt x="266" y="337"/>
                  </a:cubicBezTo>
                  <a:cubicBezTo>
                    <a:pt x="289" y="329"/>
                    <a:pt x="312" y="312"/>
                    <a:pt x="331" y="281"/>
                  </a:cubicBezTo>
                  <a:cubicBezTo>
                    <a:pt x="376" y="236"/>
                    <a:pt x="378" y="149"/>
                    <a:pt x="333" y="86"/>
                  </a:cubicBezTo>
                  <a:cubicBezTo>
                    <a:pt x="333" y="84"/>
                    <a:pt x="334" y="83"/>
                    <a:pt x="334" y="82"/>
                  </a:cubicBezTo>
                  <a:cubicBezTo>
                    <a:pt x="336" y="102"/>
                    <a:pt x="383" y="121"/>
                    <a:pt x="383" y="121"/>
                  </a:cubicBezTo>
                  <a:cubicBezTo>
                    <a:pt x="380" y="103"/>
                    <a:pt x="368" y="92"/>
                    <a:pt x="357" y="86"/>
                  </a:cubicBezTo>
                  <a:cubicBezTo>
                    <a:pt x="365" y="89"/>
                    <a:pt x="375" y="92"/>
                    <a:pt x="386" y="88"/>
                  </a:cubicBezTo>
                  <a:cubicBezTo>
                    <a:pt x="413" y="79"/>
                    <a:pt x="392" y="64"/>
                    <a:pt x="394" y="62"/>
                  </a:cubicBezTo>
                  <a:cubicBezTo>
                    <a:pt x="379" y="75"/>
                    <a:pt x="365" y="72"/>
                    <a:pt x="353" y="71"/>
                  </a:cubicBezTo>
                  <a:close/>
                  <a:moveTo>
                    <a:pt x="358" y="210"/>
                  </a:moveTo>
                  <a:cubicBezTo>
                    <a:pt x="360" y="194"/>
                    <a:pt x="360" y="174"/>
                    <a:pt x="355" y="150"/>
                  </a:cubicBezTo>
                  <a:cubicBezTo>
                    <a:pt x="360" y="171"/>
                    <a:pt x="361" y="191"/>
                    <a:pt x="358" y="210"/>
                  </a:cubicBezTo>
                  <a:close/>
                  <a:moveTo>
                    <a:pt x="273" y="63"/>
                  </a:moveTo>
                  <a:cubicBezTo>
                    <a:pt x="291" y="70"/>
                    <a:pt x="309" y="85"/>
                    <a:pt x="325" y="106"/>
                  </a:cubicBezTo>
                  <a:cubicBezTo>
                    <a:pt x="335" y="120"/>
                    <a:pt x="342" y="133"/>
                    <a:pt x="347" y="146"/>
                  </a:cubicBezTo>
                  <a:cubicBezTo>
                    <a:pt x="347" y="147"/>
                    <a:pt x="347" y="147"/>
                    <a:pt x="347" y="147"/>
                  </a:cubicBezTo>
                  <a:cubicBezTo>
                    <a:pt x="354" y="173"/>
                    <a:pt x="355" y="196"/>
                    <a:pt x="352" y="214"/>
                  </a:cubicBezTo>
                  <a:cubicBezTo>
                    <a:pt x="351" y="213"/>
                    <a:pt x="350" y="212"/>
                    <a:pt x="350" y="212"/>
                  </a:cubicBezTo>
                  <a:cubicBezTo>
                    <a:pt x="351" y="219"/>
                    <a:pt x="351" y="219"/>
                    <a:pt x="351" y="219"/>
                  </a:cubicBezTo>
                  <a:cubicBezTo>
                    <a:pt x="351" y="221"/>
                    <a:pt x="350" y="224"/>
                    <a:pt x="350" y="226"/>
                  </a:cubicBezTo>
                  <a:cubicBezTo>
                    <a:pt x="346" y="226"/>
                    <a:pt x="346" y="226"/>
                    <a:pt x="346" y="226"/>
                  </a:cubicBezTo>
                  <a:cubicBezTo>
                    <a:pt x="349" y="230"/>
                    <a:pt x="349" y="230"/>
                    <a:pt x="349" y="230"/>
                  </a:cubicBezTo>
                  <a:cubicBezTo>
                    <a:pt x="349" y="231"/>
                    <a:pt x="348" y="232"/>
                    <a:pt x="348" y="233"/>
                  </a:cubicBezTo>
                  <a:cubicBezTo>
                    <a:pt x="345" y="232"/>
                    <a:pt x="345" y="232"/>
                    <a:pt x="345" y="232"/>
                  </a:cubicBezTo>
                  <a:cubicBezTo>
                    <a:pt x="347" y="237"/>
                    <a:pt x="347" y="237"/>
                    <a:pt x="347" y="237"/>
                  </a:cubicBezTo>
                  <a:cubicBezTo>
                    <a:pt x="346" y="239"/>
                    <a:pt x="345" y="241"/>
                    <a:pt x="344" y="243"/>
                  </a:cubicBezTo>
                  <a:cubicBezTo>
                    <a:pt x="340" y="244"/>
                    <a:pt x="340" y="244"/>
                    <a:pt x="340" y="244"/>
                  </a:cubicBezTo>
                  <a:cubicBezTo>
                    <a:pt x="341" y="249"/>
                    <a:pt x="341" y="249"/>
                    <a:pt x="341" y="249"/>
                  </a:cubicBezTo>
                  <a:cubicBezTo>
                    <a:pt x="340" y="250"/>
                    <a:pt x="339" y="251"/>
                    <a:pt x="339" y="252"/>
                  </a:cubicBezTo>
                  <a:cubicBezTo>
                    <a:pt x="335" y="248"/>
                    <a:pt x="335" y="248"/>
                    <a:pt x="335" y="248"/>
                  </a:cubicBezTo>
                  <a:cubicBezTo>
                    <a:pt x="336" y="255"/>
                    <a:pt x="336" y="255"/>
                    <a:pt x="336" y="255"/>
                  </a:cubicBezTo>
                  <a:cubicBezTo>
                    <a:pt x="334" y="257"/>
                    <a:pt x="332" y="258"/>
                    <a:pt x="331" y="260"/>
                  </a:cubicBezTo>
                  <a:cubicBezTo>
                    <a:pt x="323" y="258"/>
                    <a:pt x="323" y="258"/>
                    <a:pt x="323" y="258"/>
                  </a:cubicBezTo>
                  <a:cubicBezTo>
                    <a:pt x="329" y="262"/>
                    <a:pt x="329" y="262"/>
                    <a:pt x="329" y="262"/>
                  </a:cubicBezTo>
                  <a:cubicBezTo>
                    <a:pt x="328" y="262"/>
                    <a:pt x="328" y="263"/>
                    <a:pt x="327" y="263"/>
                  </a:cubicBezTo>
                  <a:cubicBezTo>
                    <a:pt x="313" y="261"/>
                    <a:pt x="313" y="261"/>
                    <a:pt x="313" y="261"/>
                  </a:cubicBezTo>
                  <a:cubicBezTo>
                    <a:pt x="321" y="268"/>
                    <a:pt x="321" y="268"/>
                    <a:pt x="321" y="268"/>
                  </a:cubicBezTo>
                  <a:cubicBezTo>
                    <a:pt x="320" y="269"/>
                    <a:pt x="320" y="269"/>
                    <a:pt x="319" y="270"/>
                  </a:cubicBezTo>
                  <a:cubicBezTo>
                    <a:pt x="308" y="267"/>
                    <a:pt x="308" y="267"/>
                    <a:pt x="308" y="267"/>
                  </a:cubicBezTo>
                  <a:cubicBezTo>
                    <a:pt x="315" y="272"/>
                    <a:pt x="315" y="272"/>
                    <a:pt x="315" y="272"/>
                  </a:cubicBezTo>
                  <a:cubicBezTo>
                    <a:pt x="315" y="273"/>
                    <a:pt x="314" y="273"/>
                    <a:pt x="313" y="274"/>
                  </a:cubicBezTo>
                  <a:cubicBezTo>
                    <a:pt x="301" y="271"/>
                    <a:pt x="301" y="271"/>
                    <a:pt x="301" y="271"/>
                  </a:cubicBezTo>
                  <a:cubicBezTo>
                    <a:pt x="306" y="278"/>
                    <a:pt x="306" y="278"/>
                    <a:pt x="306" y="278"/>
                  </a:cubicBezTo>
                  <a:cubicBezTo>
                    <a:pt x="306" y="279"/>
                    <a:pt x="305" y="279"/>
                    <a:pt x="305" y="279"/>
                  </a:cubicBezTo>
                  <a:cubicBezTo>
                    <a:pt x="294" y="272"/>
                    <a:pt x="294" y="272"/>
                    <a:pt x="294" y="272"/>
                  </a:cubicBezTo>
                  <a:cubicBezTo>
                    <a:pt x="298" y="283"/>
                    <a:pt x="298" y="283"/>
                    <a:pt x="298" y="283"/>
                  </a:cubicBezTo>
                  <a:cubicBezTo>
                    <a:pt x="298" y="283"/>
                    <a:pt x="297" y="283"/>
                    <a:pt x="297" y="283"/>
                  </a:cubicBezTo>
                  <a:cubicBezTo>
                    <a:pt x="291" y="277"/>
                    <a:pt x="291" y="277"/>
                    <a:pt x="291" y="277"/>
                  </a:cubicBezTo>
                  <a:cubicBezTo>
                    <a:pt x="292" y="286"/>
                    <a:pt x="292" y="286"/>
                    <a:pt x="292" y="286"/>
                  </a:cubicBezTo>
                  <a:cubicBezTo>
                    <a:pt x="291" y="286"/>
                    <a:pt x="291" y="287"/>
                    <a:pt x="290" y="287"/>
                  </a:cubicBezTo>
                  <a:cubicBezTo>
                    <a:pt x="286" y="280"/>
                    <a:pt x="286" y="280"/>
                    <a:pt x="286" y="280"/>
                  </a:cubicBezTo>
                  <a:cubicBezTo>
                    <a:pt x="286" y="289"/>
                    <a:pt x="286" y="289"/>
                    <a:pt x="286" y="289"/>
                  </a:cubicBezTo>
                  <a:cubicBezTo>
                    <a:pt x="285" y="289"/>
                    <a:pt x="284" y="289"/>
                    <a:pt x="283" y="290"/>
                  </a:cubicBezTo>
                  <a:cubicBezTo>
                    <a:pt x="278" y="281"/>
                    <a:pt x="278" y="281"/>
                    <a:pt x="278" y="281"/>
                  </a:cubicBezTo>
                  <a:cubicBezTo>
                    <a:pt x="275" y="293"/>
                    <a:pt x="275" y="293"/>
                    <a:pt x="275" y="293"/>
                  </a:cubicBezTo>
                  <a:cubicBezTo>
                    <a:pt x="273" y="294"/>
                    <a:pt x="271" y="295"/>
                    <a:pt x="269" y="296"/>
                  </a:cubicBezTo>
                  <a:cubicBezTo>
                    <a:pt x="261" y="290"/>
                    <a:pt x="261" y="290"/>
                    <a:pt x="261" y="290"/>
                  </a:cubicBezTo>
                  <a:cubicBezTo>
                    <a:pt x="261" y="290"/>
                    <a:pt x="260" y="296"/>
                    <a:pt x="259" y="299"/>
                  </a:cubicBezTo>
                  <a:cubicBezTo>
                    <a:pt x="258" y="299"/>
                    <a:pt x="257" y="299"/>
                    <a:pt x="256" y="300"/>
                  </a:cubicBezTo>
                  <a:cubicBezTo>
                    <a:pt x="252" y="298"/>
                    <a:pt x="236" y="296"/>
                    <a:pt x="236" y="296"/>
                  </a:cubicBezTo>
                  <a:cubicBezTo>
                    <a:pt x="242" y="303"/>
                    <a:pt x="242" y="303"/>
                    <a:pt x="242" y="303"/>
                  </a:cubicBezTo>
                  <a:cubicBezTo>
                    <a:pt x="242" y="304"/>
                    <a:pt x="241" y="304"/>
                    <a:pt x="241" y="304"/>
                  </a:cubicBezTo>
                  <a:cubicBezTo>
                    <a:pt x="231" y="295"/>
                    <a:pt x="231" y="295"/>
                    <a:pt x="231" y="295"/>
                  </a:cubicBezTo>
                  <a:cubicBezTo>
                    <a:pt x="234" y="305"/>
                    <a:pt x="234" y="305"/>
                    <a:pt x="234" y="305"/>
                  </a:cubicBezTo>
                  <a:cubicBezTo>
                    <a:pt x="234" y="305"/>
                    <a:pt x="233" y="305"/>
                    <a:pt x="233" y="306"/>
                  </a:cubicBezTo>
                  <a:cubicBezTo>
                    <a:pt x="228" y="301"/>
                    <a:pt x="228" y="301"/>
                    <a:pt x="228" y="301"/>
                  </a:cubicBezTo>
                  <a:cubicBezTo>
                    <a:pt x="228" y="306"/>
                    <a:pt x="228" y="306"/>
                    <a:pt x="228" y="306"/>
                  </a:cubicBezTo>
                  <a:cubicBezTo>
                    <a:pt x="227" y="307"/>
                    <a:pt x="226" y="307"/>
                    <a:pt x="225" y="307"/>
                  </a:cubicBezTo>
                  <a:cubicBezTo>
                    <a:pt x="220" y="302"/>
                    <a:pt x="220" y="302"/>
                    <a:pt x="220" y="302"/>
                  </a:cubicBezTo>
                  <a:cubicBezTo>
                    <a:pt x="217" y="309"/>
                    <a:pt x="217" y="309"/>
                    <a:pt x="217" y="309"/>
                  </a:cubicBezTo>
                  <a:cubicBezTo>
                    <a:pt x="216" y="309"/>
                    <a:pt x="214" y="309"/>
                    <a:pt x="213" y="309"/>
                  </a:cubicBezTo>
                  <a:cubicBezTo>
                    <a:pt x="209" y="305"/>
                    <a:pt x="209" y="305"/>
                    <a:pt x="209" y="305"/>
                  </a:cubicBezTo>
                  <a:cubicBezTo>
                    <a:pt x="209" y="310"/>
                    <a:pt x="209" y="310"/>
                    <a:pt x="209" y="310"/>
                  </a:cubicBezTo>
                  <a:cubicBezTo>
                    <a:pt x="208" y="310"/>
                    <a:pt x="208" y="310"/>
                    <a:pt x="208" y="310"/>
                  </a:cubicBezTo>
                  <a:cubicBezTo>
                    <a:pt x="204" y="304"/>
                    <a:pt x="204" y="304"/>
                    <a:pt x="204" y="304"/>
                  </a:cubicBezTo>
                  <a:cubicBezTo>
                    <a:pt x="202" y="311"/>
                    <a:pt x="202" y="311"/>
                    <a:pt x="202" y="311"/>
                  </a:cubicBezTo>
                  <a:cubicBezTo>
                    <a:pt x="200" y="311"/>
                    <a:pt x="199" y="311"/>
                    <a:pt x="197" y="311"/>
                  </a:cubicBezTo>
                  <a:cubicBezTo>
                    <a:pt x="191" y="307"/>
                    <a:pt x="191" y="307"/>
                    <a:pt x="191" y="307"/>
                  </a:cubicBezTo>
                  <a:cubicBezTo>
                    <a:pt x="193" y="312"/>
                    <a:pt x="193" y="312"/>
                    <a:pt x="193" y="312"/>
                  </a:cubicBezTo>
                  <a:cubicBezTo>
                    <a:pt x="192" y="312"/>
                    <a:pt x="192" y="312"/>
                    <a:pt x="192" y="312"/>
                  </a:cubicBezTo>
                  <a:cubicBezTo>
                    <a:pt x="188" y="305"/>
                    <a:pt x="188" y="305"/>
                    <a:pt x="188" y="305"/>
                  </a:cubicBezTo>
                  <a:cubicBezTo>
                    <a:pt x="189" y="312"/>
                    <a:pt x="189" y="312"/>
                    <a:pt x="189" y="312"/>
                  </a:cubicBezTo>
                  <a:cubicBezTo>
                    <a:pt x="189" y="312"/>
                    <a:pt x="188" y="312"/>
                    <a:pt x="188" y="312"/>
                  </a:cubicBezTo>
                  <a:cubicBezTo>
                    <a:pt x="183" y="306"/>
                    <a:pt x="183" y="306"/>
                    <a:pt x="183" y="306"/>
                  </a:cubicBezTo>
                  <a:cubicBezTo>
                    <a:pt x="182" y="313"/>
                    <a:pt x="182" y="313"/>
                    <a:pt x="182" y="313"/>
                  </a:cubicBezTo>
                  <a:cubicBezTo>
                    <a:pt x="181" y="313"/>
                    <a:pt x="181" y="313"/>
                    <a:pt x="180" y="313"/>
                  </a:cubicBezTo>
                  <a:cubicBezTo>
                    <a:pt x="177" y="309"/>
                    <a:pt x="177" y="309"/>
                    <a:pt x="177" y="309"/>
                  </a:cubicBezTo>
                  <a:cubicBezTo>
                    <a:pt x="176" y="313"/>
                    <a:pt x="176" y="313"/>
                    <a:pt x="176" y="313"/>
                  </a:cubicBezTo>
                  <a:cubicBezTo>
                    <a:pt x="176" y="313"/>
                    <a:pt x="175" y="313"/>
                    <a:pt x="175" y="313"/>
                  </a:cubicBezTo>
                  <a:cubicBezTo>
                    <a:pt x="174" y="309"/>
                    <a:pt x="174" y="309"/>
                    <a:pt x="174" y="309"/>
                  </a:cubicBezTo>
                  <a:cubicBezTo>
                    <a:pt x="171" y="314"/>
                    <a:pt x="171" y="314"/>
                    <a:pt x="171" y="314"/>
                  </a:cubicBezTo>
                  <a:cubicBezTo>
                    <a:pt x="170" y="314"/>
                    <a:pt x="169" y="314"/>
                    <a:pt x="168" y="314"/>
                  </a:cubicBezTo>
                  <a:cubicBezTo>
                    <a:pt x="165" y="309"/>
                    <a:pt x="165" y="309"/>
                    <a:pt x="165" y="309"/>
                  </a:cubicBezTo>
                  <a:cubicBezTo>
                    <a:pt x="162" y="314"/>
                    <a:pt x="162" y="314"/>
                    <a:pt x="162" y="314"/>
                  </a:cubicBezTo>
                  <a:cubicBezTo>
                    <a:pt x="161" y="314"/>
                    <a:pt x="161" y="314"/>
                    <a:pt x="160" y="314"/>
                  </a:cubicBezTo>
                  <a:cubicBezTo>
                    <a:pt x="154" y="307"/>
                    <a:pt x="154" y="307"/>
                    <a:pt x="154" y="307"/>
                  </a:cubicBezTo>
                  <a:cubicBezTo>
                    <a:pt x="150" y="315"/>
                    <a:pt x="150" y="315"/>
                    <a:pt x="150" y="315"/>
                  </a:cubicBezTo>
                  <a:cubicBezTo>
                    <a:pt x="149" y="315"/>
                    <a:pt x="148" y="315"/>
                    <a:pt x="147" y="315"/>
                  </a:cubicBezTo>
                  <a:cubicBezTo>
                    <a:pt x="141" y="309"/>
                    <a:pt x="141" y="309"/>
                    <a:pt x="141" y="309"/>
                  </a:cubicBezTo>
                  <a:cubicBezTo>
                    <a:pt x="139" y="315"/>
                    <a:pt x="139" y="315"/>
                    <a:pt x="139" y="315"/>
                  </a:cubicBezTo>
                  <a:cubicBezTo>
                    <a:pt x="138" y="315"/>
                    <a:pt x="138" y="315"/>
                    <a:pt x="137" y="315"/>
                  </a:cubicBezTo>
                  <a:cubicBezTo>
                    <a:pt x="132" y="306"/>
                    <a:pt x="132" y="306"/>
                    <a:pt x="132" y="306"/>
                  </a:cubicBezTo>
                  <a:cubicBezTo>
                    <a:pt x="131" y="312"/>
                    <a:pt x="131" y="312"/>
                    <a:pt x="131" y="312"/>
                  </a:cubicBezTo>
                  <a:cubicBezTo>
                    <a:pt x="108" y="295"/>
                    <a:pt x="87" y="269"/>
                    <a:pt x="78" y="251"/>
                  </a:cubicBezTo>
                  <a:cubicBezTo>
                    <a:pt x="38" y="173"/>
                    <a:pt x="77" y="117"/>
                    <a:pt x="114" y="85"/>
                  </a:cubicBezTo>
                  <a:cubicBezTo>
                    <a:pt x="155" y="51"/>
                    <a:pt x="222" y="43"/>
                    <a:pt x="275" y="63"/>
                  </a:cubicBezTo>
                  <a:cubicBezTo>
                    <a:pt x="274" y="63"/>
                    <a:pt x="274" y="63"/>
                    <a:pt x="273" y="63"/>
                  </a:cubicBezTo>
                  <a:close/>
                </a:path>
              </a:pathLst>
            </a:custGeom>
            <a:solidFill>
              <a:srgbClr val="8D3B1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0" name="Freeform 18">
              <a:extLst>
                <a:ext uri="{FF2B5EF4-FFF2-40B4-BE49-F238E27FC236}">
                  <a16:creationId xmlns:a16="http://schemas.microsoft.com/office/drawing/2014/main" id="{5A4B0CC6-15EE-4531-97E3-16535F5CDF9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829375" y="1566333"/>
              <a:ext cx="1262276" cy="1046111"/>
            </a:xfrm>
            <a:custGeom>
              <a:avLst/>
              <a:gdLst>
                <a:gd name="T0" fmla="*/ 112 w 406"/>
                <a:gd name="T1" fmla="*/ 334 h 336"/>
                <a:gd name="T2" fmla="*/ 0 w 406"/>
                <a:gd name="T3" fmla="*/ 193 h 336"/>
                <a:gd name="T4" fmla="*/ 127 w 406"/>
                <a:gd name="T5" fmla="*/ 336 h 336"/>
                <a:gd name="T6" fmla="*/ 364 w 406"/>
                <a:gd name="T7" fmla="*/ 42 h 336"/>
                <a:gd name="T8" fmla="*/ 273 w 406"/>
                <a:gd name="T9" fmla="*/ 11 h 336"/>
                <a:gd name="T10" fmla="*/ 351 w 406"/>
                <a:gd name="T11" fmla="*/ 26 h 336"/>
                <a:gd name="T12" fmla="*/ 223 w 406"/>
                <a:gd name="T13" fmla="*/ 336 h 336"/>
                <a:gd name="T14" fmla="*/ 405 w 406"/>
                <a:gd name="T15" fmla="*/ 60 h 336"/>
                <a:gd name="T16" fmla="*/ 401 w 406"/>
                <a:gd name="T17" fmla="*/ 53 h 336"/>
                <a:gd name="T18" fmla="*/ 336 w 406"/>
                <a:gd name="T19" fmla="*/ 65 h 336"/>
                <a:gd name="T20" fmla="*/ 343 w 406"/>
                <a:gd name="T21" fmla="*/ 15 h 336"/>
                <a:gd name="T22" fmla="*/ 329 w 406"/>
                <a:gd name="T23" fmla="*/ 0 h 336"/>
                <a:gd name="T24" fmla="*/ 361 w 406"/>
                <a:gd name="T25" fmla="*/ 229 h 336"/>
                <a:gd name="T26" fmla="*/ 351 w 406"/>
                <a:gd name="T27" fmla="*/ 247 h 336"/>
                <a:gd name="T28" fmla="*/ 345 w 406"/>
                <a:gd name="T29" fmla="*/ 252 h 336"/>
                <a:gd name="T30" fmla="*/ 338 w 406"/>
                <a:gd name="T31" fmla="*/ 259 h 336"/>
                <a:gd name="T32" fmla="*/ 326 w 406"/>
                <a:gd name="T33" fmla="*/ 267 h 336"/>
                <a:gd name="T34" fmla="*/ 325 w 406"/>
                <a:gd name="T35" fmla="*/ 265 h 336"/>
                <a:gd name="T36" fmla="*/ 301 w 406"/>
                <a:gd name="T37" fmla="*/ 261 h 336"/>
                <a:gd name="T38" fmla="*/ 279 w 406"/>
                <a:gd name="T39" fmla="*/ 290 h 336"/>
                <a:gd name="T40" fmla="*/ 237 w 406"/>
                <a:gd name="T41" fmla="*/ 270 h 336"/>
                <a:gd name="T42" fmla="*/ 219 w 406"/>
                <a:gd name="T43" fmla="*/ 286 h 336"/>
                <a:gd name="T44" fmla="*/ 202 w 406"/>
                <a:gd name="T45" fmla="*/ 303 h 336"/>
                <a:gd name="T46" fmla="*/ 188 w 406"/>
                <a:gd name="T47" fmla="*/ 282 h 336"/>
                <a:gd name="T48" fmla="*/ 188 w 406"/>
                <a:gd name="T49" fmla="*/ 310 h 336"/>
                <a:gd name="T50" fmla="*/ 189 w 406"/>
                <a:gd name="T51" fmla="*/ 322 h 336"/>
                <a:gd name="T52" fmla="*/ 179 w 406"/>
                <a:gd name="T53" fmla="*/ 327 h 336"/>
                <a:gd name="T54" fmla="*/ 136 w 406"/>
                <a:gd name="T55" fmla="*/ 296 h 336"/>
                <a:gd name="T56" fmla="*/ 146 w 406"/>
                <a:gd name="T57" fmla="*/ 311 h 336"/>
                <a:gd name="T58" fmla="*/ 117 w 406"/>
                <a:gd name="T59" fmla="*/ 295 h 336"/>
                <a:gd name="T60" fmla="*/ 107 w 406"/>
                <a:gd name="T61" fmla="*/ 284 h 336"/>
                <a:gd name="T62" fmla="*/ 117 w 406"/>
                <a:gd name="T63" fmla="*/ 302 h 336"/>
                <a:gd name="T64" fmla="*/ 9 w 406"/>
                <a:gd name="T65" fmla="*/ 196 h 336"/>
                <a:gd name="T66" fmla="*/ 69 w 406"/>
                <a:gd name="T67" fmla="*/ 251 h 336"/>
                <a:gd name="T68" fmla="*/ 74 w 406"/>
                <a:gd name="T69" fmla="*/ 259 h 336"/>
                <a:gd name="T70" fmla="*/ 82 w 406"/>
                <a:gd name="T71" fmla="*/ 271 h 336"/>
                <a:gd name="T72" fmla="*/ 130 w 406"/>
                <a:gd name="T73" fmla="*/ 312 h 336"/>
                <a:gd name="T74" fmla="*/ 150 w 406"/>
                <a:gd name="T75" fmla="*/ 322 h 336"/>
                <a:gd name="T76" fmla="*/ 131 w 406"/>
                <a:gd name="T77" fmla="*/ 333 h 336"/>
                <a:gd name="T78" fmla="*/ 194 w 406"/>
                <a:gd name="T79" fmla="*/ 335 h 336"/>
                <a:gd name="T80" fmla="*/ 224 w 406"/>
                <a:gd name="T81" fmla="*/ 336 h 336"/>
                <a:gd name="T82" fmla="*/ 293 w 406"/>
                <a:gd name="T83" fmla="*/ 316 h 336"/>
                <a:gd name="T84" fmla="*/ 373 w 406"/>
                <a:gd name="T85" fmla="*/ 236 h 336"/>
                <a:gd name="T86" fmla="*/ 380 w 406"/>
                <a:gd name="T87" fmla="*/ 229 h 336"/>
                <a:gd name="T88" fmla="*/ 358 w 406"/>
                <a:gd name="T89" fmla="*/ 241 h 336"/>
                <a:gd name="T90" fmla="*/ 352 w 406"/>
                <a:gd name="T91" fmla="*/ 92 h 336"/>
                <a:gd name="T92" fmla="*/ 338 w 406"/>
                <a:gd name="T93" fmla="*/ 70 h 336"/>
                <a:gd name="T94" fmla="*/ 65 w 406"/>
                <a:gd name="T95" fmla="*/ 243 h 336"/>
                <a:gd name="T96" fmla="*/ 65 w 406"/>
                <a:gd name="T97" fmla="*/ 243 h 336"/>
                <a:gd name="T98" fmla="*/ 118 w 406"/>
                <a:gd name="T99" fmla="*/ 297 h 336"/>
                <a:gd name="T100" fmla="*/ 375 w 406"/>
                <a:gd name="T101" fmla="*/ 199 h 336"/>
                <a:gd name="T102" fmla="*/ 373 w 406"/>
                <a:gd name="T103" fmla="*/ 236 h 336"/>
                <a:gd name="T104" fmla="*/ 380 w 406"/>
                <a:gd name="T105" fmla="*/ 229 h 336"/>
                <a:gd name="T106" fmla="*/ 57 w 406"/>
                <a:gd name="T107" fmla="*/ 299 h 336"/>
                <a:gd name="T108" fmla="*/ 31 w 406"/>
                <a:gd name="T109" fmla="*/ 327 h 336"/>
                <a:gd name="T110" fmla="*/ 86 w 406"/>
                <a:gd name="T111" fmla="*/ 294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406" h="336">
                  <a:moveTo>
                    <a:pt x="112" y="334"/>
                  </a:moveTo>
                  <a:cubicBezTo>
                    <a:pt x="113" y="333"/>
                    <a:pt x="115" y="332"/>
                    <a:pt x="117" y="331"/>
                  </a:cubicBezTo>
                  <a:cubicBezTo>
                    <a:pt x="113" y="333"/>
                    <a:pt x="112" y="334"/>
                    <a:pt x="112" y="334"/>
                  </a:cubicBezTo>
                  <a:close/>
                  <a:moveTo>
                    <a:pt x="0" y="193"/>
                  </a:moveTo>
                  <a:cubicBezTo>
                    <a:pt x="4" y="194"/>
                    <a:pt x="7" y="195"/>
                    <a:pt x="9" y="196"/>
                  </a:cubicBezTo>
                  <a:cubicBezTo>
                    <a:pt x="4" y="194"/>
                    <a:pt x="0" y="193"/>
                    <a:pt x="0" y="193"/>
                  </a:cubicBezTo>
                  <a:close/>
                  <a:moveTo>
                    <a:pt x="127" y="336"/>
                  </a:moveTo>
                  <a:cubicBezTo>
                    <a:pt x="128" y="335"/>
                    <a:pt x="130" y="334"/>
                    <a:pt x="131" y="333"/>
                  </a:cubicBezTo>
                  <a:cubicBezTo>
                    <a:pt x="128" y="335"/>
                    <a:pt x="127" y="336"/>
                    <a:pt x="127" y="336"/>
                  </a:cubicBezTo>
                  <a:close/>
                  <a:moveTo>
                    <a:pt x="364" y="42"/>
                  </a:moveTo>
                  <a:cubicBezTo>
                    <a:pt x="365" y="42"/>
                    <a:pt x="367" y="41"/>
                    <a:pt x="369" y="41"/>
                  </a:cubicBezTo>
                  <a:cubicBezTo>
                    <a:pt x="369" y="41"/>
                    <a:pt x="367" y="41"/>
                    <a:pt x="364" y="42"/>
                  </a:cubicBezTo>
                  <a:close/>
                  <a:moveTo>
                    <a:pt x="273" y="11"/>
                  </a:moveTo>
                  <a:cubicBezTo>
                    <a:pt x="273" y="11"/>
                    <a:pt x="273" y="11"/>
                    <a:pt x="273" y="11"/>
                  </a:cubicBezTo>
                  <a:cubicBezTo>
                    <a:pt x="273" y="11"/>
                    <a:pt x="273" y="11"/>
                    <a:pt x="273" y="11"/>
                  </a:cubicBezTo>
                  <a:close/>
                  <a:moveTo>
                    <a:pt x="351" y="26"/>
                  </a:moveTo>
                  <a:cubicBezTo>
                    <a:pt x="351" y="26"/>
                    <a:pt x="350" y="28"/>
                    <a:pt x="348" y="30"/>
                  </a:cubicBezTo>
                  <a:cubicBezTo>
                    <a:pt x="349" y="29"/>
                    <a:pt x="350" y="28"/>
                    <a:pt x="351" y="26"/>
                  </a:cubicBezTo>
                  <a:close/>
                  <a:moveTo>
                    <a:pt x="223" y="336"/>
                  </a:moveTo>
                  <a:cubicBezTo>
                    <a:pt x="222" y="336"/>
                    <a:pt x="222" y="336"/>
                    <a:pt x="222" y="336"/>
                  </a:cubicBezTo>
                  <a:cubicBezTo>
                    <a:pt x="222" y="336"/>
                    <a:pt x="222" y="336"/>
                    <a:pt x="223" y="336"/>
                  </a:cubicBezTo>
                  <a:close/>
                  <a:moveTo>
                    <a:pt x="401" y="53"/>
                  </a:moveTo>
                  <a:cubicBezTo>
                    <a:pt x="398" y="58"/>
                    <a:pt x="386" y="74"/>
                    <a:pt x="350" y="60"/>
                  </a:cubicBezTo>
                  <a:cubicBezTo>
                    <a:pt x="350" y="60"/>
                    <a:pt x="386" y="85"/>
                    <a:pt x="405" y="60"/>
                  </a:cubicBezTo>
                  <a:cubicBezTo>
                    <a:pt x="405" y="60"/>
                    <a:pt x="400" y="55"/>
                    <a:pt x="401" y="53"/>
                  </a:cubicBezTo>
                  <a:close/>
                  <a:moveTo>
                    <a:pt x="401" y="51"/>
                  </a:moveTo>
                  <a:cubicBezTo>
                    <a:pt x="401" y="52"/>
                    <a:pt x="401" y="52"/>
                    <a:pt x="401" y="53"/>
                  </a:cubicBezTo>
                  <a:cubicBezTo>
                    <a:pt x="401" y="52"/>
                    <a:pt x="401" y="51"/>
                    <a:pt x="401" y="51"/>
                  </a:cubicBezTo>
                  <a:close/>
                  <a:moveTo>
                    <a:pt x="364" y="42"/>
                  </a:moveTo>
                  <a:cubicBezTo>
                    <a:pt x="342" y="50"/>
                    <a:pt x="337" y="59"/>
                    <a:pt x="336" y="65"/>
                  </a:cubicBezTo>
                  <a:cubicBezTo>
                    <a:pt x="333" y="49"/>
                    <a:pt x="342" y="36"/>
                    <a:pt x="348" y="30"/>
                  </a:cubicBezTo>
                  <a:cubicBezTo>
                    <a:pt x="338" y="40"/>
                    <a:pt x="335" y="48"/>
                    <a:pt x="334" y="54"/>
                  </a:cubicBezTo>
                  <a:cubicBezTo>
                    <a:pt x="332" y="41"/>
                    <a:pt x="333" y="27"/>
                    <a:pt x="343" y="15"/>
                  </a:cubicBezTo>
                  <a:cubicBezTo>
                    <a:pt x="343" y="15"/>
                    <a:pt x="317" y="24"/>
                    <a:pt x="334" y="64"/>
                  </a:cubicBezTo>
                  <a:cubicBezTo>
                    <a:pt x="334" y="64"/>
                    <a:pt x="334" y="64"/>
                    <a:pt x="333" y="64"/>
                  </a:cubicBezTo>
                  <a:cubicBezTo>
                    <a:pt x="326" y="47"/>
                    <a:pt x="320" y="24"/>
                    <a:pt x="329" y="0"/>
                  </a:cubicBezTo>
                  <a:cubicBezTo>
                    <a:pt x="329" y="0"/>
                    <a:pt x="308" y="17"/>
                    <a:pt x="329" y="58"/>
                  </a:cubicBezTo>
                  <a:cubicBezTo>
                    <a:pt x="315" y="42"/>
                    <a:pt x="297" y="26"/>
                    <a:pt x="273" y="11"/>
                  </a:cubicBezTo>
                  <a:cubicBezTo>
                    <a:pt x="278" y="14"/>
                    <a:pt x="403" y="98"/>
                    <a:pt x="361" y="229"/>
                  </a:cubicBezTo>
                  <a:cubicBezTo>
                    <a:pt x="359" y="233"/>
                    <a:pt x="356" y="240"/>
                    <a:pt x="351" y="247"/>
                  </a:cubicBezTo>
                  <a:cubicBezTo>
                    <a:pt x="356" y="236"/>
                    <a:pt x="406" y="106"/>
                    <a:pt x="266" y="18"/>
                  </a:cubicBezTo>
                  <a:cubicBezTo>
                    <a:pt x="266" y="18"/>
                    <a:pt x="404" y="107"/>
                    <a:pt x="351" y="247"/>
                  </a:cubicBezTo>
                  <a:cubicBezTo>
                    <a:pt x="350" y="249"/>
                    <a:pt x="348" y="251"/>
                    <a:pt x="347" y="253"/>
                  </a:cubicBezTo>
                  <a:cubicBezTo>
                    <a:pt x="351" y="242"/>
                    <a:pt x="352" y="230"/>
                    <a:pt x="351" y="218"/>
                  </a:cubicBezTo>
                  <a:cubicBezTo>
                    <a:pt x="351" y="230"/>
                    <a:pt x="349" y="241"/>
                    <a:pt x="345" y="252"/>
                  </a:cubicBezTo>
                  <a:cubicBezTo>
                    <a:pt x="344" y="253"/>
                    <a:pt x="344" y="254"/>
                    <a:pt x="344" y="255"/>
                  </a:cubicBezTo>
                  <a:cubicBezTo>
                    <a:pt x="347" y="236"/>
                    <a:pt x="333" y="229"/>
                    <a:pt x="333" y="229"/>
                  </a:cubicBezTo>
                  <a:cubicBezTo>
                    <a:pt x="341" y="239"/>
                    <a:pt x="341" y="250"/>
                    <a:pt x="338" y="259"/>
                  </a:cubicBezTo>
                  <a:cubicBezTo>
                    <a:pt x="337" y="252"/>
                    <a:pt x="332" y="247"/>
                    <a:pt x="332" y="247"/>
                  </a:cubicBezTo>
                  <a:cubicBezTo>
                    <a:pt x="334" y="258"/>
                    <a:pt x="329" y="269"/>
                    <a:pt x="323" y="277"/>
                  </a:cubicBezTo>
                  <a:cubicBezTo>
                    <a:pt x="325" y="273"/>
                    <a:pt x="326" y="269"/>
                    <a:pt x="326" y="267"/>
                  </a:cubicBezTo>
                  <a:cubicBezTo>
                    <a:pt x="329" y="258"/>
                    <a:pt x="330" y="250"/>
                    <a:pt x="330" y="243"/>
                  </a:cubicBezTo>
                  <a:cubicBezTo>
                    <a:pt x="329" y="250"/>
                    <a:pt x="328" y="258"/>
                    <a:pt x="325" y="265"/>
                  </a:cubicBezTo>
                  <a:cubicBezTo>
                    <a:pt x="325" y="265"/>
                    <a:pt x="325" y="265"/>
                    <a:pt x="325" y="265"/>
                  </a:cubicBezTo>
                  <a:cubicBezTo>
                    <a:pt x="330" y="252"/>
                    <a:pt x="315" y="248"/>
                    <a:pt x="315" y="248"/>
                  </a:cubicBezTo>
                  <a:cubicBezTo>
                    <a:pt x="325" y="251"/>
                    <a:pt x="321" y="267"/>
                    <a:pt x="321" y="267"/>
                  </a:cubicBezTo>
                  <a:cubicBezTo>
                    <a:pt x="320" y="258"/>
                    <a:pt x="301" y="261"/>
                    <a:pt x="301" y="261"/>
                  </a:cubicBezTo>
                  <a:cubicBezTo>
                    <a:pt x="307" y="273"/>
                    <a:pt x="298" y="282"/>
                    <a:pt x="290" y="287"/>
                  </a:cubicBezTo>
                  <a:cubicBezTo>
                    <a:pt x="289" y="275"/>
                    <a:pt x="277" y="262"/>
                    <a:pt x="277" y="262"/>
                  </a:cubicBezTo>
                  <a:cubicBezTo>
                    <a:pt x="285" y="271"/>
                    <a:pt x="282" y="283"/>
                    <a:pt x="279" y="290"/>
                  </a:cubicBezTo>
                  <a:cubicBezTo>
                    <a:pt x="279" y="281"/>
                    <a:pt x="249" y="277"/>
                    <a:pt x="249" y="277"/>
                  </a:cubicBezTo>
                  <a:cubicBezTo>
                    <a:pt x="266" y="282"/>
                    <a:pt x="258" y="289"/>
                    <a:pt x="249" y="294"/>
                  </a:cubicBezTo>
                  <a:cubicBezTo>
                    <a:pt x="241" y="288"/>
                    <a:pt x="231" y="279"/>
                    <a:pt x="237" y="270"/>
                  </a:cubicBezTo>
                  <a:cubicBezTo>
                    <a:pt x="237" y="270"/>
                    <a:pt x="229" y="276"/>
                    <a:pt x="243" y="297"/>
                  </a:cubicBezTo>
                  <a:cubicBezTo>
                    <a:pt x="238" y="299"/>
                    <a:pt x="234" y="301"/>
                    <a:pt x="234" y="301"/>
                  </a:cubicBezTo>
                  <a:cubicBezTo>
                    <a:pt x="236" y="291"/>
                    <a:pt x="219" y="286"/>
                    <a:pt x="219" y="286"/>
                  </a:cubicBezTo>
                  <a:cubicBezTo>
                    <a:pt x="226" y="294"/>
                    <a:pt x="215" y="307"/>
                    <a:pt x="215" y="307"/>
                  </a:cubicBezTo>
                  <a:cubicBezTo>
                    <a:pt x="214" y="290"/>
                    <a:pt x="199" y="285"/>
                    <a:pt x="199" y="285"/>
                  </a:cubicBezTo>
                  <a:cubicBezTo>
                    <a:pt x="204" y="290"/>
                    <a:pt x="204" y="297"/>
                    <a:pt x="202" y="303"/>
                  </a:cubicBezTo>
                  <a:cubicBezTo>
                    <a:pt x="195" y="297"/>
                    <a:pt x="186" y="288"/>
                    <a:pt x="191" y="280"/>
                  </a:cubicBezTo>
                  <a:cubicBezTo>
                    <a:pt x="191" y="280"/>
                    <a:pt x="185" y="284"/>
                    <a:pt x="195" y="302"/>
                  </a:cubicBezTo>
                  <a:cubicBezTo>
                    <a:pt x="189" y="297"/>
                    <a:pt x="183" y="289"/>
                    <a:pt x="188" y="282"/>
                  </a:cubicBezTo>
                  <a:cubicBezTo>
                    <a:pt x="188" y="282"/>
                    <a:pt x="181" y="287"/>
                    <a:pt x="193" y="307"/>
                  </a:cubicBezTo>
                  <a:cubicBezTo>
                    <a:pt x="185" y="301"/>
                    <a:pt x="177" y="292"/>
                    <a:pt x="183" y="285"/>
                  </a:cubicBezTo>
                  <a:cubicBezTo>
                    <a:pt x="183" y="285"/>
                    <a:pt x="175" y="290"/>
                    <a:pt x="188" y="310"/>
                  </a:cubicBezTo>
                  <a:cubicBezTo>
                    <a:pt x="180" y="305"/>
                    <a:pt x="169" y="294"/>
                    <a:pt x="175" y="286"/>
                  </a:cubicBezTo>
                  <a:cubicBezTo>
                    <a:pt x="175" y="286"/>
                    <a:pt x="166" y="292"/>
                    <a:pt x="187" y="320"/>
                  </a:cubicBezTo>
                  <a:cubicBezTo>
                    <a:pt x="188" y="321"/>
                    <a:pt x="188" y="322"/>
                    <a:pt x="189" y="322"/>
                  </a:cubicBezTo>
                  <a:cubicBezTo>
                    <a:pt x="175" y="321"/>
                    <a:pt x="160" y="294"/>
                    <a:pt x="160" y="294"/>
                  </a:cubicBezTo>
                  <a:cubicBezTo>
                    <a:pt x="160" y="313"/>
                    <a:pt x="178" y="324"/>
                    <a:pt x="189" y="329"/>
                  </a:cubicBezTo>
                  <a:cubicBezTo>
                    <a:pt x="186" y="328"/>
                    <a:pt x="183" y="328"/>
                    <a:pt x="179" y="327"/>
                  </a:cubicBezTo>
                  <a:cubicBezTo>
                    <a:pt x="162" y="316"/>
                    <a:pt x="150" y="301"/>
                    <a:pt x="146" y="286"/>
                  </a:cubicBezTo>
                  <a:cubicBezTo>
                    <a:pt x="148" y="300"/>
                    <a:pt x="157" y="313"/>
                    <a:pt x="171" y="324"/>
                  </a:cubicBezTo>
                  <a:cubicBezTo>
                    <a:pt x="157" y="318"/>
                    <a:pt x="145" y="308"/>
                    <a:pt x="136" y="296"/>
                  </a:cubicBezTo>
                  <a:cubicBezTo>
                    <a:pt x="131" y="289"/>
                    <a:pt x="127" y="280"/>
                    <a:pt x="125" y="272"/>
                  </a:cubicBezTo>
                  <a:cubicBezTo>
                    <a:pt x="127" y="282"/>
                    <a:pt x="131" y="292"/>
                    <a:pt x="137" y="301"/>
                  </a:cubicBezTo>
                  <a:cubicBezTo>
                    <a:pt x="140" y="305"/>
                    <a:pt x="143" y="308"/>
                    <a:pt x="146" y="311"/>
                  </a:cubicBezTo>
                  <a:cubicBezTo>
                    <a:pt x="146" y="311"/>
                    <a:pt x="146" y="311"/>
                    <a:pt x="146" y="311"/>
                  </a:cubicBezTo>
                  <a:cubicBezTo>
                    <a:pt x="139" y="308"/>
                    <a:pt x="121" y="298"/>
                    <a:pt x="119" y="278"/>
                  </a:cubicBezTo>
                  <a:cubicBezTo>
                    <a:pt x="119" y="278"/>
                    <a:pt x="115" y="286"/>
                    <a:pt x="117" y="295"/>
                  </a:cubicBezTo>
                  <a:cubicBezTo>
                    <a:pt x="116" y="293"/>
                    <a:pt x="114" y="292"/>
                    <a:pt x="113" y="290"/>
                  </a:cubicBezTo>
                  <a:cubicBezTo>
                    <a:pt x="105" y="277"/>
                    <a:pt x="104" y="263"/>
                    <a:pt x="104" y="263"/>
                  </a:cubicBezTo>
                  <a:cubicBezTo>
                    <a:pt x="104" y="271"/>
                    <a:pt x="105" y="278"/>
                    <a:pt x="107" y="284"/>
                  </a:cubicBezTo>
                  <a:cubicBezTo>
                    <a:pt x="63" y="234"/>
                    <a:pt x="61" y="167"/>
                    <a:pt x="61" y="167"/>
                  </a:cubicBezTo>
                  <a:cubicBezTo>
                    <a:pt x="60" y="227"/>
                    <a:pt x="84" y="266"/>
                    <a:pt x="109" y="290"/>
                  </a:cubicBezTo>
                  <a:cubicBezTo>
                    <a:pt x="111" y="295"/>
                    <a:pt x="114" y="299"/>
                    <a:pt x="117" y="302"/>
                  </a:cubicBezTo>
                  <a:cubicBezTo>
                    <a:pt x="54" y="255"/>
                    <a:pt x="48" y="171"/>
                    <a:pt x="48" y="171"/>
                  </a:cubicBezTo>
                  <a:cubicBezTo>
                    <a:pt x="49" y="190"/>
                    <a:pt x="52" y="206"/>
                    <a:pt x="56" y="220"/>
                  </a:cubicBezTo>
                  <a:cubicBezTo>
                    <a:pt x="48" y="212"/>
                    <a:pt x="35" y="202"/>
                    <a:pt x="9" y="196"/>
                  </a:cubicBezTo>
                  <a:cubicBezTo>
                    <a:pt x="24" y="200"/>
                    <a:pt x="54" y="213"/>
                    <a:pt x="64" y="244"/>
                  </a:cubicBezTo>
                  <a:cubicBezTo>
                    <a:pt x="34" y="205"/>
                    <a:pt x="11" y="219"/>
                    <a:pt x="11" y="219"/>
                  </a:cubicBezTo>
                  <a:cubicBezTo>
                    <a:pt x="39" y="219"/>
                    <a:pt x="59" y="238"/>
                    <a:pt x="69" y="251"/>
                  </a:cubicBezTo>
                  <a:cubicBezTo>
                    <a:pt x="70" y="253"/>
                    <a:pt x="70" y="254"/>
                    <a:pt x="71" y="255"/>
                  </a:cubicBezTo>
                  <a:cubicBezTo>
                    <a:pt x="45" y="222"/>
                    <a:pt x="25" y="233"/>
                    <a:pt x="25" y="233"/>
                  </a:cubicBezTo>
                  <a:cubicBezTo>
                    <a:pt x="48" y="234"/>
                    <a:pt x="64" y="248"/>
                    <a:pt x="74" y="259"/>
                  </a:cubicBezTo>
                  <a:cubicBezTo>
                    <a:pt x="76" y="263"/>
                    <a:pt x="79" y="267"/>
                    <a:pt x="81" y="270"/>
                  </a:cubicBezTo>
                  <a:cubicBezTo>
                    <a:pt x="82" y="272"/>
                    <a:pt x="83" y="273"/>
                    <a:pt x="84" y="274"/>
                  </a:cubicBezTo>
                  <a:cubicBezTo>
                    <a:pt x="84" y="274"/>
                    <a:pt x="83" y="273"/>
                    <a:pt x="82" y="271"/>
                  </a:cubicBezTo>
                  <a:cubicBezTo>
                    <a:pt x="95" y="288"/>
                    <a:pt x="111" y="300"/>
                    <a:pt x="124" y="308"/>
                  </a:cubicBezTo>
                  <a:cubicBezTo>
                    <a:pt x="127" y="310"/>
                    <a:pt x="130" y="311"/>
                    <a:pt x="130" y="311"/>
                  </a:cubicBezTo>
                  <a:cubicBezTo>
                    <a:pt x="130" y="312"/>
                    <a:pt x="130" y="312"/>
                    <a:pt x="130" y="312"/>
                  </a:cubicBezTo>
                  <a:cubicBezTo>
                    <a:pt x="135" y="315"/>
                    <a:pt x="139" y="318"/>
                    <a:pt x="144" y="320"/>
                  </a:cubicBezTo>
                  <a:cubicBezTo>
                    <a:pt x="137" y="321"/>
                    <a:pt x="128" y="324"/>
                    <a:pt x="117" y="331"/>
                  </a:cubicBezTo>
                  <a:cubicBezTo>
                    <a:pt x="124" y="327"/>
                    <a:pt x="136" y="321"/>
                    <a:pt x="150" y="322"/>
                  </a:cubicBezTo>
                  <a:cubicBezTo>
                    <a:pt x="153" y="323"/>
                    <a:pt x="155" y="323"/>
                    <a:pt x="157" y="323"/>
                  </a:cubicBezTo>
                  <a:cubicBezTo>
                    <a:pt x="157" y="323"/>
                    <a:pt x="157" y="323"/>
                    <a:pt x="157" y="323"/>
                  </a:cubicBezTo>
                  <a:cubicBezTo>
                    <a:pt x="150" y="324"/>
                    <a:pt x="142" y="327"/>
                    <a:pt x="131" y="333"/>
                  </a:cubicBezTo>
                  <a:cubicBezTo>
                    <a:pt x="137" y="330"/>
                    <a:pt x="149" y="324"/>
                    <a:pt x="162" y="326"/>
                  </a:cubicBezTo>
                  <a:cubicBezTo>
                    <a:pt x="169" y="329"/>
                    <a:pt x="178" y="332"/>
                    <a:pt x="189" y="334"/>
                  </a:cubicBezTo>
                  <a:cubicBezTo>
                    <a:pt x="191" y="334"/>
                    <a:pt x="192" y="334"/>
                    <a:pt x="194" y="335"/>
                  </a:cubicBezTo>
                  <a:cubicBezTo>
                    <a:pt x="199" y="335"/>
                    <a:pt x="204" y="336"/>
                    <a:pt x="210" y="336"/>
                  </a:cubicBezTo>
                  <a:cubicBezTo>
                    <a:pt x="211" y="336"/>
                    <a:pt x="211" y="336"/>
                    <a:pt x="212" y="336"/>
                  </a:cubicBezTo>
                  <a:cubicBezTo>
                    <a:pt x="216" y="336"/>
                    <a:pt x="220" y="336"/>
                    <a:pt x="224" y="336"/>
                  </a:cubicBezTo>
                  <a:cubicBezTo>
                    <a:pt x="223" y="336"/>
                    <a:pt x="223" y="336"/>
                    <a:pt x="223" y="336"/>
                  </a:cubicBezTo>
                  <a:cubicBezTo>
                    <a:pt x="231" y="335"/>
                    <a:pt x="265" y="332"/>
                    <a:pt x="289" y="318"/>
                  </a:cubicBezTo>
                  <a:cubicBezTo>
                    <a:pt x="291" y="317"/>
                    <a:pt x="292" y="316"/>
                    <a:pt x="293" y="316"/>
                  </a:cubicBezTo>
                  <a:cubicBezTo>
                    <a:pt x="301" y="312"/>
                    <a:pt x="308" y="306"/>
                    <a:pt x="315" y="301"/>
                  </a:cubicBezTo>
                  <a:cubicBezTo>
                    <a:pt x="332" y="288"/>
                    <a:pt x="351" y="269"/>
                    <a:pt x="362" y="243"/>
                  </a:cubicBezTo>
                  <a:cubicBezTo>
                    <a:pt x="366" y="240"/>
                    <a:pt x="370" y="238"/>
                    <a:pt x="373" y="236"/>
                  </a:cubicBezTo>
                  <a:cubicBezTo>
                    <a:pt x="369" y="238"/>
                    <a:pt x="366" y="240"/>
                    <a:pt x="363" y="241"/>
                  </a:cubicBezTo>
                  <a:cubicBezTo>
                    <a:pt x="363" y="241"/>
                    <a:pt x="363" y="240"/>
                    <a:pt x="364" y="240"/>
                  </a:cubicBezTo>
                  <a:cubicBezTo>
                    <a:pt x="369" y="234"/>
                    <a:pt x="376" y="231"/>
                    <a:pt x="380" y="229"/>
                  </a:cubicBezTo>
                  <a:cubicBezTo>
                    <a:pt x="374" y="231"/>
                    <a:pt x="369" y="234"/>
                    <a:pt x="365" y="236"/>
                  </a:cubicBezTo>
                  <a:cubicBezTo>
                    <a:pt x="369" y="228"/>
                    <a:pt x="373" y="215"/>
                    <a:pt x="375" y="199"/>
                  </a:cubicBezTo>
                  <a:cubicBezTo>
                    <a:pt x="373" y="209"/>
                    <a:pt x="369" y="227"/>
                    <a:pt x="358" y="241"/>
                  </a:cubicBezTo>
                  <a:cubicBezTo>
                    <a:pt x="360" y="236"/>
                    <a:pt x="362" y="231"/>
                    <a:pt x="364" y="225"/>
                  </a:cubicBezTo>
                  <a:cubicBezTo>
                    <a:pt x="364" y="225"/>
                    <a:pt x="363" y="226"/>
                    <a:pt x="362" y="228"/>
                  </a:cubicBezTo>
                  <a:cubicBezTo>
                    <a:pt x="370" y="204"/>
                    <a:pt x="381" y="149"/>
                    <a:pt x="352" y="92"/>
                  </a:cubicBezTo>
                  <a:cubicBezTo>
                    <a:pt x="352" y="93"/>
                    <a:pt x="352" y="93"/>
                    <a:pt x="352" y="93"/>
                  </a:cubicBezTo>
                  <a:cubicBezTo>
                    <a:pt x="352" y="93"/>
                    <a:pt x="352" y="92"/>
                    <a:pt x="352" y="92"/>
                  </a:cubicBezTo>
                  <a:cubicBezTo>
                    <a:pt x="348" y="85"/>
                    <a:pt x="343" y="77"/>
                    <a:pt x="338" y="70"/>
                  </a:cubicBezTo>
                  <a:cubicBezTo>
                    <a:pt x="338" y="69"/>
                    <a:pt x="337" y="68"/>
                    <a:pt x="337" y="68"/>
                  </a:cubicBezTo>
                  <a:cubicBezTo>
                    <a:pt x="342" y="52"/>
                    <a:pt x="356" y="45"/>
                    <a:pt x="364" y="42"/>
                  </a:cubicBezTo>
                  <a:close/>
                  <a:moveTo>
                    <a:pt x="65" y="243"/>
                  </a:moveTo>
                  <a:cubicBezTo>
                    <a:pt x="65" y="245"/>
                    <a:pt x="66" y="247"/>
                    <a:pt x="67" y="248"/>
                  </a:cubicBezTo>
                  <a:cubicBezTo>
                    <a:pt x="66" y="247"/>
                    <a:pt x="65" y="246"/>
                    <a:pt x="64" y="244"/>
                  </a:cubicBezTo>
                  <a:cubicBezTo>
                    <a:pt x="64" y="244"/>
                    <a:pt x="64" y="243"/>
                    <a:pt x="65" y="243"/>
                  </a:cubicBezTo>
                  <a:close/>
                  <a:moveTo>
                    <a:pt x="118" y="298"/>
                  </a:moveTo>
                  <a:cubicBezTo>
                    <a:pt x="118" y="298"/>
                    <a:pt x="118" y="298"/>
                    <a:pt x="118" y="298"/>
                  </a:cubicBezTo>
                  <a:cubicBezTo>
                    <a:pt x="118" y="298"/>
                    <a:pt x="118" y="298"/>
                    <a:pt x="118" y="297"/>
                  </a:cubicBezTo>
                  <a:cubicBezTo>
                    <a:pt x="118" y="298"/>
                    <a:pt x="118" y="298"/>
                    <a:pt x="118" y="298"/>
                  </a:cubicBezTo>
                  <a:close/>
                  <a:moveTo>
                    <a:pt x="375" y="190"/>
                  </a:moveTo>
                  <a:cubicBezTo>
                    <a:pt x="375" y="193"/>
                    <a:pt x="375" y="196"/>
                    <a:pt x="375" y="199"/>
                  </a:cubicBezTo>
                  <a:cubicBezTo>
                    <a:pt x="375" y="193"/>
                    <a:pt x="375" y="190"/>
                    <a:pt x="375" y="190"/>
                  </a:cubicBezTo>
                  <a:close/>
                  <a:moveTo>
                    <a:pt x="378" y="235"/>
                  </a:moveTo>
                  <a:cubicBezTo>
                    <a:pt x="378" y="235"/>
                    <a:pt x="376" y="235"/>
                    <a:pt x="373" y="236"/>
                  </a:cubicBezTo>
                  <a:cubicBezTo>
                    <a:pt x="375" y="236"/>
                    <a:pt x="376" y="235"/>
                    <a:pt x="378" y="235"/>
                  </a:cubicBezTo>
                  <a:close/>
                  <a:moveTo>
                    <a:pt x="384" y="227"/>
                  </a:moveTo>
                  <a:cubicBezTo>
                    <a:pt x="384" y="227"/>
                    <a:pt x="383" y="228"/>
                    <a:pt x="380" y="229"/>
                  </a:cubicBezTo>
                  <a:cubicBezTo>
                    <a:pt x="381" y="228"/>
                    <a:pt x="383" y="228"/>
                    <a:pt x="384" y="227"/>
                  </a:cubicBezTo>
                  <a:close/>
                  <a:moveTo>
                    <a:pt x="57" y="284"/>
                  </a:moveTo>
                  <a:cubicBezTo>
                    <a:pt x="57" y="284"/>
                    <a:pt x="63" y="291"/>
                    <a:pt x="57" y="299"/>
                  </a:cubicBezTo>
                  <a:cubicBezTo>
                    <a:pt x="22" y="308"/>
                    <a:pt x="24" y="319"/>
                    <a:pt x="24" y="319"/>
                  </a:cubicBezTo>
                  <a:cubicBezTo>
                    <a:pt x="29" y="306"/>
                    <a:pt x="46" y="308"/>
                    <a:pt x="46" y="308"/>
                  </a:cubicBezTo>
                  <a:cubicBezTo>
                    <a:pt x="37" y="311"/>
                    <a:pt x="31" y="327"/>
                    <a:pt x="31" y="327"/>
                  </a:cubicBezTo>
                  <a:cubicBezTo>
                    <a:pt x="36" y="315"/>
                    <a:pt x="92" y="293"/>
                    <a:pt x="92" y="293"/>
                  </a:cubicBezTo>
                  <a:cubicBezTo>
                    <a:pt x="90" y="293"/>
                    <a:pt x="87" y="294"/>
                    <a:pt x="85" y="294"/>
                  </a:cubicBezTo>
                  <a:cubicBezTo>
                    <a:pt x="85" y="294"/>
                    <a:pt x="86" y="294"/>
                    <a:pt x="86" y="294"/>
                  </a:cubicBezTo>
                  <a:cubicBezTo>
                    <a:pt x="86" y="294"/>
                    <a:pt x="70" y="277"/>
                    <a:pt x="57" y="284"/>
                  </a:cubicBezTo>
                  <a:close/>
                </a:path>
              </a:pathLst>
            </a:custGeom>
            <a:solidFill>
              <a:srgbClr val="E836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1" name="Freeform 19">
              <a:extLst>
                <a:ext uri="{FF2B5EF4-FFF2-40B4-BE49-F238E27FC236}">
                  <a16:creationId xmlns:a16="http://schemas.microsoft.com/office/drawing/2014/main" id="{A4CEEB67-3EE8-4368-B9C2-951E6D6F1080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496451" y="966752"/>
              <a:ext cx="929351" cy="836258"/>
            </a:xfrm>
            <a:custGeom>
              <a:avLst/>
              <a:gdLst>
                <a:gd name="T0" fmla="*/ 221 w 299"/>
                <a:gd name="T1" fmla="*/ 144 h 269"/>
                <a:gd name="T2" fmla="*/ 163 w 299"/>
                <a:gd name="T3" fmla="*/ 52 h 269"/>
                <a:gd name="T4" fmla="*/ 129 w 299"/>
                <a:gd name="T5" fmla="*/ 15 h 269"/>
                <a:gd name="T6" fmla="*/ 81 w 299"/>
                <a:gd name="T7" fmla="*/ 24 h 269"/>
                <a:gd name="T8" fmla="*/ 80 w 299"/>
                <a:gd name="T9" fmla="*/ 32 h 269"/>
                <a:gd name="T10" fmla="*/ 56 w 299"/>
                <a:gd name="T11" fmla="*/ 34 h 269"/>
                <a:gd name="T12" fmla="*/ 48 w 299"/>
                <a:gd name="T13" fmla="*/ 57 h 269"/>
                <a:gd name="T14" fmla="*/ 55 w 299"/>
                <a:gd name="T15" fmla="*/ 68 h 269"/>
                <a:gd name="T16" fmla="*/ 53 w 299"/>
                <a:gd name="T17" fmla="*/ 70 h 269"/>
                <a:gd name="T18" fmla="*/ 51 w 299"/>
                <a:gd name="T19" fmla="*/ 68 h 269"/>
                <a:gd name="T20" fmla="*/ 17 w 299"/>
                <a:gd name="T21" fmla="*/ 95 h 269"/>
                <a:gd name="T22" fmla="*/ 110 w 299"/>
                <a:gd name="T23" fmla="*/ 202 h 269"/>
                <a:gd name="T24" fmla="*/ 144 w 299"/>
                <a:gd name="T25" fmla="*/ 231 h 269"/>
                <a:gd name="T26" fmla="*/ 140 w 299"/>
                <a:gd name="T27" fmla="*/ 231 h 269"/>
                <a:gd name="T28" fmla="*/ 122 w 299"/>
                <a:gd name="T29" fmla="*/ 264 h 269"/>
                <a:gd name="T30" fmla="*/ 183 w 299"/>
                <a:gd name="T31" fmla="*/ 258 h 269"/>
                <a:gd name="T32" fmla="*/ 193 w 299"/>
                <a:gd name="T33" fmla="*/ 250 h 269"/>
                <a:gd name="T34" fmla="*/ 210 w 299"/>
                <a:gd name="T35" fmla="*/ 242 h 269"/>
                <a:gd name="T36" fmla="*/ 214 w 299"/>
                <a:gd name="T37" fmla="*/ 237 h 269"/>
                <a:gd name="T38" fmla="*/ 226 w 299"/>
                <a:gd name="T39" fmla="*/ 226 h 269"/>
                <a:gd name="T40" fmla="*/ 236 w 299"/>
                <a:gd name="T41" fmla="*/ 187 h 269"/>
                <a:gd name="T42" fmla="*/ 221 w 299"/>
                <a:gd name="T43" fmla="*/ 144 h 269"/>
                <a:gd name="T44" fmla="*/ 274 w 299"/>
                <a:gd name="T45" fmla="*/ 119 h 269"/>
                <a:gd name="T46" fmla="*/ 260 w 299"/>
                <a:gd name="T47" fmla="*/ 154 h 269"/>
                <a:gd name="T48" fmla="*/ 263 w 299"/>
                <a:gd name="T49" fmla="*/ 169 h 269"/>
                <a:gd name="T50" fmla="*/ 280 w 299"/>
                <a:gd name="T51" fmla="*/ 172 h 269"/>
                <a:gd name="T52" fmla="*/ 298 w 299"/>
                <a:gd name="T53" fmla="*/ 130 h 269"/>
                <a:gd name="T54" fmla="*/ 274 w 299"/>
                <a:gd name="T55" fmla="*/ 119 h 2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299" h="269">
                  <a:moveTo>
                    <a:pt x="221" y="144"/>
                  </a:moveTo>
                  <a:cubicBezTo>
                    <a:pt x="205" y="112"/>
                    <a:pt x="185" y="80"/>
                    <a:pt x="163" y="52"/>
                  </a:cubicBezTo>
                  <a:cubicBezTo>
                    <a:pt x="153" y="39"/>
                    <a:pt x="142" y="26"/>
                    <a:pt x="129" y="15"/>
                  </a:cubicBezTo>
                  <a:cubicBezTo>
                    <a:pt x="110" y="0"/>
                    <a:pt x="87" y="6"/>
                    <a:pt x="81" y="24"/>
                  </a:cubicBezTo>
                  <a:cubicBezTo>
                    <a:pt x="80" y="26"/>
                    <a:pt x="80" y="29"/>
                    <a:pt x="80" y="32"/>
                  </a:cubicBezTo>
                  <a:cubicBezTo>
                    <a:pt x="71" y="29"/>
                    <a:pt x="61" y="31"/>
                    <a:pt x="56" y="34"/>
                  </a:cubicBezTo>
                  <a:cubicBezTo>
                    <a:pt x="50" y="38"/>
                    <a:pt x="42" y="47"/>
                    <a:pt x="48" y="57"/>
                  </a:cubicBezTo>
                  <a:cubicBezTo>
                    <a:pt x="50" y="61"/>
                    <a:pt x="52" y="64"/>
                    <a:pt x="55" y="68"/>
                  </a:cubicBezTo>
                  <a:cubicBezTo>
                    <a:pt x="54" y="69"/>
                    <a:pt x="54" y="69"/>
                    <a:pt x="53" y="70"/>
                  </a:cubicBezTo>
                  <a:cubicBezTo>
                    <a:pt x="53" y="69"/>
                    <a:pt x="52" y="69"/>
                    <a:pt x="51" y="68"/>
                  </a:cubicBezTo>
                  <a:cubicBezTo>
                    <a:pt x="33" y="54"/>
                    <a:pt x="0" y="72"/>
                    <a:pt x="17" y="95"/>
                  </a:cubicBezTo>
                  <a:cubicBezTo>
                    <a:pt x="45" y="133"/>
                    <a:pt x="76" y="170"/>
                    <a:pt x="110" y="202"/>
                  </a:cubicBezTo>
                  <a:cubicBezTo>
                    <a:pt x="120" y="211"/>
                    <a:pt x="132" y="222"/>
                    <a:pt x="144" y="231"/>
                  </a:cubicBezTo>
                  <a:cubicBezTo>
                    <a:pt x="143" y="231"/>
                    <a:pt x="142" y="231"/>
                    <a:pt x="140" y="231"/>
                  </a:cubicBezTo>
                  <a:cubicBezTo>
                    <a:pt x="128" y="228"/>
                    <a:pt x="108" y="261"/>
                    <a:pt x="122" y="264"/>
                  </a:cubicBezTo>
                  <a:cubicBezTo>
                    <a:pt x="142" y="269"/>
                    <a:pt x="165" y="266"/>
                    <a:pt x="183" y="258"/>
                  </a:cubicBezTo>
                  <a:cubicBezTo>
                    <a:pt x="187" y="256"/>
                    <a:pt x="190" y="254"/>
                    <a:pt x="193" y="250"/>
                  </a:cubicBezTo>
                  <a:cubicBezTo>
                    <a:pt x="199" y="249"/>
                    <a:pt x="205" y="247"/>
                    <a:pt x="210" y="242"/>
                  </a:cubicBezTo>
                  <a:cubicBezTo>
                    <a:pt x="212" y="241"/>
                    <a:pt x="213" y="239"/>
                    <a:pt x="214" y="237"/>
                  </a:cubicBezTo>
                  <a:cubicBezTo>
                    <a:pt x="219" y="235"/>
                    <a:pt x="224" y="231"/>
                    <a:pt x="226" y="226"/>
                  </a:cubicBezTo>
                  <a:cubicBezTo>
                    <a:pt x="233" y="216"/>
                    <a:pt x="238" y="202"/>
                    <a:pt x="236" y="187"/>
                  </a:cubicBezTo>
                  <a:cubicBezTo>
                    <a:pt x="234" y="173"/>
                    <a:pt x="228" y="158"/>
                    <a:pt x="221" y="144"/>
                  </a:cubicBezTo>
                  <a:close/>
                  <a:moveTo>
                    <a:pt x="274" y="119"/>
                  </a:moveTo>
                  <a:cubicBezTo>
                    <a:pt x="272" y="134"/>
                    <a:pt x="268" y="148"/>
                    <a:pt x="260" y="154"/>
                  </a:cubicBezTo>
                  <a:cubicBezTo>
                    <a:pt x="257" y="157"/>
                    <a:pt x="258" y="164"/>
                    <a:pt x="263" y="169"/>
                  </a:cubicBezTo>
                  <a:cubicBezTo>
                    <a:pt x="269" y="174"/>
                    <a:pt x="276" y="176"/>
                    <a:pt x="280" y="172"/>
                  </a:cubicBezTo>
                  <a:cubicBezTo>
                    <a:pt x="290" y="164"/>
                    <a:pt x="297" y="149"/>
                    <a:pt x="298" y="130"/>
                  </a:cubicBezTo>
                  <a:cubicBezTo>
                    <a:pt x="299" y="116"/>
                    <a:pt x="275" y="107"/>
                    <a:pt x="274" y="119"/>
                  </a:cubicBezTo>
                  <a:close/>
                </a:path>
              </a:pathLst>
            </a:custGeom>
            <a:solidFill>
              <a:srgbClr val="8BD6E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2" name="Freeform 20">
              <a:extLst>
                <a:ext uri="{FF2B5EF4-FFF2-40B4-BE49-F238E27FC236}">
                  <a16:creationId xmlns:a16="http://schemas.microsoft.com/office/drawing/2014/main" id="{E9AD631B-F149-44DE-A9DB-FD4234F7804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412824" y="5237979"/>
              <a:ext cx="1823989" cy="1472129"/>
            </a:xfrm>
            <a:custGeom>
              <a:avLst/>
              <a:gdLst>
                <a:gd name="T0" fmla="*/ 62 w 587"/>
                <a:gd name="T1" fmla="*/ 29 h 473"/>
                <a:gd name="T2" fmla="*/ 61 w 587"/>
                <a:gd name="T3" fmla="*/ 51 h 473"/>
                <a:gd name="T4" fmla="*/ 183 w 587"/>
                <a:gd name="T5" fmla="*/ 49 h 473"/>
                <a:gd name="T6" fmla="*/ 229 w 587"/>
                <a:gd name="T7" fmla="*/ 50 h 473"/>
                <a:gd name="T8" fmla="*/ 233 w 587"/>
                <a:gd name="T9" fmla="*/ 49 h 473"/>
                <a:gd name="T10" fmla="*/ 148 w 587"/>
                <a:gd name="T11" fmla="*/ 294 h 473"/>
                <a:gd name="T12" fmla="*/ 218 w 587"/>
                <a:gd name="T13" fmla="*/ 378 h 473"/>
                <a:gd name="T14" fmla="*/ 102 w 587"/>
                <a:gd name="T15" fmla="*/ 286 h 473"/>
                <a:gd name="T16" fmla="*/ 79 w 587"/>
                <a:gd name="T17" fmla="*/ 285 h 473"/>
                <a:gd name="T18" fmla="*/ 78 w 587"/>
                <a:gd name="T19" fmla="*/ 296 h 473"/>
                <a:gd name="T20" fmla="*/ 49 w 587"/>
                <a:gd name="T21" fmla="*/ 293 h 473"/>
                <a:gd name="T22" fmla="*/ 26 w 587"/>
                <a:gd name="T23" fmla="*/ 292 h 473"/>
                <a:gd name="T24" fmla="*/ 25 w 587"/>
                <a:gd name="T25" fmla="*/ 303 h 473"/>
                <a:gd name="T26" fmla="*/ 18 w 587"/>
                <a:gd name="T27" fmla="*/ 391 h 473"/>
                <a:gd name="T28" fmla="*/ 31 w 587"/>
                <a:gd name="T29" fmla="*/ 376 h 473"/>
                <a:gd name="T30" fmla="*/ 73 w 587"/>
                <a:gd name="T31" fmla="*/ 334 h 473"/>
                <a:gd name="T32" fmla="*/ 71 w 587"/>
                <a:gd name="T33" fmla="*/ 384 h 473"/>
                <a:gd name="T34" fmla="*/ 84 w 587"/>
                <a:gd name="T35" fmla="*/ 369 h 473"/>
                <a:gd name="T36" fmla="*/ 127 w 587"/>
                <a:gd name="T37" fmla="*/ 373 h 473"/>
                <a:gd name="T38" fmla="*/ 217 w 587"/>
                <a:gd name="T39" fmla="*/ 470 h 473"/>
                <a:gd name="T40" fmla="*/ 259 w 587"/>
                <a:gd name="T41" fmla="*/ 458 h 473"/>
                <a:gd name="T42" fmla="*/ 304 w 587"/>
                <a:gd name="T43" fmla="*/ 388 h 473"/>
                <a:gd name="T44" fmla="*/ 385 w 587"/>
                <a:gd name="T45" fmla="*/ 363 h 473"/>
                <a:gd name="T46" fmla="*/ 423 w 587"/>
                <a:gd name="T47" fmla="*/ 117 h 473"/>
                <a:gd name="T48" fmla="*/ 443 w 587"/>
                <a:gd name="T49" fmla="*/ 132 h 473"/>
                <a:gd name="T50" fmla="*/ 552 w 587"/>
                <a:gd name="T51" fmla="*/ 222 h 473"/>
                <a:gd name="T52" fmla="*/ 559 w 587"/>
                <a:gd name="T53" fmla="*/ 210 h 473"/>
                <a:gd name="T54" fmla="*/ 581 w 587"/>
                <a:gd name="T55" fmla="*/ 217 h 473"/>
                <a:gd name="T56" fmla="*/ 565 w 587"/>
                <a:gd name="T57" fmla="*/ 200 h 473"/>
                <a:gd name="T58" fmla="*/ 583 w 587"/>
                <a:gd name="T59" fmla="*/ 183 h 473"/>
                <a:gd name="T60" fmla="*/ 557 w 587"/>
                <a:gd name="T61" fmla="*/ 190 h 473"/>
                <a:gd name="T62" fmla="*/ 452 w 587"/>
                <a:gd name="T63" fmla="*/ 123 h 473"/>
                <a:gd name="T64" fmla="*/ 432 w 587"/>
                <a:gd name="T65" fmla="*/ 97 h 473"/>
                <a:gd name="T66" fmla="*/ 425 w 587"/>
                <a:gd name="T67" fmla="*/ 86 h 473"/>
                <a:gd name="T68" fmla="*/ 298 w 587"/>
                <a:gd name="T69" fmla="*/ 32 h 473"/>
                <a:gd name="T70" fmla="*/ 207 w 587"/>
                <a:gd name="T71" fmla="*/ 39 h 473"/>
                <a:gd name="T72" fmla="*/ 70 w 587"/>
                <a:gd name="T73" fmla="*/ 21 h 473"/>
                <a:gd name="T74" fmla="*/ 44 w 587"/>
                <a:gd name="T75" fmla="*/ 8 h 473"/>
                <a:gd name="T76" fmla="*/ 35 w 587"/>
                <a:gd name="T77" fmla="*/ 21 h 473"/>
                <a:gd name="T78" fmla="*/ 218 w 587"/>
                <a:gd name="T79" fmla="*/ 396 h 473"/>
                <a:gd name="T80" fmla="*/ 156 w 587"/>
                <a:gd name="T81" fmla="*/ 377 h 473"/>
                <a:gd name="T82" fmla="*/ 116 w 587"/>
                <a:gd name="T83" fmla="*/ 318 h 473"/>
                <a:gd name="T84" fmla="*/ 218 w 587"/>
                <a:gd name="T85" fmla="*/ 396 h 473"/>
                <a:gd name="T86" fmla="*/ 270 w 587"/>
                <a:gd name="T87" fmla="*/ 350 h 473"/>
                <a:gd name="T88" fmla="*/ 249 w 587"/>
                <a:gd name="T89" fmla="*/ 408 h 473"/>
                <a:gd name="T90" fmla="*/ 255 w 587"/>
                <a:gd name="T91" fmla="*/ 346 h 4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587" h="473">
                  <a:moveTo>
                    <a:pt x="31" y="26"/>
                  </a:moveTo>
                  <a:cubicBezTo>
                    <a:pt x="45" y="32"/>
                    <a:pt x="50" y="32"/>
                    <a:pt x="62" y="29"/>
                  </a:cubicBezTo>
                  <a:cubicBezTo>
                    <a:pt x="58" y="34"/>
                    <a:pt x="53" y="44"/>
                    <a:pt x="52" y="49"/>
                  </a:cubicBezTo>
                  <a:cubicBezTo>
                    <a:pt x="51" y="55"/>
                    <a:pt x="61" y="54"/>
                    <a:pt x="61" y="51"/>
                  </a:cubicBezTo>
                  <a:cubicBezTo>
                    <a:pt x="61" y="42"/>
                    <a:pt x="67" y="36"/>
                    <a:pt x="73" y="30"/>
                  </a:cubicBezTo>
                  <a:cubicBezTo>
                    <a:pt x="111" y="42"/>
                    <a:pt x="148" y="48"/>
                    <a:pt x="183" y="49"/>
                  </a:cubicBezTo>
                  <a:cubicBezTo>
                    <a:pt x="184" y="49"/>
                    <a:pt x="184" y="49"/>
                    <a:pt x="184" y="49"/>
                  </a:cubicBezTo>
                  <a:cubicBezTo>
                    <a:pt x="190" y="50"/>
                    <a:pt x="229" y="50"/>
                    <a:pt x="229" y="50"/>
                  </a:cubicBezTo>
                  <a:cubicBezTo>
                    <a:pt x="229" y="50"/>
                    <a:pt x="229" y="50"/>
                    <a:pt x="229" y="49"/>
                  </a:cubicBezTo>
                  <a:cubicBezTo>
                    <a:pt x="230" y="49"/>
                    <a:pt x="232" y="49"/>
                    <a:pt x="233" y="49"/>
                  </a:cubicBezTo>
                  <a:cubicBezTo>
                    <a:pt x="211" y="110"/>
                    <a:pt x="192" y="161"/>
                    <a:pt x="149" y="213"/>
                  </a:cubicBezTo>
                  <a:cubicBezTo>
                    <a:pt x="149" y="213"/>
                    <a:pt x="106" y="249"/>
                    <a:pt x="148" y="294"/>
                  </a:cubicBezTo>
                  <a:cubicBezTo>
                    <a:pt x="160" y="307"/>
                    <a:pt x="186" y="320"/>
                    <a:pt x="216" y="332"/>
                  </a:cubicBezTo>
                  <a:cubicBezTo>
                    <a:pt x="217" y="347"/>
                    <a:pt x="218" y="363"/>
                    <a:pt x="218" y="378"/>
                  </a:cubicBezTo>
                  <a:cubicBezTo>
                    <a:pt x="215" y="375"/>
                    <a:pt x="211" y="373"/>
                    <a:pt x="208" y="370"/>
                  </a:cubicBezTo>
                  <a:cubicBezTo>
                    <a:pt x="174" y="342"/>
                    <a:pt x="132" y="319"/>
                    <a:pt x="102" y="286"/>
                  </a:cubicBezTo>
                  <a:cubicBezTo>
                    <a:pt x="100" y="283"/>
                    <a:pt x="96" y="283"/>
                    <a:pt x="93" y="285"/>
                  </a:cubicBezTo>
                  <a:cubicBezTo>
                    <a:pt x="91" y="278"/>
                    <a:pt x="80" y="277"/>
                    <a:pt x="79" y="285"/>
                  </a:cubicBezTo>
                  <a:cubicBezTo>
                    <a:pt x="79" y="288"/>
                    <a:pt x="79" y="291"/>
                    <a:pt x="78" y="294"/>
                  </a:cubicBezTo>
                  <a:cubicBezTo>
                    <a:pt x="78" y="295"/>
                    <a:pt x="78" y="296"/>
                    <a:pt x="78" y="296"/>
                  </a:cubicBezTo>
                  <a:cubicBezTo>
                    <a:pt x="78" y="304"/>
                    <a:pt x="77" y="311"/>
                    <a:pt x="76" y="318"/>
                  </a:cubicBezTo>
                  <a:cubicBezTo>
                    <a:pt x="66" y="310"/>
                    <a:pt x="58" y="302"/>
                    <a:pt x="49" y="293"/>
                  </a:cubicBezTo>
                  <a:cubicBezTo>
                    <a:pt x="47" y="290"/>
                    <a:pt x="43" y="290"/>
                    <a:pt x="40" y="291"/>
                  </a:cubicBezTo>
                  <a:cubicBezTo>
                    <a:pt x="38" y="285"/>
                    <a:pt x="27" y="284"/>
                    <a:pt x="26" y="292"/>
                  </a:cubicBezTo>
                  <a:cubicBezTo>
                    <a:pt x="26" y="295"/>
                    <a:pt x="26" y="298"/>
                    <a:pt x="26" y="301"/>
                  </a:cubicBezTo>
                  <a:cubicBezTo>
                    <a:pt x="25" y="302"/>
                    <a:pt x="25" y="302"/>
                    <a:pt x="25" y="303"/>
                  </a:cubicBezTo>
                  <a:cubicBezTo>
                    <a:pt x="23" y="332"/>
                    <a:pt x="19" y="360"/>
                    <a:pt x="5" y="385"/>
                  </a:cubicBezTo>
                  <a:cubicBezTo>
                    <a:pt x="0" y="393"/>
                    <a:pt x="13" y="399"/>
                    <a:pt x="18" y="391"/>
                  </a:cubicBezTo>
                  <a:cubicBezTo>
                    <a:pt x="21" y="387"/>
                    <a:pt x="23" y="382"/>
                    <a:pt x="25" y="377"/>
                  </a:cubicBezTo>
                  <a:cubicBezTo>
                    <a:pt x="27" y="377"/>
                    <a:pt x="29" y="377"/>
                    <a:pt x="31" y="376"/>
                  </a:cubicBezTo>
                  <a:cubicBezTo>
                    <a:pt x="51" y="363"/>
                    <a:pt x="61" y="346"/>
                    <a:pt x="63" y="325"/>
                  </a:cubicBezTo>
                  <a:cubicBezTo>
                    <a:pt x="66" y="328"/>
                    <a:pt x="70" y="331"/>
                    <a:pt x="73" y="334"/>
                  </a:cubicBezTo>
                  <a:cubicBezTo>
                    <a:pt x="70" y="349"/>
                    <a:pt x="66" y="364"/>
                    <a:pt x="58" y="378"/>
                  </a:cubicBezTo>
                  <a:cubicBezTo>
                    <a:pt x="53" y="386"/>
                    <a:pt x="66" y="392"/>
                    <a:pt x="71" y="384"/>
                  </a:cubicBezTo>
                  <a:cubicBezTo>
                    <a:pt x="73" y="380"/>
                    <a:pt x="76" y="375"/>
                    <a:pt x="78" y="370"/>
                  </a:cubicBezTo>
                  <a:cubicBezTo>
                    <a:pt x="80" y="370"/>
                    <a:pt x="82" y="370"/>
                    <a:pt x="84" y="369"/>
                  </a:cubicBezTo>
                  <a:cubicBezTo>
                    <a:pt x="91" y="364"/>
                    <a:pt x="97" y="360"/>
                    <a:pt x="101" y="354"/>
                  </a:cubicBezTo>
                  <a:cubicBezTo>
                    <a:pt x="110" y="360"/>
                    <a:pt x="118" y="366"/>
                    <a:pt x="127" y="373"/>
                  </a:cubicBezTo>
                  <a:cubicBezTo>
                    <a:pt x="157" y="395"/>
                    <a:pt x="200" y="425"/>
                    <a:pt x="206" y="465"/>
                  </a:cubicBezTo>
                  <a:cubicBezTo>
                    <a:pt x="207" y="471"/>
                    <a:pt x="213" y="473"/>
                    <a:pt x="217" y="470"/>
                  </a:cubicBezTo>
                  <a:cubicBezTo>
                    <a:pt x="233" y="469"/>
                    <a:pt x="241" y="448"/>
                    <a:pt x="246" y="427"/>
                  </a:cubicBezTo>
                  <a:cubicBezTo>
                    <a:pt x="252" y="436"/>
                    <a:pt x="257" y="447"/>
                    <a:pt x="259" y="458"/>
                  </a:cubicBezTo>
                  <a:cubicBezTo>
                    <a:pt x="260" y="464"/>
                    <a:pt x="266" y="466"/>
                    <a:pt x="270" y="463"/>
                  </a:cubicBezTo>
                  <a:cubicBezTo>
                    <a:pt x="293" y="461"/>
                    <a:pt x="300" y="414"/>
                    <a:pt x="304" y="388"/>
                  </a:cubicBezTo>
                  <a:cubicBezTo>
                    <a:pt x="306" y="379"/>
                    <a:pt x="306" y="369"/>
                    <a:pt x="307" y="359"/>
                  </a:cubicBezTo>
                  <a:cubicBezTo>
                    <a:pt x="339" y="365"/>
                    <a:pt x="368" y="368"/>
                    <a:pt x="385" y="363"/>
                  </a:cubicBezTo>
                  <a:cubicBezTo>
                    <a:pt x="455" y="343"/>
                    <a:pt x="413" y="227"/>
                    <a:pt x="412" y="201"/>
                  </a:cubicBezTo>
                  <a:cubicBezTo>
                    <a:pt x="412" y="172"/>
                    <a:pt x="418" y="145"/>
                    <a:pt x="423" y="117"/>
                  </a:cubicBezTo>
                  <a:cubicBezTo>
                    <a:pt x="426" y="119"/>
                    <a:pt x="433" y="123"/>
                    <a:pt x="443" y="132"/>
                  </a:cubicBezTo>
                  <a:cubicBezTo>
                    <a:pt x="443" y="132"/>
                    <a:pt x="443" y="132"/>
                    <a:pt x="443" y="132"/>
                  </a:cubicBezTo>
                  <a:cubicBezTo>
                    <a:pt x="473" y="162"/>
                    <a:pt x="498" y="200"/>
                    <a:pt x="547" y="203"/>
                  </a:cubicBezTo>
                  <a:cubicBezTo>
                    <a:pt x="548" y="211"/>
                    <a:pt x="549" y="209"/>
                    <a:pt x="552" y="222"/>
                  </a:cubicBezTo>
                  <a:cubicBezTo>
                    <a:pt x="553" y="226"/>
                    <a:pt x="559" y="232"/>
                    <a:pt x="560" y="226"/>
                  </a:cubicBezTo>
                  <a:cubicBezTo>
                    <a:pt x="561" y="218"/>
                    <a:pt x="561" y="216"/>
                    <a:pt x="559" y="210"/>
                  </a:cubicBezTo>
                  <a:cubicBezTo>
                    <a:pt x="562" y="212"/>
                    <a:pt x="568" y="214"/>
                    <a:pt x="572" y="216"/>
                  </a:cubicBezTo>
                  <a:cubicBezTo>
                    <a:pt x="575" y="218"/>
                    <a:pt x="578" y="219"/>
                    <a:pt x="581" y="217"/>
                  </a:cubicBezTo>
                  <a:cubicBezTo>
                    <a:pt x="583" y="215"/>
                    <a:pt x="581" y="210"/>
                    <a:pt x="578" y="208"/>
                  </a:cubicBezTo>
                  <a:cubicBezTo>
                    <a:pt x="573" y="206"/>
                    <a:pt x="569" y="204"/>
                    <a:pt x="565" y="200"/>
                  </a:cubicBezTo>
                  <a:cubicBezTo>
                    <a:pt x="573" y="199"/>
                    <a:pt x="580" y="196"/>
                    <a:pt x="584" y="190"/>
                  </a:cubicBezTo>
                  <a:cubicBezTo>
                    <a:pt x="586" y="188"/>
                    <a:pt x="587" y="185"/>
                    <a:pt x="583" y="183"/>
                  </a:cubicBezTo>
                  <a:cubicBezTo>
                    <a:pt x="581" y="181"/>
                    <a:pt x="579" y="182"/>
                    <a:pt x="577" y="184"/>
                  </a:cubicBezTo>
                  <a:cubicBezTo>
                    <a:pt x="572" y="190"/>
                    <a:pt x="565" y="190"/>
                    <a:pt x="557" y="190"/>
                  </a:cubicBezTo>
                  <a:cubicBezTo>
                    <a:pt x="555" y="190"/>
                    <a:pt x="552" y="192"/>
                    <a:pt x="552" y="192"/>
                  </a:cubicBezTo>
                  <a:cubicBezTo>
                    <a:pt x="512" y="194"/>
                    <a:pt x="485" y="154"/>
                    <a:pt x="452" y="123"/>
                  </a:cubicBezTo>
                  <a:cubicBezTo>
                    <a:pt x="452" y="123"/>
                    <a:pt x="452" y="123"/>
                    <a:pt x="452" y="123"/>
                  </a:cubicBezTo>
                  <a:cubicBezTo>
                    <a:pt x="452" y="123"/>
                    <a:pt x="436" y="104"/>
                    <a:pt x="432" y="97"/>
                  </a:cubicBezTo>
                  <a:cubicBezTo>
                    <a:pt x="432" y="97"/>
                    <a:pt x="432" y="97"/>
                    <a:pt x="432" y="97"/>
                  </a:cubicBezTo>
                  <a:cubicBezTo>
                    <a:pt x="430" y="93"/>
                    <a:pt x="427" y="89"/>
                    <a:pt x="425" y="86"/>
                  </a:cubicBezTo>
                  <a:cubicBezTo>
                    <a:pt x="415" y="73"/>
                    <a:pt x="396" y="63"/>
                    <a:pt x="382" y="57"/>
                  </a:cubicBezTo>
                  <a:cubicBezTo>
                    <a:pt x="363" y="44"/>
                    <a:pt x="334" y="32"/>
                    <a:pt x="298" y="32"/>
                  </a:cubicBezTo>
                  <a:cubicBezTo>
                    <a:pt x="259" y="24"/>
                    <a:pt x="242" y="30"/>
                    <a:pt x="226" y="35"/>
                  </a:cubicBezTo>
                  <a:cubicBezTo>
                    <a:pt x="221" y="35"/>
                    <a:pt x="214" y="37"/>
                    <a:pt x="207" y="39"/>
                  </a:cubicBezTo>
                  <a:cubicBezTo>
                    <a:pt x="194" y="40"/>
                    <a:pt x="180" y="40"/>
                    <a:pt x="165" y="38"/>
                  </a:cubicBezTo>
                  <a:cubicBezTo>
                    <a:pt x="135" y="34"/>
                    <a:pt x="72" y="23"/>
                    <a:pt x="70" y="21"/>
                  </a:cubicBezTo>
                  <a:cubicBezTo>
                    <a:pt x="61" y="12"/>
                    <a:pt x="58" y="11"/>
                    <a:pt x="48" y="3"/>
                  </a:cubicBezTo>
                  <a:cubicBezTo>
                    <a:pt x="44" y="0"/>
                    <a:pt x="41" y="4"/>
                    <a:pt x="44" y="8"/>
                  </a:cubicBezTo>
                  <a:cubicBezTo>
                    <a:pt x="51" y="16"/>
                    <a:pt x="54" y="16"/>
                    <a:pt x="62" y="22"/>
                  </a:cubicBezTo>
                  <a:cubicBezTo>
                    <a:pt x="48" y="26"/>
                    <a:pt x="47" y="25"/>
                    <a:pt x="35" y="21"/>
                  </a:cubicBezTo>
                  <a:cubicBezTo>
                    <a:pt x="33" y="21"/>
                    <a:pt x="23" y="23"/>
                    <a:pt x="31" y="26"/>
                  </a:cubicBezTo>
                  <a:close/>
                  <a:moveTo>
                    <a:pt x="218" y="396"/>
                  </a:moveTo>
                  <a:cubicBezTo>
                    <a:pt x="217" y="413"/>
                    <a:pt x="217" y="431"/>
                    <a:pt x="215" y="446"/>
                  </a:cubicBezTo>
                  <a:cubicBezTo>
                    <a:pt x="204" y="418"/>
                    <a:pt x="179" y="396"/>
                    <a:pt x="156" y="377"/>
                  </a:cubicBezTo>
                  <a:cubicBezTo>
                    <a:pt x="141" y="365"/>
                    <a:pt x="125" y="354"/>
                    <a:pt x="109" y="343"/>
                  </a:cubicBezTo>
                  <a:cubicBezTo>
                    <a:pt x="113" y="335"/>
                    <a:pt x="115" y="327"/>
                    <a:pt x="116" y="318"/>
                  </a:cubicBezTo>
                  <a:cubicBezTo>
                    <a:pt x="136" y="335"/>
                    <a:pt x="158" y="350"/>
                    <a:pt x="179" y="366"/>
                  </a:cubicBezTo>
                  <a:cubicBezTo>
                    <a:pt x="191" y="374"/>
                    <a:pt x="205" y="384"/>
                    <a:pt x="218" y="396"/>
                  </a:cubicBezTo>
                  <a:close/>
                  <a:moveTo>
                    <a:pt x="255" y="346"/>
                  </a:moveTo>
                  <a:cubicBezTo>
                    <a:pt x="260" y="347"/>
                    <a:pt x="265" y="349"/>
                    <a:pt x="270" y="350"/>
                  </a:cubicBezTo>
                  <a:cubicBezTo>
                    <a:pt x="271" y="381"/>
                    <a:pt x="270" y="413"/>
                    <a:pt x="268" y="439"/>
                  </a:cubicBezTo>
                  <a:cubicBezTo>
                    <a:pt x="264" y="428"/>
                    <a:pt x="257" y="418"/>
                    <a:pt x="249" y="408"/>
                  </a:cubicBezTo>
                  <a:cubicBezTo>
                    <a:pt x="250" y="404"/>
                    <a:pt x="251" y="399"/>
                    <a:pt x="252" y="395"/>
                  </a:cubicBezTo>
                  <a:cubicBezTo>
                    <a:pt x="254" y="380"/>
                    <a:pt x="255" y="363"/>
                    <a:pt x="255" y="346"/>
                  </a:cubicBezTo>
                  <a:close/>
                </a:path>
              </a:pathLst>
            </a:custGeom>
            <a:solidFill>
              <a:srgbClr val="47121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3" name="Freeform 21">
              <a:extLst>
                <a:ext uri="{FF2B5EF4-FFF2-40B4-BE49-F238E27FC236}">
                  <a16:creationId xmlns:a16="http://schemas.microsoft.com/office/drawing/2014/main" id="{9F8DD4EC-937C-43E0-8DD2-F322A63D06B5}"/>
                </a:ext>
              </a:extLst>
            </p:cNvPr>
            <p:cNvSpPr>
              <a:spLocks/>
            </p:cNvSpPr>
            <p:nvPr/>
          </p:nvSpPr>
          <p:spPr bwMode="auto">
            <a:xfrm>
              <a:off x="4496451" y="6255689"/>
              <a:ext cx="132539" cy="179874"/>
            </a:xfrm>
            <a:custGeom>
              <a:avLst/>
              <a:gdLst>
                <a:gd name="T0" fmla="*/ 0 w 43"/>
                <a:gd name="T1" fmla="*/ 38 h 58"/>
                <a:gd name="T2" fmla="*/ 3 w 43"/>
                <a:gd name="T3" fmla="*/ 24 h 58"/>
                <a:gd name="T4" fmla="*/ 16 w 43"/>
                <a:gd name="T5" fmla="*/ 5 h 58"/>
                <a:gd name="T6" fmla="*/ 25 w 43"/>
                <a:gd name="T7" fmla="*/ 1 h 58"/>
                <a:gd name="T8" fmla="*/ 34 w 43"/>
                <a:gd name="T9" fmla="*/ 7 h 58"/>
                <a:gd name="T10" fmla="*/ 36 w 43"/>
                <a:gd name="T11" fmla="*/ 34 h 58"/>
                <a:gd name="T12" fmla="*/ 23 w 43"/>
                <a:gd name="T13" fmla="*/ 54 h 58"/>
                <a:gd name="T14" fmla="*/ 14 w 43"/>
                <a:gd name="T15" fmla="*/ 58 h 58"/>
                <a:gd name="T16" fmla="*/ 5 w 43"/>
                <a:gd name="T17" fmla="*/ 51 h 58"/>
                <a:gd name="T18" fmla="*/ 0 w 43"/>
                <a:gd name="T19" fmla="*/ 38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3" h="58">
                  <a:moveTo>
                    <a:pt x="0" y="38"/>
                  </a:moveTo>
                  <a:cubicBezTo>
                    <a:pt x="0" y="34"/>
                    <a:pt x="1" y="28"/>
                    <a:pt x="3" y="24"/>
                  </a:cubicBezTo>
                  <a:cubicBezTo>
                    <a:pt x="8" y="19"/>
                    <a:pt x="12" y="12"/>
                    <a:pt x="16" y="5"/>
                  </a:cubicBezTo>
                  <a:cubicBezTo>
                    <a:pt x="19" y="0"/>
                    <a:pt x="23" y="0"/>
                    <a:pt x="25" y="1"/>
                  </a:cubicBezTo>
                  <a:cubicBezTo>
                    <a:pt x="28" y="1"/>
                    <a:pt x="32" y="3"/>
                    <a:pt x="34" y="7"/>
                  </a:cubicBezTo>
                  <a:cubicBezTo>
                    <a:pt x="36" y="10"/>
                    <a:pt x="43" y="23"/>
                    <a:pt x="36" y="34"/>
                  </a:cubicBezTo>
                  <a:cubicBezTo>
                    <a:pt x="31" y="41"/>
                    <a:pt x="27" y="48"/>
                    <a:pt x="23" y="54"/>
                  </a:cubicBezTo>
                  <a:cubicBezTo>
                    <a:pt x="20" y="58"/>
                    <a:pt x="17" y="58"/>
                    <a:pt x="14" y="58"/>
                  </a:cubicBezTo>
                  <a:cubicBezTo>
                    <a:pt x="10" y="58"/>
                    <a:pt x="7" y="55"/>
                    <a:pt x="5" y="51"/>
                  </a:cubicBezTo>
                  <a:cubicBezTo>
                    <a:pt x="3" y="48"/>
                    <a:pt x="1" y="44"/>
                    <a:pt x="0" y="38"/>
                  </a:cubicBezTo>
                  <a:close/>
                </a:path>
              </a:pathLst>
            </a:custGeom>
            <a:solidFill>
              <a:srgbClr val="E443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4" name="Freeform 22">
              <a:extLst>
                <a:ext uri="{FF2B5EF4-FFF2-40B4-BE49-F238E27FC236}">
                  <a16:creationId xmlns:a16="http://schemas.microsoft.com/office/drawing/2014/main" id="{556E320C-2EBC-4BDD-AD02-9858028587A3}"/>
                </a:ext>
              </a:extLst>
            </p:cNvPr>
            <p:cNvSpPr>
              <a:spLocks/>
            </p:cNvSpPr>
            <p:nvPr/>
          </p:nvSpPr>
          <p:spPr bwMode="auto">
            <a:xfrm>
              <a:off x="5025028" y="4360697"/>
              <a:ext cx="984575" cy="943551"/>
            </a:xfrm>
            <a:custGeom>
              <a:avLst/>
              <a:gdLst>
                <a:gd name="T0" fmla="*/ 3 w 317"/>
                <a:gd name="T1" fmla="*/ 149 h 303"/>
                <a:gd name="T2" fmla="*/ 153 w 317"/>
                <a:gd name="T3" fmla="*/ 300 h 303"/>
                <a:gd name="T4" fmla="*/ 315 w 317"/>
                <a:gd name="T5" fmla="*/ 161 h 303"/>
                <a:gd name="T6" fmla="*/ 167 w 317"/>
                <a:gd name="T7" fmla="*/ 8 h 303"/>
                <a:gd name="T8" fmla="*/ 3 w 317"/>
                <a:gd name="T9" fmla="*/ 149 h 3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7" h="303">
                  <a:moveTo>
                    <a:pt x="3" y="149"/>
                  </a:moveTo>
                  <a:cubicBezTo>
                    <a:pt x="0" y="229"/>
                    <a:pt x="67" y="296"/>
                    <a:pt x="153" y="300"/>
                  </a:cubicBezTo>
                  <a:cubicBezTo>
                    <a:pt x="239" y="303"/>
                    <a:pt x="312" y="241"/>
                    <a:pt x="315" y="161"/>
                  </a:cubicBezTo>
                  <a:cubicBezTo>
                    <a:pt x="317" y="81"/>
                    <a:pt x="252" y="15"/>
                    <a:pt x="167" y="8"/>
                  </a:cubicBezTo>
                  <a:cubicBezTo>
                    <a:pt x="64" y="0"/>
                    <a:pt x="6" y="69"/>
                    <a:pt x="3" y="149"/>
                  </a:cubicBezTo>
                  <a:close/>
                </a:path>
              </a:pathLst>
            </a:custGeom>
            <a:solidFill>
              <a:srgbClr val="8D5A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5" name="Freeform 23">
              <a:extLst>
                <a:ext uri="{FF2B5EF4-FFF2-40B4-BE49-F238E27FC236}">
                  <a16:creationId xmlns:a16="http://schemas.microsoft.com/office/drawing/2014/main" id="{72760F9A-B7F2-4F6D-8A76-96BB984E414F}"/>
                </a:ext>
              </a:extLst>
            </p:cNvPr>
            <p:cNvSpPr>
              <a:spLocks/>
            </p:cNvSpPr>
            <p:nvPr/>
          </p:nvSpPr>
          <p:spPr bwMode="auto">
            <a:xfrm>
              <a:off x="5432112" y="4744113"/>
              <a:ext cx="93093" cy="39446"/>
            </a:xfrm>
            <a:custGeom>
              <a:avLst/>
              <a:gdLst>
                <a:gd name="T0" fmla="*/ 14 w 30"/>
                <a:gd name="T1" fmla="*/ 0 h 13"/>
                <a:gd name="T2" fmla="*/ 27 w 30"/>
                <a:gd name="T3" fmla="*/ 8 h 13"/>
                <a:gd name="T4" fmla="*/ 1 w 30"/>
                <a:gd name="T5" fmla="*/ 8 h 13"/>
                <a:gd name="T6" fmla="*/ 14 w 30"/>
                <a:gd name="T7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0" h="13">
                  <a:moveTo>
                    <a:pt x="14" y="0"/>
                  </a:moveTo>
                  <a:cubicBezTo>
                    <a:pt x="25" y="0"/>
                    <a:pt x="30" y="5"/>
                    <a:pt x="27" y="8"/>
                  </a:cubicBezTo>
                  <a:cubicBezTo>
                    <a:pt x="21" y="13"/>
                    <a:pt x="0" y="11"/>
                    <a:pt x="1" y="8"/>
                  </a:cubicBezTo>
                  <a:cubicBezTo>
                    <a:pt x="2" y="0"/>
                    <a:pt x="10" y="0"/>
                    <a:pt x="14" y="0"/>
                  </a:cubicBezTo>
                  <a:close/>
                </a:path>
              </a:pathLst>
            </a:custGeom>
            <a:solidFill>
              <a:srgbClr val="FCB55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6" name="Freeform 24">
              <a:extLst>
                <a:ext uri="{FF2B5EF4-FFF2-40B4-BE49-F238E27FC236}">
                  <a16:creationId xmlns:a16="http://schemas.microsoft.com/office/drawing/2014/main" id="{D78D377B-3E39-4112-9C64-F2986AAA564A}"/>
                </a:ext>
              </a:extLst>
            </p:cNvPr>
            <p:cNvSpPr>
              <a:spLocks/>
            </p:cNvSpPr>
            <p:nvPr/>
          </p:nvSpPr>
          <p:spPr bwMode="auto">
            <a:xfrm>
              <a:off x="5304307" y="4905053"/>
              <a:ext cx="435485" cy="255611"/>
            </a:xfrm>
            <a:custGeom>
              <a:avLst/>
              <a:gdLst>
                <a:gd name="T0" fmla="*/ 100 w 140"/>
                <a:gd name="T1" fmla="*/ 55 h 82"/>
                <a:gd name="T2" fmla="*/ 6 w 140"/>
                <a:gd name="T3" fmla="*/ 18 h 82"/>
                <a:gd name="T4" fmla="*/ 89 w 140"/>
                <a:gd name="T5" fmla="*/ 49 h 82"/>
                <a:gd name="T6" fmla="*/ 140 w 140"/>
                <a:gd name="T7" fmla="*/ 0 h 82"/>
                <a:gd name="T8" fmla="*/ 100 w 140"/>
                <a:gd name="T9" fmla="*/ 55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0" h="82">
                  <a:moveTo>
                    <a:pt x="100" y="55"/>
                  </a:moveTo>
                  <a:cubicBezTo>
                    <a:pt x="42" y="82"/>
                    <a:pt x="0" y="12"/>
                    <a:pt x="6" y="18"/>
                  </a:cubicBezTo>
                  <a:cubicBezTo>
                    <a:pt x="50" y="55"/>
                    <a:pt x="73" y="53"/>
                    <a:pt x="89" y="49"/>
                  </a:cubicBezTo>
                  <a:cubicBezTo>
                    <a:pt x="111" y="43"/>
                    <a:pt x="131" y="16"/>
                    <a:pt x="140" y="0"/>
                  </a:cubicBezTo>
                  <a:cubicBezTo>
                    <a:pt x="139" y="0"/>
                    <a:pt x="132" y="39"/>
                    <a:pt x="100" y="55"/>
                  </a:cubicBezTo>
                  <a:close/>
                </a:path>
              </a:pathLst>
            </a:custGeom>
            <a:solidFill>
              <a:srgbClr val="F687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7" name="Freeform 25">
              <a:extLst>
                <a:ext uri="{FF2B5EF4-FFF2-40B4-BE49-F238E27FC236}">
                  <a16:creationId xmlns:a16="http://schemas.microsoft.com/office/drawing/2014/main" id="{848BF84B-6495-4571-B70B-C29D399E3E30}"/>
                </a:ext>
              </a:extLst>
            </p:cNvPr>
            <p:cNvSpPr>
              <a:spLocks/>
            </p:cNvSpPr>
            <p:nvPr/>
          </p:nvSpPr>
          <p:spPr bwMode="auto">
            <a:xfrm>
              <a:off x="5108654" y="4718868"/>
              <a:ext cx="217743" cy="282434"/>
            </a:xfrm>
            <a:custGeom>
              <a:avLst/>
              <a:gdLst>
                <a:gd name="T0" fmla="*/ 15 w 70"/>
                <a:gd name="T1" fmla="*/ 31 h 91"/>
                <a:gd name="T2" fmla="*/ 57 w 70"/>
                <a:gd name="T3" fmla="*/ 43 h 91"/>
                <a:gd name="T4" fmla="*/ 15 w 70"/>
                <a:gd name="T5" fmla="*/ 31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70" h="91">
                  <a:moveTo>
                    <a:pt x="15" y="31"/>
                  </a:moveTo>
                  <a:cubicBezTo>
                    <a:pt x="0" y="91"/>
                    <a:pt x="51" y="64"/>
                    <a:pt x="57" y="43"/>
                  </a:cubicBezTo>
                  <a:cubicBezTo>
                    <a:pt x="70" y="1"/>
                    <a:pt x="23" y="0"/>
                    <a:pt x="15" y="31"/>
                  </a:cubicBezTo>
                  <a:close/>
                </a:path>
              </a:pathLst>
            </a:custGeom>
            <a:solidFill>
              <a:srgbClr val="AC6F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8" name="Freeform 26">
              <a:extLst>
                <a:ext uri="{FF2B5EF4-FFF2-40B4-BE49-F238E27FC236}">
                  <a16:creationId xmlns:a16="http://schemas.microsoft.com/office/drawing/2014/main" id="{D1AD1016-CF04-4881-81B9-9B61F90BABE2}"/>
                </a:ext>
              </a:extLst>
            </p:cNvPr>
            <p:cNvSpPr>
              <a:spLocks/>
            </p:cNvSpPr>
            <p:nvPr/>
          </p:nvSpPr>
          <p:spPr bwMode="auto">
            <a:xfrm>
              <a:off x="5653011" y="4625775"/>
              <a:ext cx="257189" cy="295057"/>
            </a:xfrm>
            <a:custGeom>
              <a:avLst/>
              <a:gdLst>
                <a:gd name="T0" fmla="*/ 28 w 83"/>
                <a:gd name="T1" fmla="*/ 65 h 95"/>
                <a:gd name="T2" fmla="*/ 54 w 83"/>
                <a:gd name="T3" fmla="*/ 23 h 95"/>
                <a:gd name="T4" fmla="*/ 28 w 83"/>
                <a:gd name="T5" fmla="*/ 65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3" h="95">
                  <a:moveTo>
                    <a:pt x="28" y="65"/>
                  </a:moveTo>
                  <a:cubicBezTo>
                    <a:pt x="83" y="95"/>
                    <a:pt x="72" y="35"/>
                    <a:pt x="54" y="23"/>
                  </a:cubicBezTo>
                  <a:cubicBezTo>
                    <a:pt x="16" y="0"/>
                    <a:pt x="0" y="50"/>
                    <a:pt x="28" y="65"/>
                  </a:cubicBezTo>
                  <a:close/>
                </a:path>
              </a:pathLst>
            </a:custGeom>
            <a:solidFill>
              <a:srgbClr val="AC6F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9" name="Freeform 27">
              <a:extLst>
                <a:ext uri="{FF2B5EF4-FFF2-40B4-BE49-F238E27FC236}">
                  <a16:creationId xmlns:a16="http://schemas.microsoft.com/office/drawing/2014/main" id="{CF80E45C-1898-4DE9-A26F-9F8C1856C903}"/>
                </a:ext>
              </a:extLst>
            </p:cNvPr>
            <p:cNvSpPr>
              <a:spLocks/>
            </p:cNvSpPr>
            <p:nvPr/>
          </p:nvSpPr>
          <p:spPr bwMode="auto">
            <a:xfrm>
              <a:off x="5326397" y="4690466"/>
              <a:ext cx="86782" cy="67847"/>
            </a:xfrm>
            <a:custGeom>
              <a:avLst/>
              <a:gdLst>
                <a:gd name="T0" fmla="*/ 16 w 28"/>
                <a:gd name="T1" fmla="*/ 15 h 22"/>
                <a:gd name="T2" fmla="*/ 1 w 28"/>
                <a:gd name="T3" fmla="*/ 15 h 22"/>
                <a:gd name="T4" fmla="*/ 19 w 28"/>
                <a:gd name="T5" fmla="*/ 3 h 22"/>
                <a:gd name="T6" fmla="*/ 16 w 28"/>
                <a:gd name="T7" fmla="*/ 15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" h="22">
                  <a:moveTo>
                    <a:pt x="16" y="15"/>
                  </a:moveTo>
                  <a:cubicBezTo>
                    <a:pt x="10" y="20"/>
                    <a:pt x="0" y="22"/>
                    <a:pt x="1" y="15"/>
                  </a:cubicBezTo>
                  <a:cubicBezTo>
                    <a:pt x="1" y="8"/>
                    <a:pt x="7" y="0"/>
                    <a:pt x="19" y="3"/>
                  </a:cubicBezTo>
                  <a:cubicBezTo>
                    <a:pt x="28" y="5"/>
                    <a:pt x="19" y="12"/>
                    <a:pt x="16" y="15"/>
                  </a:cubicBezTo>
                  <a:close/>
                </a:path>
              </a:pathLst>
            </a:custGeom>
            <a:solidFill>
              <a:srgbClr val="2425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0" name="Freeform 28">
              <a:extLst>
                <a:ext uri="{FF2B5EF4-FFF2-40B4-BE49-F238E27FC236}">
                  <a16:creationId xmlns:a16="http://schemas.microsoft.com/office/drawing/2014/main" id="{6A4B6974-A8D7-44CD-A59C-2204B8C57E75}"/>
                </a:ext>
              </a:extLst>
            </p:cNvPr>
            <p:cNvSpPr>
              <a:spLocks/>
            </p:cNvSpPr>
            <p:nvPr/>
          </p:nvSpPr>
          <p:spPr bwMode="auto">
            <a:xfrm>
              <a:off x="5537828" y="4668377"/>
              <a:ext cx="89938" cy="66269"/>
            </a:xfrm>
            <a:custGeom>
              <a:avLst/>
              <a:gdLst>
                <a:gd name="T0" fmla="*/ 13 w 29"/>
                <a:gd name="T1" fmla="*/ 17 h 21"/>
                <a:gd name="T2" fmla="*/ 5 w 29"/>
                <a:gd name="T3" fmla="*/ 6 h 21"/>
                <a:gd name="T4" fmla="*/ 27 w 29"/>
                <a:gd name="T5" fmla="*/ 12 h 21"/>
                <a:gd name="T6" fmla="*/ 13 w 29"/>
                <a:gd name="T7" fmla="*/ 17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9" h="21">
                  <a:moveTo>
                    <a:pt x="13" y="17"/>
                  </a:moveTo>
                  <a:cubicBezTo>
                    <a:pt x="5" y="16"/>
                    <a:pt x="0" y="9"/>
                    <a:pt x="5" y="6"/>
                  </a:cubicBezTo>
                  <a:cubicBezTo>
                    <a:pt x="19" y="0"/>
                    <a:pt x="26" y="8"/>
                    <a:pt x="27" y="12"/>
                  </a:cubicBezTo>
                  <a:cubicBezTo>
                    <a:pt x="29" y="21"/>
                    <a:pt x="17" y="17"/>
                    <a:pt x="13" y="17"/>
                  </a:cubicBezTo>
                  <a:close/>
                </a:path>
              </a:pathLst>
            </a:custGeom>
            <a:solidFill>
              <a:srgbClr val="2425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1" name="Freeform 29">
              <a:extLst>
                <a:ext uri="{FF2B5EF4-FFF2-40B4-BE49-F238E27FC236}">
                  <a16:creationId xmlns:a16="http://schemas.microsoft.com/office/drawing/2014/main" id="{EC6F2D30-E88D-43D4-93E6-290236502105}"/>
                </a:ext>
              </a:extLst>
            </p:cNvPr>
            <p:cNvSpPr>
              <a:spLocks/>
            </p:cNvSpPr>
            <p:nvPr/>
          </p:nvSpPr>
          <p:spPr bwMode="auto">
            <a:xfrm>
              <a:off x="5944912" y="4501125"/>
              <a:ext cx="304525" cy="208276"/>
            </a:xfrm>
            <a:custGeom>
              <a:avLst/>
              <a:gdLst>
                <a:gd name="T0" fmla="*/ 7 w 98"/>
                <a:gd name="T1" fmla="*/ 47 h 67"/>
                <a:gd name="T2" fmla="*/ 17 w 98"/>
                <a:gd name="T3" fmla="*/ 67 h 67"/>
                <a:gd name="T4" fmla="*/ 0 w 98"/>
                <a:gd name="T5" fmla="*/ 37 h 67"/>
                <a:gd name="T6" fmla="*/ 97 w 98"/>
                <a:gd name="T7" fmla="*/ 43 h 67"/>
                <a:gd name="T8" fmla="*/ 7 w 98"/>
                <a:gd name="T9" fmla="*/ 47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8" h="67">
                  <a:moveTo>
                    <a:pt x="7" y="47"/>
                  </a:moveTo>
                  <a:cubicBezTo>
                    <a:pt x="11" y="52"/>
                    <a:pt x="14" y="59"/>
                    <a:pt x="17" y="67"/>
                  </a:cubicBezTo>
                  <a:cubicBezTo>
                    <a:pt x="13" y="56"/>
                    <a:pt x="7" y="46"/>
                    <a:pt x="0" y="37"/>
                  </a:cubicBezTo>
                  <a:cubicBezTo>
                    <a:pt x="47" y="48"/>
                    <a:pt x="94" y="0"/>
                    <a:pt x="97" y="43"/>
                  </a:cubicBezTo>
                  <a:cubicBezTo>
                    <a:pt x="98" y="66"/>
                    <a:pt x="8" y="47"/>
                    <a:pt x="7" y="47"/>
                  </a:cubicBezTo>
                  <a:close/>
                </a:path>
              </a:pathLst>
            </a:custGeom>
            <a:solidFill>
              <a:srgbClr val="01010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2" name="Freeform 30">
              <a:extLst>
                <a:ext uri="{FF2B5EF4-FFF2-40B4-BE49-F238E27FC236}">
                  <a16:creationId xmlns:a16="http://schemas.microsoft.com/office/drawing/2014/main" id="{C1BF68D8-4CC8-404C-A2CE-B9AF57BB87B0}"/>
                </a:ext>
              </a:extLst>
            </p:cNvPr>
            <p:cNvSpPr>
              <a:spLocks/>
            </p:cNvSpPr>
            <p:nvPr/>
          </p:nvSpPr>
          <p:spPr bwMode="auto">
            <a:xfrm>
              <a:off x="4778884" y="4882963"/>
              <a:ext cx="261922" cy="224054"/>
            </a:xfrm>
            <a:custGeom>
              <a:avLst/>
              <a:gdLst>
                <a:gd name="T0" fmla="*/ 79 w 84"/>
                <a:gd name="T1" fmla="*/ 0 h 72"/>
                <a:gd name="T2" fmla="*/ 84 w 84"/>
                <a:gd name="T3" fmla="*/ 37 h 72"/>
                <a:gd name="T4" fmla="*/ 11 w 84"/>
                <a:gd name="T5" fmla="*/ 39 h 72"/>
                <a:gd name="T6" fmla="*/ 28 w 84"/>
                <a:gd name="T7" fmla="*/ 17 h 72"/>
                <a:gd name="T8" fmla="*/ 80 w 84"/>
                <a:gd name="T9" fmla="*/ 31 h 72"/>
                <a:gd name="T10" fmla="*/ 79 w 84"/>
                <a:gd name="T11" fmla="*/ 0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4" h="72">
                  <a:moveTo>
                    <a:pt x="79" y="0"/>
                  </a:moveTo>
                  <a:cubicBezTo>
                    <a:pt x="80" y="14"/>
                    <a:pt x="82" y="27"/>
                    <a:pt x="84" y="37"/>
                  </a:cubicBezTo>
                  <a:cubicBezTo>
                    <a:pt x="61" y="72"/>
                    <a:pt x="51" y="24"/>
                    <a:pt x="11" y="39"/>
                  </a:cubicBezTo>
                  <a:cubicBezTo>
                    <a:pt x="15" y="37"/>
                    <a:pt x="0" y="17"/>
                    <a:pt x="28" y="17"/>
                  </a:cubicBezTo>
                  <a:cubicBezTo>
                    <a:pt x="61" y="18"/>
                    <a:pt x="67" y="63"/>
                    <a:pt x="80" y="31"/>
                  </a:cubicBezTo>
                  <a:cubicBezTo>
                    <a:pt x="80" y="30"/>
                    <a:pt x="79" y="16"/>
                    <a:pt x="79" y="0"/>
                  </a:cubicBezTo>
                  <a:close/>
                </a:path>
              </a:pathLst>
            </a:custGeom>
            <a:solidFill>
              <a:srgbClr val="01010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3" name="Freeform 31">
              <a:extLst>
                <a:ext uri="{FF2B5EF4-FFF2-40B4-BE49-F238E27FC236}">
                  <a16:creationId xmlns:a16="http://schemas.microsoft.com/office/drawing/2014/main" id="{460F69AB-ABD3-40A2-A878-8BC2D5E07204}"/>
                </a:ext>
              </a:extLst>
            </p:cNvPr>
            <p:cNvSpPr>
              <a:spLocks/>
            </p:cNvSpPr>
            <p:nvPr/>
          </p:nvSpPr>
          <p:spPr bwMode="auto">
            <a:xfrm>
              <a:off x="5009250" y="4351230"/>
              <a:ext cx="1091869" cy="992464"/>
            </a:xfrm>
            <a:custGeom>
              <a:avLst/>
              <a:gdLst>
                <a:gd name="T0" fmla="*/ 5 w 351"/>
                <a:gd name="T1" fmla="*/ 194 h 319"/>
                <a:gd name="T2" fmla="*/ 5 w 351"/>
                <a:gd name="T3" fmla="*/ 141 h 319"/>
                <a:gd name="T4" fmla="*/ 82 w 351"/>
                <a:gd name="T5" fmla="*/ 34 h 319"/>
                <a:gd name="T6" fmla="*/ 12 w 351"/>
                <a:gd name="T7" fmla="*/ 148 h 319"/>
                <a:gd name="T8" fmla="*/ 11 w 351"/>
                <a:gd name="T9" fmla="*/ 148 h 319"/>
                <a:gd name="T10" fmla="*/ 18 w 351"/>
                <a:gd name="T11" fmla="*/ 193 h 319"/>
                <a:gd name="T12" fmla="*/ 50 w 351"/>
                <a:gd name="T13" fmla="*/ 251 h 319"/>
                <a:gd name="T14" fmla="*/ 49 w 351"/>
                <a:gd name="T15" fmla="*/ 251 h 319"/>
                <a:gd name="T16" fmla="*/ 206 w 351"/>
                <a:gd name="T17" fmla="*/ 287 h 319"/>
                <a:gd name="T18" fmla="*/ 298 w 351"/>
                <a:gd name="T19" fmla="*/ 145 h 319"/>
                <a:gd name="T20" fmla="*/ 246 w 351"/>
                <a:gd name="T21" fmla="*/ 43 h 319"/>
                <a:gd name="T22" fmla="*/ 108 w 351"/>
                <a:gd name="T23" fmla="*/ 13 h 319"/>
                <a:gd name="T24" fmla="*/ 215 w 351"/>
                <a:gd name="T25" fmla="*/ 18 h 319"/>
                <a:gd name="T26" fmla="*/ 316 w 351"/>
                <a:gd name="T27" fmla="*/ 110 h 319"/>
                <a:gd name="T28" fmla="*/ 300 w 351"/>
                <a:gd name="T29" fmla="*/ 247 h 319"/>
                <a:gd name="T30" fmla="*/ 314 w 351"/>
                <a:gd name="T31" fmla="*/ 127 h 319"/>
                <a:gd name="T32" fmla="*/ 219 w 351"/>
                <a:gd name="T33" fmla="*/ 298 h 319"/>
                <a:gd name="T34" fmla="*/ 30 w 351"/>
                <a:gd name="T35" fmla="*/ 240 h 319"/>
                <a:gd name="T36" fmla="*/ 5 w 351"/>
                <a:gd name="T37" fmla="*/ 194 h 3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51" h="319">
                  <a:moveTo>
                    <a:pt x="5" y="194"/>
                  </a:moveTo>
                  <a:cubicBezTo>
                    <a:pt x="0" y="175"/>
                    <a:pt x="0" y="156"/>
                    <a:pt x="5" y="141"/>
                  </a:cubicBezTo>
                  <a:cubicBezTo>
                    <a:pt x="22" y="42"/>
                    <a:pt x="82" y="34"/>
                    <a:pt x="82" y="34"/>
                  </a:cubicBezTo>
                  <a:cubicBezTo>
                    <a:pt x="82" y="34"/>
                    <a:pt x="20" y="56"/>
                    <a:pt x="12" y="148"/>
                  </a:cubicBezTo>
                  <a:cubicBezTo>
                    <a:pt x="11" y="148"/>
                    <a:pt x="11" y="148"/>
                    <a:pt x="11" y="148"/>
                  </a:cubicBezTo>
                  <a:cubicBezTo>
                    <a:pt x="11" y="161"/>
                    <a:pt x="13" y="177"/>
                    <a:pt x="18" y="193"/>
                  </a:cubicBezTo>
                  <a:cubicBezTo>
                    <a:pt x="25" y="218"/>
                    <a:pt x="37" y="238"/>
                    <a:pt x="50" y="251"/>
                  </a:cubicBezTo>
                  <a:cubicBezTo>
                    <a:pt x="50" y="251"/>
                    <a:pt x="49" y="251"/>
                    <a:pt x="49" y="251"/>
                  </a:cubicBezTo>
                  <a:cubicBezTo>
                    <a:pt x="91" y="288"/>
                    <a:pt x="156" y="304"/>
                    <a:pt x="206" y="287"/>
                  </a:cubicBezTo>
                  <a:cubicBezTo>
                    <a:pt x="252" y="270"/>
                    <a:pt x="308" y="232"/>
                    <a:pt x="298" y="145"/>
                  </a:cubicBezTo>
                  <a:cubicBezTo>
                    <a:pt x="295" y="116"/>
                    <a:pt x="275" y="61"/>
                    <a:pt x="246" y="43"/>
                  </a:cubicBezTo>
                  <a:cubicBezTo>
                    <a:pt x="218" y="26"/>
                    <a:pt x="200" y="5"/>
                    <a:pt x="108" y="13"/>
                  </a:cubicBezTo>
                  <a:cubicBezTo>
                    <a:pt x="104" y="13"/>
                    <a:pt x="158" y="0"/>
                    <a:pt x="215" y="18"/>
                  </a:cubicBezTo>
                  <a:cubicBezTo>
                    <a:pt x="249" y="21"/>
                    <a:pt x="296" y="55"/>
                    <a:pt x="316" y="110"/>
                  </a:cubicBezTo>
                  <a:cubicBezTo>
                    <a:pt x="351" y="209"/>
                    <a:pt x="304" y="247"/>
                    <a:pt x="300" y="247"/>
                  </a:cubicBezTo>
                  <a:cubicBezTo>
                    <a:pt x="301" y="247"/>
                    <a:pt x="337" y="193"/>
                    <a:pt x="314" y="127"/>
                  </a:cubicBezTo>
                  <a:cubicBezTo>
                    <a:pt x="320" y="178"/>
                    <a:pt x="316" y="267"/>
                    <a:pt x="219" y="298"/>
                  </a:cubicBezTo>
                  <a:cubicBezTo>
                    <a:pt x="152" y="319"/>
                    <a:pt x="75" y="294"/>
                    <a:pt x="30" y="240"/>
                  </a:cubicBezTo>
                  <a:cubicBezTo>
                    <a:pt x="17" y="225"/>
                    <a:pt x="9" y="209"/>
                    <a:pt x="5" y="194"/>
                  </a:cubicBezTo>
                  <a:close/>
                </a:path>
              </a:pathLst>
            </a:custGeom>
            <a:solidFill>
              <a:srgbClr val="47121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4" name="Freeform 32">
              <a:extLst>
                <a:ext uri="{FF2B5EF4-FFF2-40B4-BE49-F238E27FC236}">
                  <a16:creationId xmlns:a16="http://schemas.microsoft.com/office/drawing/2014/main" id="{29962578-E1F3-4032-9DAF-042B553A970E}"/>
                </a:ext>
              </a:extLst>
            </p:cNvPr>
            <p:cNvSpPr>
              <a:spLocks/>
            </p:cNvSpPr>
            <p:nvPr/>
          </p:nvSpPr>
          <p:spPr bwMode="auto">
            <a:xfrm>
              <a:off x="5012405" y="4319673"/>
              <a:ext cx="986154" cy="542779"/>
            </a:xfrm>
            <a:custGeom>
              <a:avLst/>
              <a:gdLst>
                <a:gd name="T0" fmla="*/ 166 w 317"/>
                <a:gd name="T1" fmla="*/ 9 h 174"/>
                <a:gd name="T2" fmla="*/ 314 w 317"/>
                <a:gd name="T3" fmla="*/ 164 h 174"/>
                <a:gd name="T4" fmla="*/ 311 w 317"/>
                <a:gd name="T5" fmla="*/ 174 h 174"/>
                <a:gd name="T6" fmla="*/ 254 w 317"/>
                <a:gd name="T7" fmla="*/ 72 h 174"/>
                <a:gd name="T8" fmla="*/ 231 w 317"/>
                <a:gd name="T9" fmla="*/ 68 h 174"/>
                <a:gd name="T10" fmla="*/ 237 w 317"/>
                <a:gd name="T11" fmla="*/ 60 h 174"/>
                <a:gd name="T12" fmla="*/ 221 w 317"/>
                <a:gd name="T13" fmla="*/ 52 h 174"/>
                <a:gd name="T14" fmla="*/ 208 w 317"/>
                <a:gd name="T15" fmla="*/ 58 h 174"/>
                <a:gd name="T16" fmla="*/ 188 w 317"/>
                <a:gd name="T17" fmla="*/ 41 h 174"/>
                <a:gd name="T18" fmla="*/ 166 w 317"/>
                <a:gd name="T19" fmla="*/ 38 h 174"/>
                <a:gd name="T20" fmla="*/ 163 w 317"/>
                <a:gd name="T21" fmla="*/ 46 h 174"/>
                <a:gd name="T22" fmla="*/ 131 w 317"/>
                <a:gd name="T23" fmla="*/ 37 h 174"/>
                <a:gd name="T24" fmla="*/ 115 w 317"/>
                <a:gd name="T25" fmla="*/ 40 h 174"/>
                <a:gd name="T26" fmla="*/ 110 w 317"/>
                <a:gd name="T27" fmla="*/ 51 h 174"/>
                <a:gd name="T28" fmla="*/ 101 w 317"/>
                <a:gd name="T29" fmla="*/ 43 h 174"/>
                <a:gd name="T30" fmla="*/ 98 w 317"/>
                <a:gd name="T31" fmla="*/ 44 h 174"/>
                <a:gd name="T32" fmla="*/ 91 w 317"/>
                <a:gd name="T33" fmla="*/ 64 h 174"/>
                <a:gd name="T34" fmla="*/ 77 w 317"/>
                <a:gd name="T35" fmla="*/ 66 h 174"/>
                <a:gd name="T36" fmla="*/ 81 w 317"/>
                <a:gd name="T37" fmla="*/ 86 h 174"/>
                <a:gd name="T38" fmla="*/ 51 w 317"/>
                <a:gd name="T39" fmla="*/ 72 h 174"/>
                <a:gd name="T40" fmla="*/ 48 w 317"/>
                <a:gd name="T41" fmla="*/ 74 h 174"/>
                <a:gd name="T42" fmla="*/ 60 w 317"/>
                <a:gd name="T43" fmla="*/ 92 h 174"/>
                <a:gd name="T44" fmla="*/ 30 w 317"/>
                <a:gd name="T45" fmla="*/ 96 h 174"/>
                <a:gd name="T46" fmla="*/ 1 w 317"/>
                <a:gd name="T47" fmla="*/ 172 h 174"/>
                <a:gd name="T48" fmla="*/ 2 w 317"/>
                <a:gd name="T49" fmla="*/ 152 h 174"/>
                <a:gd name="T50" fmla="*/ 166 w 317"/>
                <a:gd name="T51" fmla="*/ 9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17" h="174">
                  <a:moveTo>
                    <a:pt x="166" y="9"/>
                  </a:moveTo>
                  <a:cubicBezTo>
                    <a:pt x="252" y="16"/>
                    <a:pt x="317" y="83"/>
                    <a:pt x="314" y="164"/>
                  </a:cubicBezTo>
                  <a:cubicBezTo>
                    <a:pt x="314" y="168"/>
                    <a:pt x="313" y="171"/>
                    <a:pt x="311" y="174"/>
                  </a:cubicBezTo>
                  <a:cubicBezTo>
                    <a:pt x="308" y="133"/>
                    <a:pt x="286" y="97"/>
                    <a:pt x="254" y="72"/>
                  </a:cubicBezTo>
                  <a:cubicBezTo>
                    <a:pt x="243" y="76"/>
                    <a:pt x="231" y="68"/>
                    <a:pt x="231" y="68"/>
                  </a:cubicBezTo>
                  <a:cubicBezTo>
                    <a:pt x="236" y="67"/>
                    <a:pt x="238" y="64"/>
                    <a:pt x="237" y="60"/>
                  </a:cubicBezTo>
                  <a:cubicBezTo>
                    <a:pt x="232" y="57"/>
                    <a:pt x="227" y="55"/>
                    <a:pt x="221" y="52"/>
                  </a:cubicBezTo>
                  <a:cubicBezTo>
                    <a:pt x="219" y="54"/>
                    <a:pt x="215" y="56"/>
                    <a:pt x="208" y="58"/>
                  </a:cubicBezTo>
                  <a:cubicBezTo>
                    <a:pt x="193" y="61"/>
                    <a:pt x="189" y="51"/>
                    <a:pt x="188" y="41"/>
                  </a:cubicBezTo>
                  <a:cubicBezTo>
                    <a:pt x="181" y="40"/>
                    <a:pt x="174" y="38"/>
                    <a:pt x="166" y="38"/>
                  </a:cubicBezTo>
                  <a:cubicBezTo>
                    <a:pt x="164" y="40"/>
                    <a:pt x="164" y="43"/>
                    <a:pt x="163" y="46"/>
                  </a:cubicBezTo>
                  <a:cubicBezTo>
                    <a:pt x="163" y="57"/>
                    <a:pt x="142" y="48"/>
                    <a:pt x="131" y="37"/>
                  </a:cubicBezTo>
                  <a:cubicBezTo>
                    <a:pt x="126" y="38"/>
                    <a:pt x="120" y="39"/>
                    <a:pt x="115" y="40"/>
                  </a:cubicBezTo>
                  <a:cubicBezTo>
                    <a:pt x="113" y="43"/>
                    <a:pt x="111" y="47"/>
                    <a:pt x="110" y="51"/>
                  </a:cubicBezTo>
                  <a:cubicBezTo>
                    <a:pt x="110" y="51"/>
                    <a:pt x="107" y="46"/>
                    <a:pt x="101" y="43"/>
                  </a:cubicBezTo>
                  <a:cubicBezTo>
                    <a:pt x="100" y="43"/>
                    <a:pt x="99" y="44"/>
                    <a:pt x="98" y="44"/>
                  </a:cubicBezTo>
                  <a:cubicBezTo>
                    <a:pt x="99" y="53"/>
                    <a:pt x="98" y="61"/>
                    <a:pt x="91" y="64"/>
                  </a:cubicBezTo>
                  <a:cubicBezTo>
                    <a:pt x="87" y="65"/>
                    <a:pt x="82" y="66"/>
                    <a:pt x="77" y="66"/>
                  </a:cubicBezTo>
                  <a:cubicBezTo>
                    <a:pt x="75" y="73"/>
                    <a:pt x="75" y="80"/>
                    <a:pt x="81" y="86"/>
                  </a:cubicBezTo>
                  <a:cubicBezTo>
                    <a:pt x="81" y="86"/>
                    <a:pt x="60" y="80"/>
                    <a:pt x="51" y="72"/>
                  </a:cubicBezTo>
                  <a:cubicBezTo>
                    <a:pt x="50" y="72"/>
                    <a:pt x="49" y="73"/>
                    <a:pt x="48" y="74"/>
                  </a:cubicBezTo>
                  <a:cubicBezTo>
                    <a:pt x="48" y="82"/>
                    <a:pt x="51" y="91"/>
                    <a:pt x="60" y="92"/>
                  </a:cubicBezTo>
                  <a:cubicBezTo>
                    <a:pt x="60" y="92"/>
                    <a:pt x="38" y="100"/>
                    <a:pt x="30" y="96"/>
                  </a:cubicBezTo>
                  <a:cubicBezTo>
                    <a:pt x="17" y="115"/>
                    <a:pt x="6" y="148"/>
                    <a:pt x="1" y="172"/>
                  </a:cubicBezTo>
                  <a:cubicBezTo>
                    <a:pt x="0" y="169"/>
                    <a:pt x="1" y="156"/>
                    <a:pt x="2" y="152"/>
                  </a:cubicBezTo>
                  <a:cubicBezTo>
                    <a:pt x="11" y="72"/>
                    <a:pt x="62" y="0"/>
                    <a:pt x="166" y="9"/>
                  </a:cubicBezTo>
                  <a:close/>
                </a:path>
              </a:pathLst>
            </a:custGeom>
            <a:solidFill>
              <a:srgbClr val="01010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5" name="Freeform 33">
              <a:extLst>
                <a:ext uri="{FF2B5EF4-FFF2-40B4-BE49-F238E27FC236}">
                  <a16:creationId xmlns:a16="http://schemas.microsoft.com/office/drawing/2014/main" id="{10A18670-FC45-414A-8FE4-91645F6DDE1C}"/>
                </a:ext>
              </a:extLst>
            </p:cNvPr>
            <p:cNvSpPr>
              <a:spLocks/>
            </p:cNvSpPr>
            <p:nvPr/>
          </p:nvSpPr>
          <p:spPr bwMode="auto">
            <a:xfrm>
              <a:off x="4838842" y="4783560"/>
              <a:ext cx="254034" cy="411817"/>
            </a:xfrm>
            <a:custGeom>
              <a:avLst/>
              <a:gdLst>
                <a:gd name="T0" fmla="*/ 32 w 82"/>
                <a:gd name="T1" fmla="*/ 35 h 132"/>
                <a:gd name="T2" fmla="*/ 28 w 82"/>
                <a:gd name="T3" fmla="*/ 0 h 132"/>
                <a:gd name="T4" fmla="*/ 59 w 82"/>
                <a:gd name="T5" fmla="*/ 59 h 132"/>
                <a:gd name="T6" fmla="*/ 61 w 82"/>
                <a:gd name="T7" fmla="*/ 58 h 132"/>
                <a:gd name="T8" fmla="*/ 73 w 82"/>
                <a:gd name="T9" fmla="*/ 65 h 132"/>
                <a:gd name="T10" fmla="*/ 69 w 82"/>
                <a:gd name="T11" fmla="*/ 72 h 132"/>
                <a:gd name="T12" fmla="*/ 57 w 82"/>
                <a:gd name="T13" fmla="*/ 117 h 132"/>
                <a:gd name="T14" fmla="*/ 45 w 82"/>
                <a:gd name="T15" fmla="*/ 108 h 132"/>
                <a:gd name="T16" fmla="*/ 2 w 82"/>
                <a:gd name="T17" fmla="*/ 84 h 132"/>
                <a:gd name="T18" fmla="*/ 58 w 82"/>
                <a:gd name="T19" fmla="*/ 79 h 132"/>
                <a:gd name="T20" fmla="*/ 59 w 82"/>
                <a:gd name="T21" fmla="*/ 76 h 132"/>
                <a:gd name="T22" fmla="*/ 49 w 82"/>
                <a:gd name="T23" fmla="*/ 69 h 132"/>
                <a:gd name="T24" fmla="*/ 51 w 82"/>
                <a:gd name="T25" fmla="*/ 63 h 132"/>
                <a:gd name="T26" fmla="*/ 26 w 82"/>
                <a:gd name="T27" fmla="*/ 52 h 132"/>
                <a:gd name="T28" fmla="*/ 3 w 82"/>
                <a:gd name="T29" fmla="*/ 36 h 132"/>
                <a:gd name="T30" fmla="*/ 32 w 82"/>
                <a:gd name="T31" fmla="*/ 35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82" h="132">
                  <a:moveTo>
                    <a:pt x="32" y="35"/>
                  </a:moveTo>
                  <a:cubicBezTo>
                    <a:pt x="33" y="22"/>
                    <a:pt x="28" y="0"/>
                    <a:pt x="28" y="0"/>
                  </a:cubicBezTo>
                  <a:cubicBezTo>
                    <a:pt x="48" y="5"/>
                    <a:pt x="56" y="44"/>
                    <a:pt x="59" y="59"/>
                  </a:cubicBezTo>
                  <a:cubicBezTo>
                    <a:pt x="61" y="58"/>
                    <a:pt x="61" y="58"/>
                    <a:pt x="61" y="58"/>
                  </a:cubicBezTo>
                  <a:cubicBezTo>
                    <a:pt x="67" y="57"/>
                    <a:pt x="72" y="60"/>
                    <a:pt x="73" y="65"/>
                  </a:cubicBezTo>
                  <a:cubicBezTo>
                    <a:pt x="73" y="67"/>
                    <a:pt x="72" y="70"/>
                    <a:pt x="69" y="72"/>
                  </a:cubicBezTo>
                  <a:cubicBezTo>
                    <a:pt x="75" y="79"/>
                    <a:pt x="82" y="93"/>
                    <a:pt x="57" y="117"/>
                  </a:cubicBezTo>
                  <a:cubicBezTo>
                    <a:pt x="41" y="132"/>
                    <a:pt x="41" y="122"/>
                    <a:pt x="45" y="108"/>
                  </a:cubicBezTo>
                  <a:cubicBezTo>
                    <a:pt x="26" y="119"/>
                    <a:pt x="2" y="84"/>
                    <a:pt x="2" y="84"/>
                  </a:cubicBezTo>
                  <a:cubicBezTo>
                    <a:pt x="19" y="101"/>
                    <a:pt x="46" y="86"/>
                    <a:pt x="58" y="79"/>
                  </a:cubicBezTo>
                  <a:cubicBezTo>
                    <a:pt x="58" y="77"/>
                    <a:pt x="59" y="76"/>
                    <a:pt x="59" y="76"/>
                  </a:cubicBezTo>
                  <a:cubicBezTo>
                    <a:pt x="54" y="76"/>
                    <a:pt x="49" y="73"/>
                    <a:pt x="49" y="69"/>
                  </a:cubicBezTo>
                  <a:cubicBezTo>
                    <a:pt x="48" y="67"/>
                    <a:pt x="49" y="64"/>
                    <a:pt x="51" y="63"/>
                  </a:cubicBezTo>
                  <a:cubicBezTo>
                    <a:pt x="43" y="59"/>
                    <a:pt x="30" y="49"/>
                    <a:pt x="26" y="52"/>
                  </a:cubicBezTo>
                  <a:cubicBezTo>
                    <a:pt x="2" y="64"/>
                    <a:pt x="0" y="49"/>
                    <a:pt x="3" y="36"/>
                  </a:cubicBezTo>
                  <a:cubicBezTo>
                    <a:pt x="4" y="27"/>
                    <a:pt x="20" y="29"/>
                    <a:pt x="32" y="35"/>
                  </a:cubicBezTo>
                  <a:close/>
                </a:path>
              </a:pathLst>
            </a:custGeom>
            <a:solidFill>
              <a:srgbClr val="E43E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6" name="Freeform 34">
              <a:extLst>
                <a:ext uri="{FF2B5EF4-FFF2-40B4-BE49-F238E27FC236}">
                  <a16:creationId xmlns:a16="http://schemas.microsoft.com/office/drawing/2014/main" id="{5290520F-1E13-4028-B143-8E56BF10951F}"/>
                </a:ext>
              </a:extLst>
            </p:cNvPr>
            <p:cNvSpPr>
              <a:spLocks/>
            </p:cNvSpPr>
            <p:nvPr/>
          </p:nvSpPr>
          <p:spPr bwMode="auto">
            <a:xfrm>
              <a:off x="5897577" y="4373320"/>
              <a:ext cx="336082" cy="604314"/>
            </a:xfrm>
            <a:custGeom>
              <a:avLst/>
              <a:gdLst>
                <a:gd name="T0" fmla="*/ 16 w 108"/>
                <a:gd name="T1" fmla="*/ 77 h 194"/>
                <a:gd name="T2" fmla="*/ 64 w 108"/>
                <a:gd name="T3" fmla="*/ 33 h 194"/>
                <a:gd name="T4" fmla="*/ 35 w 108"/>
                <a:gd name="T5" fmla="*/ 79 h 194"/>
                <a:gd name="T6" fmla="*/ 36 w 108"/>
                <a:gd name="T7" fmla="*/ 81 h 194"/>
                <a:gd name="T8" fmla="*/ 35 w 108"/>
                <a:gd name="T9" fmla="*/ 86 h 194"/>
                <a:gd name="T10" fmla="*/ 55 w 108"/>
                <a:gd name="T11" fmla="*/ 92 h 194"/>
                <a:gd name="T12" fmla="*/ 105 w 108"/>
                <a:gd name="T13" fmla="*/ 151 h 194"/>
                <a:gd name="T14" fmla="*/ 25 w 108"/>
                <a:gd name="T15" fmla="*/ 100 h 194"/>
                <a:gd name="T16" fmla="*/ 22 w 108"/>
                <a:gd name="T17" fmla="*/ 92 h 194"/>
                <a:gd name="T18" fmla="*/ 12 w 108"/>
                <a:gd name="T19" fmla="*/ 86 h 194"/>
                <a:gd name="T20" fmla="*/ 16 w 108"/>
                <a:gd name="T21" fmla="*/ 77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08" h="194">
                  <a:moveTo>
                    <a:pt x="16" y="77"/>
                  </a:moveTo>
                  <a:cubicBezTo>
                    <a:pt x="0" y="56"/>
                    <a:pt x="50" y="0"/>
                    <a:pt x="64" y="33"/>
                  </a:cubicBezTo>
                  <a:cubicBezTo>
                    <a:pt x="75" y="59"/>
                    <a:pt x="50" y="73"/>
                    <a:pt x="35" y="79"/>
                  </a:cubicBezTo>
                  <a:cubicBezTo>
                    <a:pt x="35" y="80"/>
                    <a:pt x="36" y="80"/>
                    <a:pt x="36" y="81"/>
                  </a:cubicBezTo>
                  <a:cubicBezTo>
                    <a:pt x="36" y="83"/>
                    <a:pt x="36" y="85"/>
                    <a:pt x="35" y="86"/>
                  </a:cubicBezTo>
                  <a:cubicBezTo>
                    <a:pt x="44" y="87"/>
                    <a:pt x="55" y="92"/>
                    <a:pt x="55" y="92"/>
                  </a:cubicBezTo>
                  <a:cubicBezTo>
                    <a:pt x="55" y="92"/>
                    <a:pt x="108" y="107"/>
                    <a:pt x="105" y="151"/>
                  </a:cubicBezTo>
                  <a:cubicBezTo>
                    <a:pt x="101" y="194"/>
                    <a:pt x="40" y="126"/>
                    <a:pt x="25" y="100"/>
                  </a:cubicBezTo>
                  <a:cubicBezTo>
                    <a:pt x="23" y="97"/>
                    <a:pt x="23" y="94"/>
                    <a:pt x="22" y="92"/>
                  </a:cubicBezTo>
                  <a:cubicBezTo>
                    <a:pt x="17" y="93"/>
                    <a:pt x="13" y="90"/>
                    <a:pt x="12" y="86"/>
                  </a:cubicBezTo>
                  <a:cubicBezTo>
                    <a:pt x="11" y="83"/>
                    <a:pt x="13" y="79"/>
                    <a:pt x="16" y="77"/>
                  </a:cubicBezTo>
                  <a:close/>
                </a:path>
              </a:pathLst>
            </a:custGeom>
            <a:solidFill>
              <a:srgbClr val="E43E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7" name="Freeform 35">
              <a:extLst>
                <a:ext uri="{FF2B5EF4-FFF2-40B4-BE49-F238E27FC236}">
                  <a16:creationId xmlns:a16="http://schemas.microsoft.com/office/drawing/2014/main" id="{2C8531DF-B713-4FED-A731-A7E962AE043F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944559" y="5275847"/>
              <a:ext cx="872549" cy="1057156"/>
            </a:xfrm>
            <a:custGeom>
              <a:avLst/>
              <a:gdLst>
                <a:gd name="T0" fmla="*/ 85 w 281"/>
                <a:gd name="T1" fmla="*/ 80 h 340"/>
                <a:gd name="T2" fmla="*/ 38 w 281"/>
                <a:gd name="T3" fmla="*/ 199 h 340"/>
                <a:gd name="T4" fmla="*/ 28 w 281"/>
                <a:gd name="T5" fmla="*/ 257 h 340"/>
                <a:gd name="T6" fmla="*/ 72 w 281"/>
                <a:gd name="T7" fmla="*/ 296 h 340"/>
                <a:gd name="T8" fmla="*/ 80 w 281"/>
                <a:gd name="T9" fmla="*/ 292 h 340"/>
                <a:gd name="T10" fmla="*/ 100 w 281"/>
                <a:gd name="T11" fmla="*/ 313 h 340"/>
                <a:gd name="T12" fmla="*/ 128 w 281"/>
                <a:gd name="T13" fmla="*/ 305 h 340"/>
                <a:gd name="T14" fmla="*/ 133 w 281"/>
                <a:gd name="T15" fmla="*/ 291 h 340"/>
                <a:gd name="T16" fmla="*/ 137 w 281"/>
                <a:gd name="T17" fmla="*/ 290 h 340"/>
                <a:gd name="T18" fmla="*/ 136 w 281"/>
                <a:gd name="T19" fmla="*/ 294 h 340"/>
                <a:gd name="T20" fmla="*/ 187 w 281"/>
                <a:gd name="T21" fmla="*/ 308 h 340"/>
                <a:gd name="T22" fmla="*/ 223 w 281"/>
                <a:gd name="T23" fmla="*/ 146 h 340"/>
                <a:gd name="T24" fmla="*/ 226 w 281"/>
                <a:gd name="T25" fmla="*/ 93 h 340"/>
                <a:gd name="T26" fmla="*/ 228 w 281"/>
                <a:gd name="T27" fmla="*/ 96 h 340"/>
                <a:gd name="T28" fmla="*/ 274 w 281"/>
                <a:gd name="T29" fmla="*/ 91 h 340"/>
                <a:gd name="T30" fmla="*/ 223 w 281"/>
                <a:gd name="T31" fmla="*/ 37 h 340"/>
                <a:gd name="T32" fmla="*/ 208 w 281"/>
                <a:gd name="T33" fmla="*/ 33 h 340"/>
                <a:gd name="T34" fmla="*/ 188 w 281"/>
                <a:gd name="T35" fmla="*/ 22 h 340"/>
                <a:gd name="T36" fmla="*/ 180 w 281"/>
                <a:gd name="T37" fmla="*/ 22 h 340"/>
                <a:gd name="T38" fmla="*/ 161 w 281"/>
                <a:gd name="T39" fmla="*/ 18 h 340"/>
                <a:gd name="T40" fmla="*/ 115 w 281"/>
                <a:gd name="T41" fmla="*/ 36 h 340"/>
                <a:gd name="T42" fmla="*/ 85 w 281"/>
                <a:gd name="T43" fmla="*/ 80 h 340"/>
                <a:gd name="T44" fmla="*/ 22 w 281"/>
                <a:gd name="T45" fmla="*/ 47 h 340"/>
                <a:gd name="T46" fmla="*/ 65 w 281"/>
                <a:gd name="T47" fmla="*/ 35 h 340"/>
                <a:gd name="T48" fmla="*/ 77 w 281"/>
                <a:gd name="T49" fmla="*/ 23 h 340"/>
                <a:gd name="T50" fmla="*/ 68 w 281"/>
                <a:gd name="T51" fmla="*/ 4 h 340"/>
                <a:gd name="T52" fmla="*/ 14 w 281"/>
                <a:gd name="T53" fmla="*/ 16 h 340"/>
                <a:gd name="T54" fmla="*/ 22 w 281"/>
                <a:gd name="T55" fmla="*/ 47 h 3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281" h="340">
                  <a:moveTo>
                    <a:pt x="85" y="80"/>
                  </a:moveTo>
                  <a:cubicBezTo>
                    <a:pt x="65" y="117"/>
                    <a:pt x="49" y="158"/>
                    <a:pt x="38" y="199"/>
                  </a:cubicBezTo>
                  <a:cubicBezTo>
                    <a:pt x="33" y="218"/>
                    <a:pt x="28" y="237"/>
                    <a:pt x="28" y="257"/>
                  </a:cubicBezTo>
                  <a:cubicBezTo>
                    <a:pt x="27" y="285"/>
                    <a:pt x="49" y="303"/>
                    <a:pt x="72" y="296"/>
                  </a:cubicBezTo>
                  <a:cubicBezTo>
                    <a:pt x="75" y="296"/>
                    <a:pt x="77" y="294"/>
                    <a:pt x="80" y="292"/>
                  </a:cubicBezTo>
                  <a:cubicBezTo>
                    <a:pt x="83" y="302"/>
                    <a:pt x="94" y="311"/>
                    <a:pt x="100" y="313"/>
                  </a:cubicBezTo>
                  <a:cubicBezTo>
                    <a:pt x="108" y="316"/>
                    <a:pt x="123" y="317"/>
                    <a:pt x="128" y="305"/>
                  </a:cubicBezTo>
                  <a:cubicBezTo>
                    <a:pt x="130" y="300"/>
                    <a:pt x="132" y="296"/>
                    <a:pt x="133" y="291"/>
                  </a:cubicBezTo>
                  <a:cubicBezTo>
                    <a:pt x="134" y="291"/>
                    <a:pt x="136" y="291"/>
                    <a:pt x="137" y="290"/>
                  </a:cubicBezTo>
                  <a:cubicBezTo>
                    <a:pt x="137" y="292"/>
                    <a:pt x="137" y="293"/>
                    <a:pt x="136" y="294"/>
                  </a:cubicBezTo>
                  <a:cubicBezTo>
                    <a:pt x="136" y="321"/>
                    <a:pt x="178" y="340"/>
                    <a:pt x="187" y="308"/>
                  </a:cubicBezTo>
                  <a:cubicBezTo>
                    <a:pt x="203" y="255"/>
                    <a:pt x="217" y="201"/>
                    <a:pt x="223" y="146"/>
                  </a:cubicBezTo>
                  <a:cubicBezTo>
                    <a:pt x="225" y="129"/>
                    <a:pt x="227" y="111"/>
                    <a:pt x="226" y="93"/>
                  </a:cubicBezTo>
                  <a:cubicBezTo>
                    <a:pt x="227" y="94"/>
                    <a:pt x="228" y="95"/>
                    <a:pt x="228" y="96"/>
                  </a:cubicBezTo>
                  <a:cubicBezTo>
                    <a:pt x="234" y="110"/>
                    <a:pt x="281" y="107"/>
                    <a:pt x="274" y="91"/>
                  </a:cubicBezTo>
                  <a:cubicBezTo>
                    <a:pt x="264" y="68"/>
                    <a:pt x="244" y="49"/>
                    <a:pt x="223" y="37"/>
                  </a:cubicBezTo>
                  <a:cubicBezTo>
                    <a:pt x="219" y="35"/>
                    <a:pt x="214" y="33"/>
                    <a:pt x="208" y="33"/>
                  </a:cubicBezTo>
                  <a:cubicBezTo>
                    <a:pt x="203" y="28"/>
                    <a:pt x="196" y="24"/>
                    <a:pt x="188" y="22"/>
                  </a:cubicBezTo>
                  <a:cubicBezTo>
                    <a:pt x="185" y="22"/>
                    <a:pt x="182" y="22"/>
                    <a:pt x="180" y="22"/>
                  </a:cubicBezTo>
                  <a:cubicBezTo>
                    <a:pt x="174" y="19"/>
                    <a:pt x="167" y="17"/>
                    <a:pt x="161" y="18"/>
                  </a:cubicBezTo>
                  <a:cubicBezTo>
                    <a:pt x="145" y="19"/>
                    <a:pt x="129" y="24"/>
                    <a:pt x="115" y="36"/>
                  </a:cubicBezTo>
                  <a:cubicBezTo>
                    <a:pt x="102" y="47"/>
                    <a:pt x="93" y="64"/>
                    <a:pt x="85" y="80"/>
                  </a:cubicBezTo>
                  <a:close/>
                  <a:moveTo>
                    <a:pt x="22" y="47"/>
                  </a:moveTo>
                  <a:cubicBezTo>
                    <a:pt x="37" y="38"/>
                    <a:pt x="54" y="33"/>
                    <a:pt x="65" y="35"/>
                  </a:cubicBezTo>
                  <a:cubicBezTo>
                    <a:pt x="71" y="37"/>
                    <a:pt x="77" y="31"/>
                    <a:pt x="77" y="23"/>
                  </a:cubicBezTo>
                  <a:cubicBezTo>
                    <a:pt x="78" y="14"/>
                    <a:pt x="75" y="5"/>
                    <a:pt x="68" y="4"/>
                  </a:cubicBezTo>
                  <a:cubicBezTo>
                    <a:pt x="54" y="0"/>
                    <a:pt x="34" y="4"/>
                    <a:pt x="14" y="16"/>
                  </a:cubicBezTo>
                  <a:cubicBezTo>
                    <a:pt x="0" y="24"/>
                    <a:pt x="9" y="54"/>
                    <a:pt x="22" y="47"/>
                  </a:cubicBezTo>
                  <a:close/>
                </a:path>
              </a:pathLst>
            </a:custGeom>
            <a:solidFill>
              <a:srgbClr val="8BD6E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8" name="Freeform 36">
              <a:extLst>
                <a:ext uri="{FF2B5EF4-FFF2-40B4-BE49-F238E27FC236}">
                  <a16:creationId xmlns:a16="http://schemas.microsoft.com/office/drawing/2014/main" id="{BDD98D82-22E8-4A01-8ED5-E42D0C0692A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682636" y="5624551"/>
              <a:ext cx="1047689" cy="689518"/>
            </a:xfrm>
            <a:custGeom>
              <a:avLst/>
              <a:gdLst>
                <a:gd name="T0" fmla="*/ 36 w 337"/>
                <a:gd name="T1" fmla="*/ 119 h 222"/>
                <a:gd name="T2" fmla="*/ 124 w 337"/>
                <a:gd name="T3" fmla="*/ 0 h 222"/>
                <a:gd name="T4" fmla="*/ 30 w 337"/>
                <a:gd name="T5" fmla="*/ 94 h 222"/>
                <a:gd name="T6" fmla="*/ 36 w 337"/>
                <a:gd name="T7" fmla="*/ 119 h 222"/>
                <a:gd name="T8" fmla="*/ 304 w 337"/>
                <a:gd name="T9" fmla="*/ 96 h 222"/>
                <a:gd name="T10" fmla="*/ 306 w 337"/>
                <a:gd name="T11" fmla="*/ 215 h 222"/>
                <a:gd name="T12" fmla="*/ 322 w 337"/>
                <a:gd name="T13" fmla="*/ 195 h 222"/>
                <a:gd name="T14" fmla="*/ 314 w 337"/>
                <a:gd name="T15" fmla="*/ 70 h 222"/>
                <a:gd name="T16" fmla="*/ 304 w 337"/>
                <a:gd name="T17" fmla="*/ 96 h 222"/>
                <a:gd name="T18" fmla="*/ 333 w 337"/>
                <a:gd name="T19" fmla="*/ 172 h 222"/>
                <a:gd name="T20" fmla="*/ 318 w 337"/>
                <a:gd name="T21" fmla="*/ 88 h 222"/>
                <a:gd name="T22" fmla="*/ 324 w 337"/>
                <a:gd name="T23" fmla="*/ 184 h 222"/>
                <a:gd name="T24" fmla="*/ 333 w 337"/>
                <a:gd name="T25" fmla="*/ 172 h 2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37" h="222">
                  <a:moveTo>
                    <a:pt x="36" y="119"/>
                  </a:moveTo>
                  <a:cubicBezTo>
                    <a:pt x="79" y="108"/>
                    <a:pt x="121" y="4"/>
                    <a:pt x="124" y="0"/>
                  </a:cubicBezTo>
                  <a:cubicBezTo>
                    <a:pt x="104" y="33"/>
                    <a:pt x="74" y="88"/>
                    <a:pt x="30" y="94"/>
                  </a:cubicBezTo>
                  <a:cubicBezTo>
                    <a:pt x="0" y="98"/>
                    <a:pt x="18" y="124"/>
                    <a:pt x="36" y="119"/>
                  </a:cubicBezTo>
                  <a:close/>
                  <a:moveTo>
                    <a:pt x="304" y="96"/>
                  </a:moveTo>
                  <a:cubicBezTo>
                    <a:pt x="292" y="135"/>
                    <a:pt x="278" y="194"/>
                    <a:pt x="306" y="215"/>
                  </a:cubicBezTo>
                  <a:cubicBezTo>
                    <a:pt x="316" y="222"/>
                    <a:pt x="330" y="203"/>
                    <a:pt x="322" y="195"/>
                  </a:cubicBezTo>
                  <a:cubicBezTo>
                    <a:pt x="298" y="169"/>
                    <a:pt x="309" y="110"/>
                    <a:pt x="314" y="70"/>
                  </a:cubicBezTo>
                  <a:cubicBezTo>
                    <a:pt x="314" y="75"/>
                    <a:pt x="307" y="85"/>
                    <a:pt x="304" y="96"/>
                  </a:cubicBezTo>
                  <a:close/>
                  <a:moveTo>
                    <a:pt x="333" y="172"/>
                  </a:moveTo>
                  <a:cubicBezTo>
                    <a:pt x="316" y="158"/>
                    <a:pt x="315" y="113"/>
                    <a:pt x="318" y="88"/>
                  </a:cubicBezTo>
                  <a:cubicBezTo>
                    <a:pt x="318" y="91"/>
                    <a:pt x="305" y="172"/>
                    <a:pt x="324" y="184"/>
                  </a:cubicBezTo>
                  <a:cubicBezTo>
                    <a:pt x="335" y="192"/>
                    <a:pt x="337" y="175"/>
                    <a:pt x="333" y="172"/>
                  </a:cubicBezTo>
                  <a:close/>
                </a:path>
              </a:pathLst>
            </a:custGeom>
            <a:solidFill>
              <a:srgbClr val="90D9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9" name="Freeform 37">
              <a:extLst>
                <a:ext uri="{FF2B5EF4-FFF2-40B4-BE49-F238E27FC236}">
                  <a16:creationId xmlns:a16="http://schemas.microsoft.com/office/drawing/2014/main" id="{8238C3B8-E7AD-4531-B46F-CDE0BC50019D}"/>
                </a:ext>
              </a:extLst>
            </p:cNvPr>
            <p:cNvSpPr>
              <a:spLocks/>
            </p:cNvSpPr>
            <p:nvPr/>
          </p:nvSpPr>
          <p:spPr bwMode="auto">
            <a:xfrm>
              <a:off x="4734705" y="6178375"/>
              <a:ext cx="66269" cy="115182"/>
            </a:xfrm>
            <a:custGeom>
              <a:avLst/>
              <a:gdLst>
                <a:gd name="T0" fmla="*/ 21 w 21"/>
                <a:gd name="T1" fmla="*/ 23 h 37"/>
                <a:gd name="T2" fmla="*/ 18 w 21"/>
                <a:gd name="T3" fmla="*/ 31 h 37"/>
                <a:gd name="T4" fmla="*/ 10 w 21"/>
                <a:gd name="T5" fmla="*/ 36 h 37"/>
                <a:gd name="T6" fmla="*/ 2 w 21"/>
                <a:gd name="T7" fmla="*/ 36 h 37"/>
                <a:gd name="T8" fmla="*/ 0 w 21"/>
                <a:gd name="T9" fmla="*/ 14 h 37"/>
                <a:gd name="T10" fmla="*/ 11 w 21"/>
                <a:gd name="T11" fmla="*/ 1 h 37"/>
                <a:gd name="T12" fmla="*/ 21 w 21"/>
                <a:gd name="T13" fmla="*/ 23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" h="37">
                  <a:moveTo>
                    <a:pt x="21" y="23"/>
                  </a:moveTo>
                  <a:cubicBezTo>
                    <a:pt x="21" y="26"/>
                    <a:pt x="19" y="29"/>
                    <a:pt x="18" y="31"/>
                  </a:cubicBezTo>
                  <a:cubicBezTo>
                    <a:pt x="15" y="34"/>
                    <a:pt x="12" y="35"/>
                    <a:pt x="10" y="36"/>
                  </a:cubicBezTo>
                  <a:cubicBezTo>
                    <a:pt x="7" y="37"/>
                    <a:pt x="5" y="37"/>
                    <a:pt x="2" y="36"/>
                  </a:cubicBezTo>
                  <a:cubicBezTo>
                    <a:pt x="1" y="35"/>
                    <a:pt x="0" y="20"/>
                    <a:pt x="0" y="14"/>
                  </a:cubicBezTo>
                  <a:cubicBezTo>
                    <a:pt x="1" y="6"/>
                    <a:pt x="9" y="2"/>
                    <a:pt x="11" y="1"/>
                  </a:cubicBezTo>
                  <a:cubicBezTo>
                    <a:pt x="14" y="0"/>
                    <a:pt x="21" y="18"/>
                    <a:pt x="21" y="23"/>
                  </a:cubicBezTo>
                  <a:close/>
                </a:path>
              </a:pathLst>
            </a:custGeom>
            <a:solidFill>
              <a:srgbClr val="E43E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0" name="Freeform 38">
              <a:extLst>
                <a:ext uri="{FF2B5EF4-FFF2-40B4-BE49-F238E27FC236}">
                  <a16:creationId xmlns:a16="http://schemas.microsoft.com/office/drawing/2014/main" id="{1B2173B9-8EEF-498A-9787-69D507EA33C6}"/>
                </a:ext>
              </a:extLst>
            </p:cNvPr>
            <p:cNvSpPr>
              <a:spLocks/>
            </p:cNvSpPr>
            <p:nvPr/>
          </p:nvSpPr>
          <p:spPr bwMode="auto">
            <a:xfrm>
              <a:off x="2674039" y="4644709"/>
              <a:ext cx="643761" cy="503332"/>
            </a:xfrm>
            <a:custGeom>
              <a:avLst/>
              <a:gdLst>
                <a:gd name="T0" fmla="*/ 66 w 207"/>
                <a:gd name="T1" fmla="*/ 151 h 162"/>
                <a:gd name="T2" fmla="*/ 66 w 207"/>
                <a:gd name="T3" fmla="*/ 148 h 162"/>
                <a:gd name="T4" fmla="*/ 21 w 207"/>
                <a:gd name="T5" fmla="*/ 64 h 162"/>
                <a:gd name="T6" fmla="*/ 159 w 207"/>
                <a:gd name="T7" fmla="*/ 32 h 162"/>
                <a:gd name="T8" fmla="*/ 207 w 207"/>
                <a:gd name="T9" fmla="*/ 17 h 162"/>
                <a:gd name="T10" fmla="*/ 203 w 207"/>
                <a:gd name="T11" fmla="*/ 0 h 162"/>
                <a:gd name="T12" fmla="*/ 173 w 207"/>
                <a:gd name="T13" fmla="*/ 12 h 162"/>
                <a:gd name="T14" fmla="*/ 159 w 207"/>
                <a:gd name="T15" fmla="*/ 17 h 162"/>
                <a:gd name="T16" fmla="*/ 13 w 207"/>
                <a:gd name="T17" fmla="*/ 52 h 162"/>
                <a:gd name="T18" fmla="*/ 12 w 207"/>
                <a:gd name="T19" fmla="*/ 53 h 162"/>
                <a:gd name="T20" fmla="*/ 2 w 207"/>
                <a:gd name="T21" fmla="*/ 62 h 162"/>
                <a:gd name="T22" fmla="*/ 5 w 207"/>
                <a:gd name="T23" fmla="*/ 74 h 162"/>
                <a:gd name="T24" fmla="*/ 6 w 207"/>
                <a:gd name="T25" fmla="*/ 78 h 162"/>
                <a:gd name="T26" fmla="*/ 6 w 207"/>
                <a:gd name="T27" fmla="*/ 78 h 162"/>
                <a:gd name="T28" fmla="*/ 37 w 207"/>
                <a:gd name="T29" fmla="*/ 144 h 162"/>
                <a:gd name="T30" fmla="*/ 49 w 207"/>
                <a:gd name="T31" fmla="*/ 155 h 162"/>
                <a:gd name="T32" fmla="*/ 57 w 207"/>
                <a:gd name="T33" fmla="*/ 161 h 162"/>
                <a:gd name="T34" fmla="*/ 66 w 207"/>
                <a:gd name="T35" fmla="*/ 151 h 1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07" h="162">
                  <a:moveTo>
                    <a:pt x="66" y="151"/>
                  </a:moveTo>
                  <a:cubicBezTo>
                    <a:pt x="66" y="150"/>
                    <a:pt x="66" y="149"/>
                    <a:pt x="66" y="148"/>
                  </a:cubicBezTo>
                  <a:cubicBezTo>
                    <a:pt x="55" y="118"/>
                    <a:pt x="38" y="91"/>
                    <a:pt x="21" y="64"/>
                  </a:cubicBezTo>
                  <a:cubicBezTo>
                    <a:pt x="64" y="45"/>
                    <a:pt x="114" y="47"/>
                    <a:pt x="159" y="32"/>
                  </a:cubicBezTo>
                  <a:cubicBezTo>
                    <a:pt x="174" y="27"/>
                    <a:pt x="191" y="22"/>
                    <a:pt x="207" y="17"/>
                  </a:cubicBezTo>
                  <a:cubicBezTo>
                    <a:pt x="205" y="12"/>
                    <a:pt x="204" y="6"/>
                    <a:pt x="203" y="0"/>
                  </a:cubicBezTo>
                  <a:cubicBezTo>
                    <a:pt x="193" y="4"/>
                    <a:pt x="183" y="8"/>
                    <a:pt x="173" y="12"/>
                  </a:cubicBezTo>
                  <a:cubicBezTo>
                    <a:pt x="168" y="13"/>
                    <a:pt x="164" y="15"/>
                    <a:pt x="159" y="17"/>
                  </a:cubicBezTo>
                  <a:cubicBezTo>
                    <a:pt x="111" y="33"/>
                    <a:pt x="59" y="31"/>
                    <a:pt x="13" y="52"/>
                  </a:cubicBezTo>
                  <a:cubicBezTo>
                    <a:pt x="12" y="52"/>
                    <a:pt x="12" y="52"/>
                    <a:pt x="12" y="53"/>
                  </a:cubicBezTo>
                  <a:cubicBezTo>
                    <a:pt x="6" y="51"/>
                    <a:pt x="0" y="56"/>
                    <a:pt x="2" y="62"/>
                  </a:cubicBezTo>
                  <a:cubicBezTo>
                    <a:pt x="3" y="66"/>
                    <a:pt x="4" y="70"/>
                    <a:pt x="5" y="74"/>
                  </a:cubicBezTo>
                  <a:cubicBezTo>
                    <a:pt x="5" y="75"/>
                    <a:pt x="5" y="76"/>
                    <a:pt x="6" y="78"/>
                  </a:cubicBezTo>
                  <a:cubicBezTo>
                    <a:pt x="6" y="78"/>
                    <a:pt x="6" y="78"/>
                    <a:pt x="6" y="78"/>
                  </a:cubicBezTo>
                  <a:cubicBezTo>
                    <a:pt x="14" y="102"/>
                    <a:pt x="26" y="122"/>
                    <a:pt x="37" y="144"/>
                  </a:cubicBezTo>
                  <a:cubicBezTo>
                    <a:pt x="40" y="148"/>
                    <a:pt x="45" y="152"/>
                    <a:pt x="49" y="155"/>
                  </a:cubicBezTo>
                  <a:cubicBezTo>
                    <a:pt x="50" y="156"/>
                    <a:pt x="57" y="161"/>
                    <a:pt x="57" y="161"/>
                  </a:cubicBezTo>
                  <a:cubicBezTo>
                    <a:pt x="62" y="162"/>
                    <a:pt x="69" y="157"/>
                    <a:pt x="66" y="151"/>
                  </a:cubicBezTo>
                  <a:close/>
                </a:path>
              </a:pathLst>
            </a:custGeom>
            <a:solidFill>
              <a:srgbClr val="6D3B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1" name="Freeform 39">
              <a:extLst>
                <a:ext uri="{FF2B5EF4-FFF2-40B4-BE49-F238E27FC236}">
                  <a16:creationId xmlns:a16="http://schemas.microsoft.com/office/drawing/2014/main" id="{A280AA21-7A51-4C32-AF98-643EB1DC5B5A}"/>
                </a:ext>
              </a:extLst>
            </p:cNvPr>
            <p:cNvSpPr>
              <a:spLocks/>
            </p:cNvSpPr>
            <p:nvPr/>
          </p:nvSpPr>
          <p:spPr bwMode="auto">
            <a:xfrm>
              <a:off x="3279932" y="5032859"/>
              <a:ext cx="509644" cy="544356"/>
            </a:xfrm>
            <a:custGeom>
              <a:avLst/>
              <a:gdLst>
                <a:gd name="T0" fmla="*/ 94 w 164"/>
                <a:gd name="T1" fmla="*/ 175 h 175"/>
                <a:gd name="T2" fmla="*/ 90 w 164"/>
                <a:gd name="T3" fmla="*/ 142 h 175"/>
                <a:gd name="T4" fmla="*/ 19 w 164"/>
                <a:gd name="T5" fmla="*/ 107 h 175"/>
                <a:gd name="T6" fmla="*/ 75 w 164"/>
                <a:gd name="T7" fmla="*/ 92 h 175"/>
                <a:gd name="T8" fmla="*/ 152 w 164"/>
                <a:gd name="T9" fmla="*/ 56 h 175"/>
                <a:gd name="T10" fmla="*/ 156 w 164"/>
                <a:gd name="T11" fmla="*/ 51 h 175"/>
                <a:gd name="T12" fmla="*/ 160 w 164"/>
                <a:gd name="T13" fmla="*/ 43 h 175"/>
                <a:gd name="T14" fmla="*/ 155 w 164"/>
                <a:gd name="T15" fmla="*/ 40 h 175"/>
                <a:gd name="T16" fmla="*/ 154 w 164"/>
                <a:gd name="T17" fmla="*/ 40 h 175"/>
                <a:gd name="T18" fmla="*/ 113 w 164"/>
                <a:gd name="T19" fmla="*/ 5 h 175"/>
                <a:gd name="T20" fmla="*/ 106 w 164"/>
                <a:gd name="T21" fmla="*/ 10 h 175"/>
                <a:gd name="T22" fmla="*/ 112 w 164"/>
                <a:gd name="T23" fmla="*/ 18 h 175"/>
                <a:gd name="T24" fmla="*/ 111 w 164"/>
                <a:gd name="T25" fmla="*/ 22 h 175"/>
                <a:gd name="T26" fmla="*/ 131 w 164"/>
                <a:gd name="T27" fmla="*/ 54 h 175"/>
                <a:gd name="T28" fmla="*/ 86 w 164"/>
                <a:gd name="T29" fmla="*/ 77 h 175"/>
                <a:gd name="T30" fmla="*/ 11 w 164"/>
                <a:gd name="T31" fmla="*/ 96 h 175"/>
                <a:gd name="T32" fmla="*/ 5 w 164"/>
                <a:gd name="T33" fmla="*/ 101 h 175"/>
                <a:gd name="T34" fmla="*/ 38 w 164"/>
                <a:gd name="T35" fmla="*/ 142 h 175"/>
                <a:gd name="T36" fmla="*/ 94 w 164"/>
                <a:gd name="T37" fmla="*/ 175 h 1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64" h="175">
                  <a:moveTo>
                    <a:pt x="94" y="175"/>
                  </a:moveTo>
                  <a:cubicBezTo>
                    <a:pt x="94" y="173"/>
                    <a:pt x="107" y="160"/>
                    <a:pt x="90" y="142"/>
                  </a:cubicBezTo>
                  <a:cubicBezTo>
                    <a:pt x="65" y="132"/>
                    <a:pt x="39" y="119"/>
                    <a:pt x="19" y="107"/>
                  </a:cubicBezTo>
                  <a:cubicBezTo>
                    <a:pt x="38" y="108"/>
                    <a:pt x="58" y="100"/>
                    <a:pt x="75" y="92"/>
                  </a:cubicBezTo>
                  <a:cubicBezTo>
                    <a:pt x="101" y="81"/>
                    <a:pt x="125" y="64"/>
                    <a:pt x="152" y="56"/>
                  </a:cubicBezTo>
                  <a:cubicBezTo>
                    <a:pt x="155" y="55"/>
                    <a:pt x="156" y="53"/>
                    <a:pt x="156" y="51"/>
                  </a:cubicBezTo>
                  <a:cubicBezTo>
                    <a:pt x="160" y="52"/>
                    <a:pt x="164" y="46"/>
                    <a:pt x="160" y="43"/>
                  </a:cubicBezTo>
                  <a:cubicBezTo>
                    <a:pt x="158" y="42"/>
                    <a:pt x="156" y="41"/>
                    <a:pt x="155" y="40"/>
                  </a:cubicBezTo>
                  <a:cubicBezTo>
                    <a:pt x="154" y="40"/>
                    <a:pt x="154" y="40"/>
                    <a:pt x="154" y="40"/>
                  </a:cubicBezTo>
                  <a:cubicBezTo>
                    <a:pt x="138" y="30"/>
                    <a:pt x="123" y="20"/>
                    <a:pt x="113" y="5"/>
                  </a:cubicBezTo>
                  <a:cubicBezTo>
                    <a:pt x="110" y="0"/>
                    <a:pt x="103" y="6"/>
                    <a:pt x="106" y="10"/>
                  </a:cubicBezTo>
                  <a:cubicBezTo>
                    <a:pt x="108" y="13"/>
                    <a:pt x="110" y="16"/>
                    <a:pt x="112" y="18"/>
                  </a:cubicBezTo>
                  <a:cubicBezTo>
                    <a:pt x="111" y="19"/>
                    <a:pt x="111" y="21"/>
                    <a:pt x="111" y="22"/>
                  </a:cubicBezTo>
                  <a:cubicBezTo>
                    <a:pt x="112" y="37"/>
                    <a:pt x="119" y="48"/>
                    <a:pt x="131" y="54"/>
                  </a:cubicBezTo>
                  <a:cubicBezTo>
                    <a:pt x="115" y="61"/>
                    <a:pt x="101" y="70"/>
                    <a:pt x="86" y="77"/>
                  </a:cubicBezTo>
                  <a:cubicBezTo>
                    <a:pt x="64" y="88"/>
                    <a:pt x="36" y="104"/>
                    <a:pt x="11" y="96"/>
                  </a:cubicBezTo>
                  <a:cubicBezTo>
                    <a:pt x="7" y="95"/>
                    <a:pt x="5" y="98"/>
                    <a:pt x="5" y="101"/>
                  </a:cubicBezTo>
                  <a:cubicBezTo>
                    <a:pt x="0" y="115"/>
                    <a:pt x="24" y="132"/>
                    <a:pt x="38" y="142"/>
                  </a:cubicBezTo>
                  <a:cubicBezTo>
                    <a:pt x="50" y="150"/>
                    <a:pt x="79" y="167"/>
                    <a:pt x="94" y="175"/>
                  </a:cubicBezTo>
                  <a:close/>
                </a:path>
              </a:pathLst>
            </a:custGeom>
            <a:solidFill>
              <a:srgbClr val="6D3B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2" name="Freeform 40">
              <a:extLst>
                <a:ext uri="{FF2B5EF4-FFF2-40B4-BE49-F238E27FC236}">
                  <a16:creationId xmlns:a16="http://schemas.microsoft.com/office/drawing/2014/main" id="{F95ABD3E-7B25-4DD6-88D9-F10CD3483BC6}"/>
                </a:ext>
              </a:extLst>
            </p:cNvPr>
            <p:cNvSpPr>
              <a:spLocks/>
            </p:cNvSpPr>
            <p:nvPr/>
          </p:nvSpPr>
          <p:spPr bwMode="auto">
            <a:xfrm>
              <a:off x="3137925" y="4395410"/>
              <a:ext cx="555401" cy="743165"/>
            </a:xfrm>
            <a:custGeom>
              <a:avLst/>
              <a:gdLst>
                <a:gd name="T0" fmla="*/ 51 w 179"/>
                <a:gd name="T1" fmla="*/ 0 h 239"/>
                <a:gd name="T2" fmla="*/ 174 w 179"/>
                <a:gd name="T3" fmla="*/ 206 h 239"/>
                <a:gd name="T4" fmla="*/ 150 w 179"/>
                <a:gd name="T5" fmla="*/ 232 h 239"/>
                <a:gd name="T6" fmla="*/ 128 w 179"/>
                <a:gd name="T7" fmla="*/ 212 h 239"/>
                <a:gd name="T8" fmla="*/ 119 w 179"/>
                <a:gd name="T9" fmla="*/ 210 h 239"/>
                <a:gd name="T10" fmla="*/ 107 w 179"/>
                <a:gd name="T11" fmla="*/ 212 h 239"/>
                <a:gd name="T12" fmla="*/ 91 w 179"/>
                <a:gd name="T13" fmla="*/ 192 h 239"/>
                <a:gd name="T14" fmla="*/ 87 w 179"/>
                <a:gd name="T15" fmla="*/ 159 h 239"/>
                <a:gd name="T16" fmla="*/ 54 w 179"/>
                <a:gd name="T17" fmla="*/ 140 h 239"/>
                <a:gd name="T18" fmla="*/ 45 w 179"/>
                <a:gd name="T19" fmla="*/ 106 h 239"/>
                <a:gd name="T20" fmla="*/ 38 w 179"/>
                <a:gd name="T21" fmla="*/ 88 h 239"/>
                <a:gd name="T22" fmla="*/ 16 w 179"/>
                <a:gd name="T23" fmla="*/ 88 h 239"/>
                <a:gd name="T24" fmla="*/ 12 w 179"/>
                <a:gd name="T25" fmla="*/ 82 h 239"/>
                <a:gd name="T26" fmla="*/ 12 w 179"/>
                <a:gd name="T27" fmla="*/ 82 h 239"/>
                <a:gd name="T28" fmla="*/ 51 w 179"/>
                <a:gd name="T29" fmla="*/ 0 h 2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79" h="239">
                  <a:moveTo>
                    <a:pt x="51" y="0"/>
                  </a:moveTo>
                  <a:cubicBezTo>
                    <a:pt x="53" y="0"/>
                    <a:pt x="163" y="172"/>
                    <a:pt x="174" y="206"/>
                  </a:cubicBezTo>
                  <a:cubicBezTo>
                    <a:pt x="179" y="221"/>
                    <a:pt x="160" y="229"/>
                    <a:pt x="150" y="232"/>
                  </a:cubicBezTo>
                  <a:cubicBezTo>
                    <a:pt x="143" y="239"/>
                    <a:pt x="123" y="238"/>
                    <a:pt x="128" y="212"/>
                  </a:cubicBezTo>
                  <a:cubicBezTo>
                    <a:pt x="130" y="205"/>
                    <a:pt x="125" y="208"/>
                    <a:pt x="119" y="210"/>
                  </a:cubicBezTo>
                  <a:cubicBezTo>
                    <a:pt x="115" y="212"/>
                    <a:pt x="111" y="212"/>
                    <a:pt x="107" y="212"/>
                  </a:cubicBezTo>
                  <a:cubicBezTo>
                    <a:pt x="96" y="212"/>
                    <a:pt x="92" y="200"/>
                    <a:pt x="91" y="192"/>
                  </a:cubicBezTo>
                  <a:cubicBezTo>
                    <a:pt x="90" y="181"/>
                    <a:pt x="91" y="169"/>
                    <a:pt x="87" y="159"/>
                  </a:cubicBezTo>
                  <a:cubicBezTo>
                    <a:pt x="82" y="146"/>
                    <a:pt x="65" y="146"/>
                    <a:pt x="54" y="140"/>
                  </a:cubicBezTo>
                  <a:cubicBezTo>
                    <a:pt x="42" y="132"/>
                    <a:pt x="44" y="119"/>
                    <a:pt x="45" y="106"/>
                  </a:cubicBezTo>
                  <a:cubicBezTo>
                    <a:pt x="46" y="102"/>
                    <a:pt x="46" y="84"/>
                    <a:pt x="38" y="88"/>
                  </a:cubicBezTo>
                  <a:cubicBezTo>
                    <a:pt x="30" y="91"/>
                    <a:pt x="23" y="93"/>
                    <a:pt x="16" y="88"/>
                  </a:cubicBezTo>
                  <a:cubicBezTo>
                    <a:pt x="14" y="87"/>
                    <a:pt x="13" y="84"/>
                    <a:pt x="12" y="82"/>
                  </a:cubicBezTo>
                  <a:cubicBezTo>
                    <a:pt x="12" y="82"/>
                    <a:pt x="12" y="82"/>
                    <a:pt x="12" y="82"/>
                  </a:cubicBezTo>
                  <a:cubicBezTo>
                    <a:pt x="0" y="75"/>
                    <a:pt x="8" y="11"/>
                    <a:pt x="51" y="0"/>
                  </a:cubicBezTo>
                  <a:close/>
                </a:path>
              </a:pathLst>
            </a:custGeom>
            <a:solidFill>
              <a:srgbClr val="113B6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3" name="Freeform 41">
              <a:extLst>
                <a:ext uri="{FF2B5EF4-FFF2-40B4-BE49-F238E27FC236}">
                  <a16:creationId xmlns:a16="http://schemas.microsoft.com/office/drawing/2014/main" id="{2A90AEE2-32BC-4118-A69A-FB4D1EFC905E}"/>
                </a:ext>
              </a:extLst>
            </p:cNvPr>
            <p:cNvSpPr>
              <a:spLocks/>
            </p:cNvSpPr>
            <p:nvPr/>
          </p:nvSpPr>
          <p:spPr bwMode="auto">
            <a:xfrm>
              <a:off x="3279932" y="3567041"/>
              <a:ext cx="1126581" cy="1606246"/>
            </a:xfrm>
            <a:custGeom>
              <a:avLst/>
              <a:gdLst>
                <a:gd name="T0" fmla="*/ 83 w 362"/>
                <a:gd name="T1" fmla="*/ 11 h 516"/>
                <a:gd name="T2" fmla="*/ 102 w 362"/>
                <a:gd name="T3" fmla="*/ 28 h 516"/>
                <a:gd name="T4" fmla="*/ 101 w 362"/>
                <a:gd name="T5" fmla="*/ 5 h 516"/>
                <a:gd name="T6" fmla="*/ 108 w 362"/>
                <a:gd name="T7" fmla="*/ 4 h 516"/>
                <a:gd name="T8" fmla="*/ 110 w 362"/>
                <a:gd name="T9" fmla="*/ 33 h 516"/>
                <a:gd name="T10" fmla="*/ 167 w 362"/>
                <a:gd name="T11" fmla="*/ 107 h 516"/>
                <a:gd name="T12" fmla="*/ 198 w 362"/>
                <a:gd name="T13" fmla="*/ 134 h 516"/>
                <a:gd name="T14" fmla="*/ 217 w 362"/>
                <a:gd name="T15" fmla="*/ 143 h 516"/>
                <a:gd name="T16" fmla="*/ 274 w 362"/>
                <a:gd name="T17" fmla="*/ 187 h 516"/>
                <a:gd name="T18" fmla="*/ 264 w 362"/>
                <a:gd name="T19" fmla="*/ 194 h 516"/>
                <a:gd name="T20" fmla="*/ 223 w 362"/>
                <a:gd name="T21" fmla="*/ 172 h 516"/>
                <a:gd name="T22" fmla="*/ 24 w 362"/>
                <a:gd name="T23" fmla="*/ 271 h 516"/>
                <a:gd name="T24" fmla="*/ 140 w 362"/>
                <a:gd name="T25" fmla="*/ 424 h 516"/>
                <a:gd name="T26" fmla="*/ 278 w 362"/>
                <a:gd name="T27" fmla="*/ 321 h 516"/>
                <a:gd name="T28" fmla="*/ 297 w 362"/>
                <a:gd name="T29" fmla="*/ 264 h 516"/>
                <a:gd name="T30" fmla="*/ 309 w 362"/>
                <a:gd name="T31" fmla="*/ 242 h 516"/>
                <a:gd name="T32" fmla="*/ 324 w 362"/>
                <a:gd name="T33" fmla="*/ 310 h 516"/>
                <a:gd name="T34" fmla="*/ 320 w 362"/>
                <a:gd name="T35" fmla="*/ 323 h 516"/>
                <a:gd name="T36" fmla="*/ 320 w 362"/>
                <a:gd name="T37" fmla="*/ 323 h 516"/>
                <a:gd name="T38" fmla="*/ 313 w 362"/>
                <a:gd name="T39" fmla="*/ 357 h 516"/>
                <a:gd name="T40" fmla="*/ 313 w 362"/>
                <a:gd name="T41" fmla="*/ 357 h 516"/>
                <a:gd name="T42" fmla="*/ 330 w 362"/>
                <a:gd name="T43" fmla="*/ 477 h 516"/>
                <a:gd name="T44" fmla="*/ 335 w 362"/>
                <a:gd name="T45" fmla="*/ 479 h 516"/>
                <a:gd name="T46" fmla="*/ 355 w 362"/>
                <a:gd name="T47" fmla="*/ 487 h 516"/>
                <a:gd name="T48" fmla="*/ 362 w 362"/>
                <a:gd name="T49" fmla="*/ 490 h 516"/>
                <a:gd name="T50" fmla="*/ 356 w 362"/>
                <a:gd name="T51" fmla="*/ 496 h 516"/>
                <a:gd name="T52" fmla="*/ 333 w 362"/>
                <a:gd name="T53" fmla="*/ 493 h 516"/>
                <a:gd name="T54" fmla="*/ 335 w 362"/>
                <a:gd name="T55" fmla="*/ 507 h 516"/>
                <a:gd name="T56" fmla="*/ 330 w 362"/>
                <a:gd name="T57" fmla="*/ 516 h 516"/>
                <a:gd name="T58" fmla="*/ 324 w 362"/>
                <a:gd name="T59" fmla="*/ 509 h 516"/>
                <a:gd name="T60" fmla="*/ 320 w 362"/>
                <a:gd name="T61" fmla="*/ 496 h 516"/>
                <a:gd name="T62" fmla="*/ 307 w 362"/>
                <a:gd name="T63" fmla="*/ 510 h 516"/>
                <a:gd name="T64" fmla="*/ 304 w 362"/>
                <a:gd name="T65" fmla="*/ 502 h 516"/>
                <a:gd name="T66" fmla="*/ 317 w 362"/>
                <a:gd name="T67" fmla="*/ 483 h 516"/>
                <a:gd name="T68" fmla="*/ 298 w 362"/>
                <a:gd name="T69" fmla="*/ 359 h 516"/>
                <a:gd name="T70" fmla="*/ 298 w 362"/>
                <a:gd name="T71" fmla="*/ 359 h 516"/>
                <a:gd name="T72" fmla="*/ 296 w 362"/>
                <a:gd name="T73" fmla="*/ 335 h 516"/>
                <a:gd name="T74" fmla="*/ 216 w 362"/>
                <a:gd name="T75" fmla="*/ 397 h 516"/>
                <a:gd name="T76" fmla="*/ 113 w 362"/>
                <a:gd name="T77" fmla="*/ 466 h 516"/>
                <a:gd name="T78" fmla="*/ 6 w 362"/>
                <a:gd name="T79" fmla="*/ 276 h 516"/>
                <a:gd name="T80" fmla="*/ 5 w 362"/>
                <a:gd name="T81" fmla="*/ 275 h 516"/>
                <a:gd name="T82" fmla="*/ 13 w 362"/>
                <a:gd name="T83" fmla="*/ 255 h 516"/>
                <a:gd name="T84" fmla="*/ 209 w 362"/>
                <a:gd name="T85" fmla="*/ 159 h 516"/>
                <a:gd name="T86" fmla="*/ 206 w 362"/>
                <a:gd name="T87" fmla="*/ 157 h 516"/>
                <a:gd name="T88" fmla="*/ 206 w 362"/>
                <a:gd name="T89" fmla="*/ 157 h 516"/>
                <a:gd name="T90" fmla="*/ 172 w 362"/>
                <a:gd name="T91" fmla="*/ 128 h 516"/>
                <a:gd name="T92" fmla="*/ 172 w 362"/>
                <a:gd name="T93" fmla="*/ 127 h 516"/>
                <a:gd name="T94" fmla="*/ 104 w 362"/>
                <a:gd name="T95" fmla="*/ 42 h 516"/>
                <a:gd name="T96" fmla="*/ 77 w 362"/>
                <a:gd name="T97" fmla="*/ 51 h 516"/>
                <a:gd name="T98" fmla="*/ 72 w 362"/>
                <a:gd name="T99" fmla="*/ 44 h 516"/>
                <a:gd name="T100" fmla="*/ 96 w 362"/>
                <a:gd name="T101" fmla="*/ 34 h 516"/>
                <a:gd name="T102" fmla="*/ 75 w 362"/>
                <a:gd name="T103" fmla="*/ 12 h 516"/>
                <a:gd name="T104" fmla="*/ 83 w 362"/>
                <a:gd name="T105" fmla="*/ 11 h 5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362" h="516">
                  <a:moveTo>
                    <a:pt x="83" y="11"/>
                  </a:moveTo>
                  <a:cubicBezTo>
                    <a:pt x="89" y="21"/>
                    <a:pt x="89" y="23"/>
                    <a:pt x="102" y="28"/>
                  </a:cubicBezTo>
                  <a:cubicBezTo>
                    <a:pt x="101" y="18"/>
                    <a:pt x="99" y="16"/>
                    <a:pt x="101" y="5"/>
                  </a:cubicBezTo>
                  <a:cubicBezTo>
                    <a:pt x="102" y="0"/>
                    <a:pt x="108" y="0"/>
                    <a:pt x="108" y="4"/>
                  </a:cubicBezTo>
                  <a:cubicBezTo>
                    <a:pt x="109" y="17"/>
                    <a:pt x="110" y="20"/>
                    <a:pt x="110" y="33"/>
                  </a:cubicBezTo>
                  <a:cubicBezTo>
                    <a:pt x="109" y="36"/>
                    <a:pt x="147" y="85"/>
                    <a:pt x="167" y="107"/>
                  </a:cubicBezTo>
                  <a:cubicBezTo>
                    <a:pt x="177" y="118"/>
                    <a:pt x="188" y="127"/>
                    <a:pt x="198" y="134"/>
                  </a:cubicBezTo>
                  <a:cubicBezTo>
                    <a:pt x="205" y="137"/>
                    <a:pt x="212" y="140"/>
                    <a:pt x="217" y="143"/>
                  </a:cubicBezTo>
                  <a:cubicBezTo>
                    <a:pt x="233" y="148"/>
                    <a:pt x="251" y="155"/>
                    <a:pt x="274" y="187"/>
                  </a:cubicBezTo>
                  <a:cubicBezTo>
                    <a:pt x="278" y="193"/>
                    <a:pt x="269" y="200"/>
                    <a:pt x="264" y="194"/>
                  </a:cubicBezTo>
                  <a:cubicBezTo>
                    <a:pt x="254" y="180"/>
                    <a:pt x="241" y="173"/>
                    <a:pt x="223" y="172"/>
                  </a:cubicBezTo>
                  <a:cubicBezTo>
                    <a:pt x="211" y="185"/>
                    <a:pt x="102" y="249"/>
                    <a:pt x="24" y="271"/>
                  </a:cubicBezTo>
                  <a:cubicBezTo>
                    <a:pt x="56" y="334"/>
                    <a:pt x="95" y="369"/>
                    <a:pt x="140" y="424"/>
                  </a:cubicBezTo>
                  <a:cubicBezTo>
                    <a:pt x="145" y="415"/>
                    <a:pt x="267" y="329"/>
                    <a:pt x="278" y="321"/>
                  </a:cubicBezTo>
                  <a:cubicBezTo>
                    <a:pt x="282" y="318"/>
                    <a:pt x="307" y="291"/>
                    <a:pt x="297" y="264"/>
                  </a:cubicBezTo>
                  <a:cubicBezTo>
                    <a:pt x="295" y="261"/>
                    <a:pt x="301" y="244"/>
                    <a:pt x="309" y="242"/>
                  </a:cubicBezTo>
                  <a:cubicBezTo>
                    <a:pt x="309" y="242"/>
                    <a:pt x="330" y="282"/>
                    <a:pt x="324" y="310"/>
                  </a:cubicBezTo>
                  <a:cubicBezTo>
                    <a:pt x="323" y="314"/>
                    <a:pt x="322" y="319"/>
                    <a:pt x="320" y="323"/>
                  </a:cubicBezTo>
                  <a:cubicBezTo>
                    <a:pt x="320" y="323"/>
                    <a:pt x="320" y="323"/>
                    <a:pt x="320" y="323"/>
                  </a:cubicBezTo>
                  <a:cubicBezTo>
                    <a:pt x="317" y="332"/>
                    <a:pt x="313" y="357"/>
                    <a:pt x="313" y="357"/>
                  </a:cubicBezTo>
                  <a:cubicBezTo>
                    <a:pt x="313" y="357"/>
                    <a:pt x="313" y="357"/>
                    <a:pt x="313" y="357"/>
                  </a:cubicBezTo>
                  <a:cubicBezTo>
                    <a:pt x="311" y="404"/>
                    <a:pt x="297" y="454"/>
                    <a:pt x="330" y="477"/>
                  </a:cubicBezTo>
                  <a:cubicBezTo>
                    <a:pt x="330" y="477"/>
                    <a:pt x="333" y="478"/>
                    <a:pt x="335" y="479"/>
                  </a:cubicBezTo>
                  <a:cubicBezTo>
                    <a:pt x="341" y="484"/>
                    <a:pt x="347" y="488"/>
                    <a:pt x="355" y="487"/>
                  </a:cubicBezTo>
                  <a:cubicBezTo>
                    <a:pt x="359" y="486"/>
                    <a:pt x="362" y="486"/>
                    <a:pt x="362" y="490"/>
                  </a:cubicBezTo>
                  <a:cubicBezTo>
                    <a:pt x="362" y="493"/>
                    <a:pt x="360" y="496"/>
                    <a:pt x="356" y="496"/>
                  </a:cubicBezTo>
                  <a:cubicBezTo>
                    <a:pt x="348" y="498"/>
                    <a:pt x="340" y="496"/>
                    <a:pt x="333" y="493"/>
                  </a:cubicBezTo>
                  <a:cubicBezTo>
                    <a:pt x="333" y="498"/>
                    <a:pt x="334" y="502"/>
                    <a:pt x="335" y="507"/>
                  </a:cubicBezTo>
                  <a:cubicBezTo>
                    <a:pt x="336" y="510"/>
                    <a:pt x="334" y="516"/>
                    <a:pt x="330" y="516"/>
                  </a:cubicBezTo>
                  <a:cubicBezTo>
                    <a:pt x="327" y="516"/>
                    <a:pt x="325" y="513"/>
                    <a:pt x="324" y="509"/>
                  </a:cubicBezTo>
                  <a:cubicBezTo>
                    <a:pt x="324" y="505"/>
                    <a:pt x="320" y="500"/>
                    <a:pt x="320" y="496"/>
                  </a:cubicBezTo>
                  <a:cubicBezTo>
                    <a:pt x="317" y="502"/>
                    <a:pt x="315" y="504"/>
                    <a:pt x="307" y="510"/>
                  </a:cubicBezTo>
                  <a:cubicBezTo>
                    <a:pt x="302" y="514"/>
                    <a:pt x="301" y="506"/>
                    <a:pt x="304" y="502"/>
                  </a:cubicBezTo>
                  <a:cubicBezTo>
                    <a:pt x="313" y="490"/>
                    <a:pt x="311" y="490"/>
                    <a:pt x="317" y="483"/>
                  </a:cubicBezTo>
                  <a:cubicBezTo>
                    <a:pt x="282" y="449"/>
                    <a:pt x="295" y="403"/>
                    <a:pt x="298" y="359"/>
                  </a:cubicBezTo>
                  <a:cubicBezTo>
                    <a:pt x="298" y="359"/>
                    <a:pt x="298" y="359"/>
                    <a:pt x="298" y="359"/>
                  </a:cubicBezTo>
                  <a:cubicBezTo>
                    <a:pt x="298" y="346"/>
                    <a:pt x="296" y="338"/>
                    <a:pt x="296" y="335"/>
                  </a:cubicBezTo>
                  <a:cubicBezTo>
                    <a:pt x="268" y="354"/>
                    <a:pt x="240" y="372"/>
                    <a:pt x="216" y="397"/>
                  </a:cubicBezTo>
                  <a:cubicBezTo>
                    <a:pt x="187" y="426"/>
                    <a:pt x="135" y="494"/>
                    <a:pt x="113" y="466"/>
                  </a:cubicBezTo>
                  <a:cubicBezTo>
                    <a:pt x="110" y="461"/>
                    <a:pt x="31" y="364"/>
                    <a:pt x="6" y="276"/>
                  </a:cubicBezTo>
                  <a:cubicBezTo>
                    <a:pt x="6" y="276"/>
                    <a:pt x="5" y="275"/>
                    <a:pt x="5" y="275"/>
                  </a:cubicBezTo>
                  <a:cubicBezTo>
                    <a:pt x="1" y="271"/>
                    <a:pt x="0" y="256"/>
                    <a:pt x="13" y="255"/>
                  </a:cubicBezTo>
                  <a:cubicBezTo>
                    <a:pt x="90" y="240"/>
                    <a:pt x="141" y="194"/>
                    <a:pt x="209" y="159"/>
                  </a:cubicBezTo>
                  <a:cubicBezTo>
                    <a:pt x="208" y="158"/>
                    <a:pt x="207" y="157"/>
                    <a:pt x="206" y="157"/>
                  </a:cubicBezTo>
                  <a:cubicBezTo>
                    <a:pt x="206" y="157"/>
                    <a:pt x="206" y="157"/>
                    <a:pt x="206" y="157"/>
                  </a:cubicBezTo>
                  <a:cubicBezTo>
                    <a:pt x="206" y="157"/>
                    <a:pt x="176" y="132"/>
                    <a:pt x="172" y="128"/>
                  </a:cubicBezTo>
                  <a:cubicBezTo>
                    <a:pt x="172" y="127"/>
                    <a:pt x="172" y="127"/>
                    <a:pt x="172" y="127"/>
                  </a:cubicBezTo>
                  <a:cubicBezTo>
                    <a:pt x="146" y="104"/>
                    <a:pt x="123" y="76"/>
                    <a:pt x="104" y="42"/>
                  </a:cubicBezTo>
                  <a:cubicBezTo>
                    <a:pt x="94" y="43"/>
                    <a:pt x="84" y="44"/>
                    <a:pt x="77" y="51"/>
                  </a:cubicBezTo>
                  <a:cubicBezTo>
                    <a:pt x="74" y="54"/>
                    <a:pt x="66" y="49"/>
                    <a:pt x="72" y="44"/>
                  </a:cubicBezTo>
                  <a:cubicBezTo>
                    <a:pt x="77" y="40"/>
                    <a:pt x="90" y="36"/>
                    <a:pt x="96" y="34"/>
                  </a:cubicBezTo>
                  <a:cubicBezTo>
                    <a:pt x="85" y="29"/>
                    <a:pt x="81" y="26"/>
                    <a:pt x="75" y="12"/>
                  </a:cubicBezTo>
                  <a:cubicBezTo>
                    <a:pt x="73" y="4"/>
                    <a:pt x="81" y="9"/>
                    <a:pt x="83" y="11"/>
                  </a:cubicBezTo>
                  <a:close/>
                </a:path>
              </a:pathLst>
            </a:custGeom>
            <a:solidFill>
              <a:srgbClr val="6D3B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4" name="Freeform 42">
              <a:extLst>
                <a:ext uri="{FF2B5EF4-FFF2-40B4-BE49-F238E27FC236}">
                  <a16:creationId xmlns:a16="http://schemas.microsoft.com/office/drawing/2014/main" id="{70869E4A-5791-48A2-878E-6B314A0AC12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391959" y="3956769"/>
              <a:ext cx="935663" cy="1011398"/>
            </a:xfrm>
            <a:custGeom>
              <a:avLst/>
              <a:gdLst>
                <a:gd name="T0" fmla="*/ 173 w 301"/>
                <a:gd name="T1" fmla="*/ 91 h 325"/>
                <a:gd name="T2" fmla="*/ 64 w 301"/>
                <a:gd name="T3" fmla="*/ 143 h 325"/>
                <a:gd name="T4" fmla="*/ 19 w 301"/>
                <a:gd name="T5" fmla="*/ 175 h 325"/>
                <a:gd name="T6" fmla="*/ 23 w 301"/>
                <a:gd name="T7" fmla="*/ 230 h 325"/>
                <a:gd name="T8" fmla="*/ 32 w 301"/>
                <a:gd name="T9" fmla="*/ 231 h 325"/>
                <a:gd name="T10" fmla="*/ 31 w 301"/>
                <a:gd name="T11" fmla="*/ 259 h 325"/>
                <a:gd name="T12" fmla="*/ 55 w 301"/>
                <a:gd name="T13" fmla="*/ 271 h 325"/>
                <a:gd name="T14" fmla="*/ 68 w 301"/>
                <a:gd name="T15" fmla="*/ 264 h 325"/>
                <a:gd name="T16" fmla="*/ 70 w 301"/>
                <a:gd name="T17" fmla="*/ 266 h 325"/>
                <a:gd name="T18" fmla="*/ 68 w 301"/>
                <a:gd name="T19" fmla="*/ 268 h 325"/>
                <a:gd name="T20" fmla="*/ 93 w 301"/>
                <a:gd name="T21" fmla="*/ 309 h 325"/>
                <a:gd name="T22" fmla="*/ 223 w 301"/>
                <a:gd name="T23" fmla="*/ 221 h 325"/>
                <a:gd name="T24" fmla="*/ 260 w 301"/>
                <a:gd name="T25" fmla="*/ 187 h 325"/>
                <a:gd name="T26" fmla="*/ 259 w 301"/>
                <a:gd name="T27" fmla="*/ 191 h 325"/>
                <a:gd name="T28" fmla="*/ 293 w 301"/>
                <a:gd name="T29" fmla="*/ 216 h 325"/>
                <a:gd name="T30" fmla="*/ 294 w 301"/>
                <a:gd name="T31" fmla="*/ 147 h 325"/>
                <a:gd name="T32" fmla="*/ 287 w 301"/>
                <a:gd name="T33" fmla="*/ 135 h 325"/>
                <a:gd name="T34" fmla="*/ 280 w 301"/>
                <a:gd name="T35" fmla="*/ 115 h 325"/>
                <a:gd name="T36" fmla="*/ 275 w 301"/>
                <a:gd name="T37" fmla="*/ 110 h 325"/>
                <a:gd name="T38" fmla="*/ 265 w 301"/>
                <a:gd name="T39" fmla="*/ 95 h 325"/>
                <a:gd name="T40" fmla="*/ 223 w 301"/>
                <a:gd name="T41" fmla="*/ 80 h 325"/>
                <a:gd name="T42" fmla="*/ 173 w 301"/>
                <a:gd name="T43" fmla="*/ 91 h 325"/>
                <a:gd name="T44" fmla="*/ 153 w 301"/>
                <a:gd name="T45" fmla="*/ 29 h 325"/>
                <a:gd name="T46" fmla="*/ 190 w 301"/>
                <a:gd name="T47" fmla="*/ 49 h 325"/>
                <a:gd name="T48" fmla="*/ 206 w 301"/>
                <a:gd name="T49" fmla="*/ 47 h 325"/>
                <a:gd name="T50" fmla="*/ 212 w 301"/>
                <a:gd name="T51" fmla="*/ 29 h 325"/>
                <a:gd name="T52" fmla="*/ 168 w 301"/>
                <a:gd name="T53" fmla="*/ 3 h 325"/>
                <a:gd name="T54" fmla="*/ 153 w 301"/>
                <a:gd name="T55" fmla="*/ 29 h 3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301" h="325">
                  <a:moveTo>
                    <a:pt x="173" y="91"/>
                  </a:moveTo>
                  <a:cubicBezTo>
                    <a:pt x="136" y="104"/>
                    <a:pt x="99" y="121"/>
                    <a:pt x="64" y="143"/>
                  </a:cubicBezTo>
                  <a:cubicBezTo>
                    <a:pt x="48" y="152"/>
                    <a:pt x="33" y="163"/>
                    <a:pt x="19" y="175"/>
                  </a:cubicBezTo>
                  <a:cubicBezTo>
                    <a:pt x="0" y="194"/>
                    <a:pt x="3" y="221"/>
                    <a:pt x="23" y="230"/>
                  </a:cubicBezTo>
                  <a:cubicBezTo>
                    <a:pt x="25" y="231"/>
                    <a:pt x="28" y="231"/>
                    <a:pt x="32" y="231"/>
                  </a:cubicBezTo>
                  <a:cubicBezTo>
                    <a:pt x="27" y="241"/>
                    <a:pt x="28" y="253"/>
                    <a:pt x="31" y="259"/>
                  </a:cubicBezTo>
                  <a:cubicBezTo>
                    <a:pt x="34" y="266"/>
                    <a:pt x="44" y="276"/>
                    <a:pt x="55" y="271"/>
                  </a:cubicBezTo>
                  <a:cubicBezTo>
                    <a:pt x="59" y="269"/>
                    <a:pt x="64" y="266"/>
                    <a:pt x="68" y="264"/>
                  </a:cubicBezTo>
                  <a:cubicBezTo>
                    <a:pt x="69" y="265"/>
                    <a:pt x="69" y="265"/>
                    <a:pt x="70" y="266"/>
                  </a:cubicBezTo>
                  <a:cubicBezTo>
                    <a:pt x="69" y="267"/>
                    <a:pt x="68" y="268"/>
                    <a:pt x="68" y="268"/>
                  </a:cubicBezTo>
                  <a:cubicBezTo>
                    <a:pt x="50" y="286"/>
                    <a:pt x="65" y="325"/>
                    <a:pt x="93" y="309"/>
                  </a:cubicBezTo>
                  <a:cubicBezTo>
                    <a:pt x="138" y="283"/>
                    <a:pt x="183" y="254"/>
                    <a:pt x="223" y="221"/>
                  </a:cubicBezTo>
                  <a:cubicBezTo>
                    <a:pt x="235" y="211"/>
                    <a:pt x="248" y="199"/>
                    <a:pt x="260" y="187"/>
                  </a:cubicBezTo>
                  <a:cubicBezTo>
                    <a:pt x="260" y="188"/>
                    <a:pt x="259" y="190"/>
                    <a:pt x="259" y="191"/>
                  </a:cubicBezTo>
                  <a:cubicBezTo>
                    <a:pt x="254" y="204"/>
                    <a:pt x="287" y="231"/>
                    <a:pt x="293" y="216"/>
                  </a:cubicBezTo>
                  <a:cubicBezTo>
                    <a:pt x="301" y="194"/>
                    <a:pt x="301" y="168"/>
                    <a:pt x="294" y="147"/>
                  </a:cubicBezTo>
                  <a:cubicBezTo>
                    <a:pt x="293" y="143"/>
                    <a:pt x="290" y="139"/>
                    <a:pt x="287" y="135"/>
                  </a:cubicBezTo>
                  <a:cubicBezTo>
                    <a:pt x="287" y="129"/>
                    <a:pt x="285" y="122"/>
                    <a:pt x="280" y="115"/>
                  </a:cubicBezTo>
                  <a:cubicBezTo>
                    <a:pt x="279" y="113"/>
                    <a:pt x="277" y="112"/>
                    <a:pt x="275" y="110"/>
                  </a:cubicBezTo>
                  <a:cubicBezTo>
                    <a:pt x="273" y="104"/>
                    <a:pt x="270" y="99"/>
                    <a:pt x="265" y="95"/>
                  </a:cubicBezTo>
                  <a:cubicBezTo>
                    <a:pt x="254" y="87"/>
                    <a:pt x="240" y="80"/>
                    <a:pt x="223" y="80"/>
                  </a:cubicBezTo>
                  <a:cubicBezTo>
                    <a:pt x="207" y="79"/>
                    <a:pt x="190" y="85"/>
                    <a:pt x="173" y="91"/>
                  </a:cubicBezTo>
                  <a:close/>
                  <a:moveTo>
                    <a:pt x="153" y="29"/>
                  </a:moveTo>
                  <a:cubicBezTo>
                    <a:pt x="169" y="33"/>
                    <a:pt x="184" y="40"/>
                    <a:pt x="190" y="49"/>
                  </a:cubicBezTo>
                  <a:cubicBezTo>
                    <a:pt x="192" y="53"/>
                    <a:pt x="200" y="53"/>
                    <a:pt x="206" y="47"/>
                  </a:cubicBezTo>
                  <a:cubicBezTo>
                    <a:pt x="213" y="42"/>
                    <a:pt x="216" y="34"/>
                    <a:pt x="212" y="29"/>
                  </a:cubicBezTo>
                  <a:cubicBezTo>
                    <a:pt x="205" y="17"/>
                    <a:pt x="189" y="8"/>
                    <a:pt x="168" y="3"/>
                  </a:cubicBezTo>
                  <a:cubicBezTo>
                    <a:pt x="153" y="0"/>
                    <a:pt x="140" y="26"/>
                    <a:pt x="153" y="29"/>
                  </a:cubicBezTo>
                  <a:close/>
                </a:path>
              </a:pathLst>
            </a:custGeom>
            <a:solidFill>
              <a:srgbClr val="113B6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5" name="Freeform 43">
              <a:extLst>
                <a:ext uri="{FF2B5EF4-FFF2-40B4-BE49-F238E27FC236}">
                  <a16:creationId xmlns:a16="http://schemas.microsoft.com/office/drawing/2014/main" id="{4EA56BA8-719C-42DD-B240-ACDA5E99D181}"/>
                </a:ext>
              </a:extLst>
            </p:cNvPr>
            <p:cNvSpPr>
              <a:spLocks/>
            </p:cNvSpPr>
            <p:nvPr/>
          </p:nvSpPr>
          <p:spPr bwMode="auto">
            <a:xfrm>
              <a:off x="4221906" y="3548107"/>
              <a:ext cx="967220" cy="992464"/>
            </a:xfrm>
            <a:custGeom>
              <a:avLst/>
              <a:gdLst>
                <a:gd name="T0" fmla="*/ 187 w 311"/>
                <a:gd name="T1" fmla="*/ 301 h 319"/>
                <a:gd name="T2" fmla="*/ 18 w 311"/>
                <a:gd name="T3" fmla="*/ 191 h 319"/>
                <a:gd name="T4" fmla="*/ 121 w 311"/>
                <a:gd name="T5" fmla="*/ 17 h 319"/>
                <a:gd name="T6" fmla="*/ 297 w 311"/>
                <a:gd name="T7" fmla="*/ 131 h 319"/>
                <a:gd name="T8" fmla="*/ 187 w 311"/>
                <a:gd name="T9" fmla="*/ 301 h 3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1" h="319">
                  <a:moveTo>
                    <a:pt x="187" y="301"/>
                  </a:moveTo>
                  <a:cubicBezTo>
                    <a:pt x="112" y="319"/>
                    <a:pt x="37" y="269"/>
                    <a:pt x="18" y="191"/>
                  </a:cubicBezTo>
                  <a:cubicBezTo>
                    <a:pt x="0" y="113"/>
                    <a:pt x="46" y="35"/>
                    <a:pt x="121" y="17"/>
                  </a:cubicBezTo>
                  <a:cubicBezTo>
                    <a:pt x="195" y="0"/>
                    <a:pt x="284" y="70"/>
                    <a:pt x="297" y="131"/>
                  </a:cubicBezTo>
                  <a:cubicBezTo>
                    <a:pt x="311" y="201"/>
                    <a:pt x="262" y="283"/>
                    <a:pt x="187" y="30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6" name="Freeform 44">
              <a:extLst>
                <a:ext uri="{FF2B5EF4-FFF2-40B4-BE49-F238E27FC236}">
                  <a16:creationId xmlns:a16="http://schemas.microsoft.com/office/drawing/2014/main" id="{50CF5E01-04C8-4912-8940-17BED28209FF}"/>
                </a:ext>
              </a:extLst>
            </p:cNvPr>
            <p:cNvSpPr>
              <a:spLocks/>
            </p:cNvSpPr>
            <p:nvPr/>
          </p:nvSpPr>
          <p:spPr bwMode="auto">
            <a:xfrm>
              <a:off x="4627411" y="4283382"/>
              <a:ext cx="282435" cy="208276"/>
            </a:xfrm>
            <a:custGeom>
              <a:avLst/>
              <a:gdLst>
                <a:gd name="T0" fmla="*/ 60 w 91"/>
                <a:gd name="T1" fmla="*/ 57 h 67"/>
                <a:gd name="T2" fmla="*/ 51 w 91"/>
                <a:gd name="T3" fmla="*/ 15 h 67"/>
                <a:gd name="T4" fmla="*/ 60 w 91"/>
                <a:gd name="T5" fmla="*/ 57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1" h="67">
                  <a:moveTo>
                    <a:pt x="60" y="57"/>
                  </a:moveTo>
                  <a:cubicBezTo>
                    <a:pt x="0" y="67"/>
                    <a:pt x="22" y="26"/>
                    <a:pt x="51" y="15"/>
                  </a:cubicBezTo>
                  <a:cubicBezTo>
                    <a:pt x="89" y="0"/>
                    <a:pt x="91" y="52"/>
                    <a:pt x="60" y="57"/>
                  </a:cubicBezTo>
                  <a:close/>
                </a:path>
              </a:pathLst>
            </a:custGeom>
            <a:solidFill>
              <a:srgbClr val="F4EF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7" name="Freeform 45">
              <a:extLst>
                <a:ext uri="{FF2B5EF4-FFF2-40B4-BE49-F238E27FC236}">
                  <a16:creationId xmlns:a16="http://schemas.microsoft.com/office/drawing/2014/main" id="{06F3937F-F69B-4910-99CD-36046D8B4756}"/>
                </a:ext>
              </a:extLst>
            </p:cNvPr>
            <p:cNvSpPr>
              <a:spLocks/>
            </p:cNvSpPr>
            <p:nvPr/>
          </p:nvSpPr>
          <p:spPr bwMode="auto">
            <a:xfrm>
              <a:off x="4368645" y="3647511"/>
              <a:ext cx="326614" cy="156206"/>
            </a:xfrm>
            <a:custGeom>
              <a:avLst/>
              <a:gdLst>
                <a:gd name="T0" fmla="*/ 61 w 105"/>
                <a:gd name="T1" fmla="*/ 48 h 50"/>
                <a:gd name="T2" fmla="*/ 61 w 105"/>
                <a:gd name="T3" fmla="*/ 0 h 50"/>
                <a:gd name="T4" fmla="*/ 61 w 105"/>
                <a:gd name="T5" fmla="*/ 48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05" h="50">
                  <a:moveTo>
                    <a:pt x="61" y="48"/>
                  </a:moveTo>
                  <a:cubicBezTo>
                    <a:pt x="0" y="45"/>
                    <a:pt x="40" y="0"/>
                    <a:pt x="61" y="0"/>
                  </a:cubicBezTo>
                  <a:cubicBezTo>
                    <a:pt x="105" y="0"/>
                    <a:pt x="92" y="50"/>
                    <a:pt x="61" y="48"/>
                  </a:cubicBezTo>
                  <a:close/>
                </a:path>
              </a:pathLst>
            </a:custGeom>
            <a:solidFill>
              <a:srgbClr val="F4EF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8" name="Freeform 46">
              <a:extLst>
                <a:ext uri="{FF2B5EF4-FFF2-40B4-BE49-F238E27FC236}">
                  <a16:creationId xmlns:a16="http://schemas.microsoft.com/office/drawing/2014/main" id="{B987BCE0-19A4-4E3C-BAF0-22C99885F553}"/>
                </a:ext>
              </a:extLst>
            </p:cNvPr>
            <p:cNvSpPr>
              <a:spLocks/>
            </p:cNvSpPr>
            <p:nvPr/>
          </p:nvSpPr>
          <p:spPr bwMode="auto">
            <a:xfrm>
              <a:off x="4865666" y="4149266"/>
              <a:ext cx="89938" cy="156206"/>
            </a:xfrm>
            <a:custGeom>
              <a:avLst/>
              <a:gdLst>
                <a:gd name="T0" fmla="*/ 3 w 29"/>
                <a:gd name="T1" fmla="*/ 23 h 50"/>
                <a:gd name="T2" fmla="*/ 14 w 29"/>
                <a:gd name="T3" fmla="*/ 44 h 50"/>
                <a:gd name="T4" fmla="*/ 16 w 29"/>
                <a:gd name="T5" fmla="*/ 10 h 50"/>
                <a:gd name="T6" fmla="*/ 3 w 29"/>
                <a:gd name="T7" fmla="*/ 23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9" h="50">
                  <a:moveTo>
                    <a:pt x="3" y="23"/>
                  </a:moveTo>
                  <a:cubicBezTo>
                    <a:pt x="0" y="36"/>
                    <a:pt x="4" y="50"/>
                    <a:pt x="14" y="44"/>
                  </a:cubicBezTo>
                  <a:cubicBezTo>
                    <a:pt x="22" y="38"/>
                    <a:pt x="29" y="24"/>
                    <a:pt x="16" y="10"/>
                  </a:cubicBezTo>
                  <a:cubicBezTo>
                    <a:pt x="6" y="0"/>
                    <a:pt x="4" y="18"/>
                    <a:pt x="3" y="23"/>
                  </a:cubicBezTo>
                  <a:close/>
                </a:path>
              </a:pathLst>
            </a:custGeom>
            <a:solidFill>
              <a:srgbClr val="4D7B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9" name="Freeform 47">
              <a:extLst>
                <a:ext uri="{FF2B5EF4-FFF2-40B4-BE49-F238E27FC236}">
                  <a16:creationId xmlns:a16="http://schemas.microsoft.com/office/drawing/2014/main" id="{C3065885-947A-485D-B20D-FDCD6D7296C4}"/>
                </a:ext>
              </a:extLst>
            </p:cNvPr>
            <p:cNvSpPr>
              <a:spLocks/>
            </p:cNvSpPr>
            <p:nvPr/>
          </p:nvSpPr>
          <p:spPr bwMode="auto">
            <a:xfrm>
              <a:off x="4756795" y="3980436"/>
              <a:ext cx="59958" cy="91515"/>
            </a:xfrm>
            <a:custGeom>
              <a:avLst/>
              <a:gdLst>
                <a:gd name="T0" fmla="*/ 16 w 19"/>
                <a:gd name="T1" fmla="*/ 10 h 29"/>
                <a:gd name="T2" fmla="*/ 4 w 19"/>
                <a:gd name="T3" fmla="*/ 3 h 29"/>
                <a:gd name="T4" fmla="*/ 16 w 19"/>
                <a:gd name="T5" fmla="*/ 25 h 29"/>
                <a:gd name="T6" fmla="*/ 16 w 19"/>
                <a:gd name="T7" fmla="*/ 1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29">
                  <a:moveTo>
                    <a:pt x="16" y="10"/>
                  </a:moveTo>
                  <a:cubicBezTo>
                    <a:pt x="11" y="0"/>
                    <a:pt x="0" y="0"/>
                    <a:pt x="4" y="3"/>
                  </a:cubicBezTo>
                  <a:cubicBezTo>
                    <a:pt x="12" y="9"/>
                    <a:pt x="14" y="29"/>
                    <a:pt x="16" y="25"/>
                  </a:cubicBezTo>
                  <a:cubicBezTo>
                    <a:pt x="19" y="18"/>
                    <a:pt x="18" y="14"/>
                    <a:pt x="16" y="10"/>
                  </a:cubicBezTo>
                  <a:close/>
                </a:path>
              </a:pathLst>
            </a:custGeom>
            <a:solidFill>
              <a:srgbClr val="F687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0" name="Freeform 48">
              <a:extLst>
                <a:ext uri="{FF2B5EF4-FFF2-40B4-BE49-F238E27FC236}">
                  <a16:creationId xmlns:a16="http://schemas.microsoft.com/office/drawing/2014/main" id="{2D27A43D-C3F9-4D64-9B53-AB039A9EC847}"/>
                </a:ext>
              </a:extLst>
            </p:cNvPr>
            <p:cNvSpPr>
              <a:spLocks/>
            </p:cNvSpPr>
            <p:nvPr/>
          </p:nvSpPr>
          <p:spPr bwMode="auto">
            <a:xfrm>
              <a:off x="4651079" y="3739026"/>
              <a:ext cx="121495" cy="112027"/>
            </a:xfrm>
            <a:custGeom>
              <a:avLst/>
              <a:gdLst>
                <a:gd name="T0" fmla="*/ 17 w 39"/>
                <a:gd name="T1" fmla="*/ 24 h 36"/>
                <a:gd name="T2" fmla="*/ 38 w 39"/>
                <a:gd name="T3" fmla="*/ 26 h 36"/>
                <a:gd name="T4" fmla="*/ 14 w 39"/>
                <a:gd name="T5" fmla="*/ 2 h 36"/>
                <a:gd name="T6" fmla="*/ 17 w 39"/>
                <a:gd name="T7" fmla="*/ 24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9" h="36">
                  <a:moveTo>
                    <a:pt x="17" y="24"/>
                  </a:moveTo>
                  <a:cubicBezTo>
                    <a:pt x="26" y="35"/>
                    <a:pt x="39" y="36"/>
                    <a:pt x="38" y="26"/>
                  </a:cubicBezTo>
                  <a:cubicBezTo>
                    <a:pt x="36" y="4"/>
                    <a:pt x="20" y="0"/>
                    <a:pt x="14" y="2"/>
                  </a:cubicBezTo>
                  <a:cubicBezTo>
                    <a:pt x="0" y="5"/>
                    <a:pt x="14" y="20"/>
                    <a:pt x="17" y="24"/>
                  </a:cubicBezTo>
                  <a:close/>
                </a:path>
              </a:pathLst>
            </a:custGeom>
            <a:solidFill>
              <a:srgbClr val="4D7B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1" name="Freeform 49">
              <a:extLst>
                <a:ext uri="{FF2B5EF4-FFF2-40B4-BE49-F238E27FC236}">
                  <a16:creationId xmlns:a16="http://schemas.microsoft.com/office/drawing/2014/main" id="{4EF45ED8-549C-4249-936C-0478ECFCB4A7}"/>
                </a:ext>
              </a:extLst>
            </p:cNvPr>
            <p:cNvSpPr>
              <a:spLocks/>
            </p:cNvSpPr>
            <p:nvPr/>
          </p:nvSpPr>
          <p:spPr bwMode="auto">
            <a:xfrm>
              <a:off x="4427025" y="3841586"/>
              <a:ext cx="323459" cy="457575"/>
            </a:xfrm>
            <a:custGeom>
              <a:avLst/>
              <a:gdLst>
                <a:gd name="T0" fmla="*/ 1 w 104"/>
                <a:gd name="T1" fmla="*/ 56 h 147"/>
                <a:gd name="T2" fmla="*/ 90 w 104"/>
                <a:gd name="T3" fmla="*/ 143 h 147"/>
                <a:gd name="T4" fmla="*/ 97 w 104"/>
                <a:gd name="T5" fmla="*/ 144 h 147"/>
                <a:gd name="T6" fmla="*/ 13 w 104"/>
                <a:gd name="T7" fmla="*/ 54 h 147"/>
                <a:gd name="T8" fmla="*/ 34 w 104"/>
                <a:gd name="T9" fmla="*/ 0 h 147"/>
                <a:gd name="T10" fmla="*/ 1 w 104"/>
                <a:gd name="T11" fmla="*/ 56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4" h="147">
                  <a:moveTo>
                    <a:pt x="1" y="56"/>
                  </a:moveTo>
                  <a:cubicBezTo>
                    <a:pt x="1" y="117"/>
                    <a:pt x="52" y="134"/>
                    <a:pt x="90" y="143"/>
                  </a:cubicBezTo>
                  <a:cubicBezTo>
                    <a:pt x="92" y="144"/>
                    <a:pt x="104" y="147"/>
                    <a:pt x="97" y="144"/>
                  </a:cubicBezTo>
                  <a:cubicBezTo>
                    <a:pt x="56" y="130"/>
                    <a:pt x="15" y="109"/>
                    <a:pt x="13" y="54"/>
                  </a:cubicBezTo>
                  <a:cubicBezTo>
                    <a:pt x="12" y="36"/>
                    <a:pt x="23" y="14"/>
                    <a:pt x="34" y="0"/>
                  </a:cubicBezTo>
                  <a:cubicBezTo>
                    <a:pt x="33" y="1"/>
                    <a:pt x="0" y="20"/>
                    <a:pt x="1" y="56"/>
                  </a:cubicBezTo>
                  <a:close/>
                </a:path>
              </a:pathLst>
            </a:custGeom>
            <a:solidFill>
              <a:srgbClr val="F269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2" name="Freeform 50">
              <a:extLst>
                <a:ext uri="{FF2B5EF4-FFF2-40B4-BE49-F238E27FC236}">
                  <a16:creationId xmlns:a16="http://schemas.microsoft.com/office/drawing/2014/main" id="{8F9E3405-10AD-4868-827F-701E904190C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160369" y="3246739"/>
              <a:ext cx="1031911" cy="1468973"/>
            </a:xfrm>
            <a:custGeom>
              <a:avLst/>
              <a:gdLst>
                <a:gd name="T0" fmla="*/ 150 w 332"/>
                <a:gd name="T1" fmla="*/ 95 h 472"/>
                <a:gd name="T2" fmla="*/ 131 w 332"/>
                <a:gd name="T3" fmla="*/ 97 h 472"/>
                <a:gd name="T4" fmla="*/ 89 w 332"/>
                <a:gd name="T5" fmla="*/ 109 h 472"/>
                <a:gd name="T6" fmla="*/ 30 w 332"/>
                <a:gd name="T7" fmla="*/ 111 h 472"/>
                <a:gd name="T8" fmla="*/ 80 w 332"/>
                <a:gd name="T9" fmla="*/ 122 h 472"/>
                <a:gd name="T10" fmla="*/ 21 w 332"/>
                <a:gd name="T11" fmla="*/ 270 h 472"/>
                <a:gd name="T12" fmla="*/ 172 w 332"/>
                <a:gd name="T13" fmla="*/ 405 h 472"/>
                <a:gd name="T14" fmla="*/ 128 w 332"/>
                <a:gd name="T15" fmla="*/ 415 h 472"/>
                <a:gd name="T16" fmla="*/ 147 w 332"/>
                <a:gd name="T17" fmla="*/ 457 h 472"/>
                <a:gd name="T18" fmla="*/ 184 w 332"/>
                <a:gd name="T19" fmla="*/ 419 h 472"/>
                <a:gd name="T20" fmla="*/ 182 w 332"/>
                <a:gd name="T21" fmla="*/ 472 h 472"/>
                <a:gd name="T22" fmla="*/ 218 w 332"/>
                <a:gd name="T23" fmla="*/ 426 h 472"/>
                <a:gd name="T24" fmla="*/ 317 w 332"/>
                <a:gd name="T25" fmla="*/ 302 h 472"/>
                <a:gd name="T26" fmla="*/ 328 w 332"/>
                <a:gd name="T27" fmla="*/ 317 h 472"/>
                <a:gd name="T28" fmla="*/ 323 w 332"/>
                <a:gd name="T29" fmla="*/ 296 h 472"/>
                <a:gd name="T30" fmla="*/ 277 w 332"/>
                <a:gd name="T31" fmla="*/ 139 h 472"/>
                <a:gd name="T32" fmla="*/ 255 w 332"/>
                <a:gd name="T33" fmla="*/ 122 h 472"/>
                <a:gd name="T34" fmla="*/ 220 w 332"/>
                <a:gd name="T35" fmla="*/ 107 h 472"/>
                <a:gd name="T36" fmla="*/ 208 w 332"/>
                <a:gd name="T37" fmla="*/ 102 h 472"/>
                <a:gd name="T38" fmla="*/ 169 w 332"/>
                <a:gd name="T39" fmla="*/ 46 h 472"/>
                <a:gd name="T40" fmla="*/ 193 w 332"/>
                <a:gd name="T41" fmla="*/ 422 h 472"/>
                <a:gd name="T42" fmla="*/ 297 w 332"/>
                <a:gd name="T43" fmla="*/ 334 h 472"/>
                <a:gd name="T44" fmla="*/ 185 w 332"/>
                <a:gd name="T45" fmla="*/ 116 h 472"/>
                <a:gd name="T46" fmla="*/ 198 w 332"/>
                <a:gd name="T47" fmla="*/ 119 h 472"/>
                <a:gd name="T48" fmla="*/ 196 w 332"/>
                <a:gd name="T49" fmla="*/ 125 h 472"/>
                <a:gd name="T50" fmla="*/ 204 w 332"/>
                <a:gd name="T51" fmla="*/ 131 h 472"/>
                <a:gd name="T52" fmla="*/ 215 w 332"/>
                <a:gd name="T53" fmla="*/ 134 h 472"/>
                <a:gd name="T54" fmla="*/ 219 w 332"/>
                <a:gd name="T55" fmla="*/ 138 h 472"/>
                <a:gd name="T56" fmla="*/ 225 w 332"/>
                <a:gd name="T57" fmla="*/ 143 h 472"/>
                <a:gd name="T58" fmla="*/ 228 w 332"/>
                <a:gd name="T59" fmla="*/ 146 h 472"/>
                <a:gd name="T60" fmla="*/ 218 w 332"/>
                <a:gd name="T61" fmla="*/ 162 h 472"/>
                <a:gd name="T62" fmla="*/ 233 w 332"/>
                <a:gd name="T63" fmla="*/ 151 h 472"/>
                <a:gd name="T64" fmla="*/ 236 w 332"/>
                <a:gd name="T65" fmla="*/ 155 h 472"/>
                <a:gd name="T66" fmla="*/ 242 w 332"/>
                <a:gd name="T67" fmla="*/ 163 h 472"/>
                <a:gd name="T68" fmla="*/ 244 w 332"/>
                <a:gd name="T69" fmla="*/ 170 h 472"/>
                <a:gd name="T70" fmla="*/ 251 w 332"/>
                <a:gd name="T71" fmla="*/ 176 h 472"/>
                <a:gd name="T72" fmla="*/ 256 w 332"/>
                <a:gd name="T73" fmla="*/ 185 h 472"/>
                <a:gd name="T74" fmla="*/ 255 w 332"/>
                <a:gd name="T75" fmla="*/ 191 h 472"/>
                <a:gd name="T76" fmla="*/ 271 w 332"/>
                <a:gd name="T77" fmla="*/ 201 h 472"/>
                <a:gd name="T78" fmla="*/ 283 w 332"/>
                <a:gd name="T79" fmla="*/ 214 h 472"/>
                <a:gd name="T80" fmla="*/ 281 w 332"/>
                <a:gd name="T81" fmla="*/ 231 h 472"/>
                <a:gd name="T82" fmla="*/ 294 w 332"/>
                <a:gd name="T83" fmla="*/ 234 h 472"/>
                <a:gd name="T84" fmla="*/ 289 w 332"/>
                <a:gd name="T85" fmla="*/ 244 h 472"/>
                <a:gd name="T86" fmla="*/ 297 w 332"/>
                <a:gd name="T87" fmla="*/ 251 h 472"/>
                <a:gd name="T88" fmla="*/ 301 w 332"/>
                <a:gd name="T89" fmla="*/ 261 h 472"/>
                <a:gd name="T90" fmla="*/ 302 w 332"/>
                <a:gd name="T91" fmla="*/ 264 h 472"/>
                <a:gd name="T92" fmla="*/ 295 w 332"/>
                <a:gd name="T93" fmla="*/ 269 h 472"/>
                <a:gd name="T94" fmla="*/ 304 w 332"/>
                <a:gd name="T95" fmla="*/ 274 h 472"/>
                <a:gd name="T96" fmla="*/ 307 w 332"/>
                <a:gd name="T97" fmla="*/ 277 h 472"/>
                <a:gd name="T98" fmla="*/ 293 w 332"/>
                <a:gd name="T99" fmla="*/ 288 h 472"/>
                <a:gd name="T100" fmla="*/ 308 w 332"/>
                <a:gd name="T101" fmla="*/ 291 h 472"/>
                <a:gd name="T102" fmla="*/ 300 w 332"/>
                <a:gd name="T103" fmla="*/ 307 h 472"/>
                <a:gd name="T104" fmla="*/ 300 w 332"/>
                <a:gd name="T105" fmla="*/ 310 h 472"/>
                <a:gd name="T106" fmla="*/ 300 w 332"/>
                <a:gd name="T107" fmla="*/ 317 h 472"/>
                <a:gd name="T108" fmla="*/ 250 w 332"/>
                <a:gd name="T109" fmla="*/ 374 h 472"/>
                <a:gd name="T110" fmla="*/ 142 w 332"/>
                <a:gd name="T111" fmla="*/ 392 h 472"/>
                <a:gd name="T112" fmla="*/ 164 w 332"/>
                <a:gd name="T113" fmla="*/ 118 h 472"/>
                <a:gd name="T114" fmla="*/ 305 w 332"/>
                <a:gd name="T115" fmla="*/ 337 h 472"/>
                <a:gd name="T116" fmla="*/ 330 w 332"/>
                <a:gd name="T117" fmla="*/ 322 h 472"/>
                <a:gd name="T118" fmla="*/ 22 w 332"/>
                <a:gd name="T119" fmla="*/ 107 h 472"/>
                <a:gd name="T120" fmla="*/ 277 w 332"/>
                <a:gd name="T121" fmla="*/ 139 h 472"/>
                <a:gd name="T122" fmla="*/ 330 w 332"/>
                <a:gd name="T123" fmla="*/ 312 h 472"/>
                <a:gd name="T124" fmla="*/ 205 w 332"/>
                <a:gd name="T125" fmla="*/ 79 h 4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332" h="472">
                  <a:moveTo>
                    <a:pt x="111" y="18"/>
                  </a:moveTo>
                  <a:cubicBezTo>
                    <a:pt x="101" y="23"/>
                    <a:pt x="109" y="40"/>
                    <a:pt x="121" y="57"/>
                  </a:cubicBezTo>
                  <a:cubicBezTo>
                    <a:pt x="112" y="51"/>
                    <a:pt x="102" y="48"/>
                    <a:pt x="91" y="51"/>
                  </a:cubicBezTo>
                  <a:cubicBezTo>
                    <a:pt x="91" y="51"/>
                    <a:pt x="92" y="93"/>
                    <a:pt x="150" y="95"/>
                  </a:cubicBezTo>
                  <a:cubicBezTo>
                    <a:pt x="145" y="95"/>
                    <a:pt x="139" y="96"/>
                    <a:pt x="134" y="97"/>
                  </a:cubicBezTo>
                  <a:cubicBezTo>
                    <a:pt x="134" y="97"/>
                    <a:pt x="133" y="97"/>
                    <a:pt x="133" y="97"/>
                  </a:cubicBezTo>
                  <a:cubicBezTo>
                    <a:pt x="132" y="97"/>
                    <a:pt x="131" y="97"/>
                    <a:pt x="129" y="98"/>
                  </a:cubicBezTo>
                  <a:cubicBezTo>
                    <a:pt x="130" y="98"/>
                    <a:pt x="130" y="98"/>
                    <a:pt x="131" y="97"/>
                  </a:cubicBezTo>
                  <a:cubicBezTo>
                    <a:pt x="120" y="100"/>
                    <a:pt x="110" y="102"/>
                    <a:pt x="100" y="105"/>
                  </a:cubicBezTo>
                  <a:cubicBezTo>
                    <a:pt x="89" y="105"/>
                    <a:pt x="76" y="102"/>
                    <a:pt x="65" y="93"/>
                  </a:cubicBezTo>
                  <a:cubicBezTo>
                    <a:pt x="65" y="93"/>
                    <a:pt x="70" y="107"/>
                    <a:pt x="94" y="107"/>
                  </a:cubicBezTo>
                  <a:cubicBezTo>
                    <a:pt x="92" y="108"/>
                    <a:pt x="91" y="108"/>
                    <a:pt x="89" y="109"/>
                  </a:cubicBezTo>
                  <a:cubicBezTo>
                    <a:pt x="75" y="109"/>
                    <a:pt x="59" y="106"/>
                    <a:pt x="46" y="95"/>
                  </a:cubicBezTo>
                  <a:cubicBezTo>
                    <a:pt x="46" y="95"/>
                    <a:pt x="52" y="113"/>
                    <a:pt x="83" y="112"/>
                  </a:cubicBezTo>
                  <a:cubicBezTo>
                    <a:pt x="78" y="114"/>
                    <a:pt x="73" y="116"/>
                    <a:pt x="69" y="119"/>
                  </a:cubicBezTo>
                  <a:cubicBezTo>
                    <a:pt x="53" y="120"/>
                    <a:pt x="38" y="115"/>
                    <a:pt x="30" y="111"/>
                  </a:cubicBezTo>
                  <a:cubicBezTo>
                    <a:pt x="44" y="118"/>
                    <a:pt x="55" y="121"/>
                    <a:pt x="64" y="122"/>
                  </a:cubicBezTo>
                  <a:cubicBezTo>
                    <a:pt x="28" y="145"/>
                    <a:pt x="23" y="174"/>
                    <a:pt x="25" y="176"/>
                  </a:cubicBezTo>
                  <a:cubicBezTo>
                    <a:pt x="24" y="175"/>
                    <a:pt x="41" y="143"/>
                    <a:pt x="78" y="122"/>
                  </a:cubicBezTo>
                  <a:cubicBezTo>
                    <a:pt x="79" y="122"/>
                    <a:pt x="79" y="122"/>
                    <a:pt x="80" y="122"/>
                  </a:cubicBezTo>
                  <a:cubicBezTo>
                    <a:pt x="68" y="130"/>
                    <a:pt x="55" y="140"/>
                    <a:pt x="43" y="154"/>
                  </a:cubicBezTo>
                  <a:cubicBezTo>
                    <a:pt x="43" y="154"/>
                    <a:pt x="73" y="122"/>
                    <a:pt x="119" y="107"/>
                  </a:cubicBezTo>
                  <a:cubicBezTo>
                    <a:pt x="120" y="107"/>
                    <a:pt x="120" y="107"/>
                    <a:pt x="120" y="107"/>
                  </a:cubicBezTo>
                  <a:cubicBezTo>
                    <a:pt x="74" y="126"/>
                    <a:pt x="0" y="172"/>
                    <a:pt x="21" y="270"/>
                  </a:cubicBezTo>
                  <a:cubicBezTo>
                    <a:pt x="34" y="338"/>
                    <a:pt x="93" y="391"/>
                    <a:pt x="161" y="404"/>
                  </a:cubicBezTo>
                  <a:cubicBezTo>
                    <a:pt x="161" y="404"/>
                    <a:pt x="161" y="404"/>
                    <a:pt x="161" y="404"/>
                  </a:cubicBezTo>
                  <a:cubicBezTo>
                    <a:pt x="132" y="407"/>
                    <a:pt x="111" y="404"/>
                    <a:pt x="111" y="404"/>
                  </a:cubicBezTo>
                  <a:cubicBezTo>
                    <a:pt x="134" y="407"/>
                    <a:pt x="154" y="407"/>
                    <a:pt x="172" y="405"/>
                  </a:cubicBezTo>
                  <a:cubicBezTo>
                    <a:pt x="180" y="406"/>
                    <a:pt x="187" y="406"/>
                    <a:pt x="194" y="406"/>
                  </a:cubicBezTo>
                  <a:cubicBezTo>
                    <a:pt x="189" y="407"/>
                    <a:pt x="184" y="408"/>
                    <a:pt x="179" y="408"/>
                  </a:cubicBezTo>
                  <a:cubicBezTo>
                    <a:pt x="116" y="418"/>
                    <a:pt x="56" y="395"/>
                    <a:pt x="27" y="353"/>
                  </a:cubicBezTo>
                  <a:cubicBezTo>
                    <a:pt x="47" y="385"/>
                    <a:pt x="84" y="408"/>
                    <a:pt x="128" y="415"/>
                  </a:cubicBezTo>
                  <a:cubicBezTo>
                    <a:pt x="119" y="415"/>
                    <a:pt x="113" y="414"/>
                    <a:pt x="112" y="414"/>
                  </a:cubicBezTo>
                  <a:cubicBezTo>
                    <a:pt x="121" y="415"/>
                    <a:pt x="130" y="416"/>
                    <a:pt x="139" y="416"/>
                  </a:cubicBezTo>
                  <a:cubicBezTo>
                    <a:pt x="152" y="417"/>
                    <a:pt x="165" y="417"/>
                    <a:pt x="178" y="416"/>
                  </a:cubicBezTo>
                  <a:cubicBezTo>
                    <a:pt x="143" y="433"/>
                    <a:pt x="147" y="457"/>
                    <a:pt x="147" y="457"/>
                  </a:cubicBezTo>
                  <a:cubicBezTo>
                    <a:pt x="155" y="436"/>
                    <a:pt x="170" y="423"/>
                    <a:pt x="185" y="415"/>
                  </a:cubicBezTo>
                  <a:cubicBezTo>
                    <a:pt x="186" y="414"/>
                    <a:pt x="186" y="414"/>
                    <a:pt x="186" y="414"/>
                  </a:cubicBezTo>
                  <a:cubicBezTo>
                    <a:pt x="154" y="434"/>
                    <a:pt x="166" y="455"/>
                    <a:pt x="166" y="455"/>
                  </a:cubicBezTo>
                  <a:cubicBezTo>
                    <a:pt x="167" y="439"/>
                    <a:pt x="175" y="428"/>
                    <a:pt x="184" y="419"/>
                  </a:cubicBezTo>
                  <a:cubicBezTo>
                    <a:pt x="181" y="424"/>
                    <a:pt x="179" y="433"/>
                    <a:pt x="180" y="446"/>
                  </a:cubicBezTo>
                  <a:cubicBezTo>
                    <a:pt x="179" y="439"/>
                    <a:pt x="181" y="423"/>
                    <a:pt x="193" y="413"/>
                  </a:cubicBezTo>
                  <a:cubicBezTo>
                    <a:pt x="192" y="415"/>
                    <a:pt x="190" y="419"/>
                    <a:pt x="191" y="425"/>
                  </a:cubicBezTo>
                  <a:cubicBezTo>
                    <a:pt x="179" y="446"/>
                    <a:pt x="182" y="472"/>
                    <a:pt x="182" y="472"/>
                  </a:cubicBezTo>
                  <a:cubicBezTo>
                    <a:pt x="209" y="458"/>
                    <a:pt x="210" y="445"/>
                    <a:pt x="206" y="435"/>
                  </a:cubicBezTo>
                  <a:cubicBezTo>
                    <a:pt x="215" y="441"/>
                    <a:pt x="228" y="448"/>
                    <a:pt x="231" y="468"/>
                  </a:cubicBezTo>
                  <a:cubicBezTo>
                    <a:pt x="231" y="464"/>
                    <a:pt x="255" y="467"/>
                    <a:pt x="241" y="443"/>
                  </a:cubicBezTo>
                  <a:cubicBezTo>
                    <a:pt x="235" y="433"/>
                    <a:pt x="226" y="429"/>
                    <a:pt x="218" y="426"/>
                  </a:cubicBezTo>
                  <a:cubicBezTo>
                    <a:pt x="230" y="429"/>
                    <a:pt x="246" y="428"/>
                    <a:pt x="259" y="416"/>
                  </a:cubicBezTo>
                  <a:cubicBezTo>
                    <a:pt x="259" y="416"/>
                    <a:pt x="212" y="401"/>
                    <a:pt x="199" y="415"/>
                  </a:cubicBezTo>
                  <a:cubicBezTo>
                    <a:pt x="199" y="414"/>
                    <a:pt x="200" y="413"/>
                    <a:pt x="201" y="411"/>
                  </a:cubicBezTo>
                  <a:cubicBezTo>
                    <a:pt x="259" y="396"/>
                    <a:pt x="304" y="351"/>
                    <a:pt x="317" y="302"/>
                  </a:cubicBezTo>
                  <a:cubicBezTo>
                    <a:pt x="318" y="299"/>
                    <a:pt x="319" y="297"/>
                    <a:pt x="320" y="295"/>
                  </a:cubicBezTo>
                  <a:cubicBezTo>
                    <a:pt x="319" y="313"/>
                    <a:pt x="311" y="328"/>
                    <a:pt x="305" y="337"/>
                  </a:cubicBezTo>
                  <a:cubicBezTo>
                    <a:pt x="314" y="323"/>
                    <a:pt x="319" y="312"/>
                    <a:pt x="322" y="303"/>
                  </a:cubicBezTo>
                  <a:cubicBezTo>
                    <a:pt x="323" y="307"/>
                    <a:pt x="325" y="312"/>
                    <a:pt x="328" y="317"/>
                  </a:cubicBezTo>
                  <a:cubicBezTo>
                    <a:pt x="326" y="313"/>
                    <a:pt x="323" y="307"/>
                    <a:pt x="323" y="299"/>
                  </a:cubicBezTo>
                  <a:cubicBezTo>
                    <a:pt x="323" y="299"/>
                    <a:pt x="323" y="298"/>
                    <a:pt x="323" y="297"/>
                  </a:cubicBezTo>
                  <a:cubicBezTo>
                    <a:pt x="324" y="301"/>
                    <a:pt x="326" y="304"/>
                    <a:pt x="328" y="308"/>
                  </a:cubicBezTo>
                  <a:cubicBezTo>
                    <a:pt x="326" y="305"/>
                    <a:pt x="324" y="301"/>
                    <a:pt x="323" y="296"/>
                  </a:cubicBezTo>
                  <a:cubicBezTo>
                    <a:pt x="332" y="269"/>
                    <a:pt x="329" y="243"/>
                    <a:pt x="324" y="223"/>
                  </a:cubicBezTo>
                  <a:cubicBezTo>
                    <a:pt x="323" y="215"/>
                    <a:pt x="320" y="206"/>
                    <a:pt x="317" y="198"/>
                  </a:cubicBezTo>
                  <a:cubicBezTo>
                    <a:pt x="317" y="197"/>
                    <a:pt x="316" y="196"/>
                    <a:pt x="316" y="194"/>
                  </a:cubicBezTo>
                  <a:cubicBezTo>
                    <a:pt x="306" y="169"/>
                    <a:pt x="283" y="144"/>
                    <a:pt x="277" y="139"/>
                  </a:cubicBezTo>
                  <a:cubicBezTo>
                    <a:pt x="278" y="139"/>
                    <a:pt x="278" y="140"/>
                    <a:pt x="278" y="140"/>
                  </a:cubicBezTo>
                  <a:cubicBezTo>
                    <a:pt x="275" y="137"/>
                    <a:pt x="273" y="135"/>
                    <a:pt x="269" y="133"/>
                  </a:cubicBezTo>
                  <a:cubicBezTo>
                    <a:pt x="269" y="132"/>
                    <a:pt x="268" y="132"/>
                    <a:pt x="267" y="131"/>
                  </a:cubicBezTo>
                  <a:cubicBezTo>
                    <a:pt x="263" y="128"/>
                    <a:pt x="259" y="125"/>
                    <a:pt x="255" y="122"/>
                  </a:cubicBezTo>
                  <a:cubicBezTo>
                    <a:pt x="253" y="121"/>
                    <a:pt x="252" y="120"/>
                    <a:pt x="251" y="120"/>
                  </a:cubicBezTo>
                  <a:cubicBezTo>
                    <a:pt x="241" y="114"/>
                    <a:pt x="232" y="111"/>
                    <a:pt x="225" y="109"/>
                  </a:cubicBezTo>
                  <a:cubicBezTo>
                    <a:pt x="215" y="102"/>
                    <a:pt x="209" y="91"/>
                    <a:pt x="207" y="84"/>
                  </a:cubicBezTo>
                  <a:cubicBezTo>
                    <a:pt x="211" y="95"/>
                    <a:pt x="215" y="103"/>
                    <a:pt x="220" y="107"/>
                  </a:cubicBezTo>
                  <a:cubicBezTo>
                    <a:pt x="219" y="107"/>
                    <a:pt x="219" y="107"/>
                    <a:pt x="218" y="107"/>
                  </a:cubicBezTo>
                  <a:cubicBezTo>
                    <a:pt x="217" y="106"/>
                    <a:pt x="215" y="105"/>
                    <a:pt x="214" y="104"/>
                  </a:cubicBezTo>
                  <a:cubicBezTo>
                    <a:pt x="203" y="96"/>
                    <a:pt x="197" y="84"/>
                    <a:pt x="195" y="77"/>
                  </a:cubicBezTo>
                  <a:cubicBezTo>
                    <a:pt x="199" y="89"/>
                    <a:pt x="203" y="97"/>
                    <a:pt x="208" y="102"/>
                  </a:cubicBezTo>
                  <a:cubicBezTo>
                    <a:pt x="206" y="101"/>
                    <a:pt x="203" y="101"/>
                    <a:pt x="201" y="100"/>
                  </a:cubicBezTo>
                  <a:cubicBezTo>
                    <a:pt x="188" y="97"/>
                    <a:pt x="174" y="95"/>
                    <a:pt x="160" y="95"/>
                  </a:cubicBezTo>
                  <a:cubicBezTo>
                    <a:pt x="160" y="95"/>
                    <a:pt x="160" y="95"/>
                    <a:pt x="160" y="95"/>
                  </a:cubicBezTo>
                  <a:cubicBezTo>
                    <a:pt x="206" y="70"/>
                    <a:pt x="169" y="46"/>
                    <a:pt x="169" y="46"/>
                  </a:cubicBezTo>
                  <a:cubicBezTo>
                    <a:pt x="158" y="62"/>
                    <a:pt x="157" y="83"/>
                    <a:pt x="158" y="92"/>
                  </a:cubicBezTo>
                  <a:cubicBezTo>
                    <a:pt x="133" y="55"/>
                    <a:pt x="146" y="0"/>
                    <a:pt x="111" y="18"/>
                  </a:cubicBezTo>
                  <a:close/>
                  <a:moveTo>
                    <a:pt x="193" y="419"/>
                  </a:moveTo>
                  <a:cubicBezTo>
                    <a:pt x="193" y="420"/>
                    <a:pt x="193" y="421"/>
                    <a:pt x="193" y="422"/>
                  </a:cubicBezTo>
                  <a:cubicBezTo>
                    <a:pt x="193" y="422"/>
                    <a:pt x="193" y="422"/>
                    <a:pt x="193" y="422"/>
                  </a:cubicBezTo>
                  <a:cubicBezTo>
                    <a:pt x="193" y="421"/>
                    <a:pt x="193" y="420"/>
                    <a:pt x="193" y="419"/>
                  </a:cubicBezTo>
                  <a:close/>
                  <a:moveTo>
                    <a:pt x="257" y="377"/>
                  </a:moveTo>
                  <a:cubicBezTo>
                    <a:pt x="275" y="362"/>
                    <a:pt x="288" y="348"/>
                    <a:pt x="297" y="334"/>
                  </a:cubicBezTo>
                  <a:cubicBezTo>
                    <a:pt x="287" y="350"/>
                    <a:pt x="274" y="365"/>
                    <a:pt x="257" y="377"/>
                  </a:cubicBezTo>
                  <a:close/>
                  <a:moveTo>
                    <a:pt x="181" y="116"/>
                  </a:moveTo>
                  <a:cubicBezTo>
                    <a:pt x="175" y="119"/>
                    <a:pt x="169" y="122"/>
                    <a:pt x="164" y="126"/>
                  </a:cubicBezTo>
                  <a:cubicBezTo>
                    <a:pt x="171" y="122"/>
                    <a:pt x="178" y="118"/>
                    <a:pt x="185" y="116"/>
                  </a:cubicBezTo>
                  <a:cubicBezTo>
                    <a:pt x="187" y="116"/>
                    <a:pt x="188" y="116"/>
                    <a:pt x="190" y="116"/>
                  </a:cubicBezTo>
                  <a:cubicBezTo>
                    <a:pt x="187" y="121"/>
                    <a:pt x="187" y="121"/>
                    <a:pt x="187" y="121"/>
                  </a:cubicBezTo>
                  <a:cubicBezTo>
                    <a:pt x="196" y="118"/>
                    <a:pt x="196" y="118"/>
                    <a:pt x="196" y="118"/>
                  </a:cubicBezTo>
                  <a:cubicBezTo>
                    <a:pt x="197" y="118"/>
                    <a:pt x="197" y="119"/>
                    <a:pt x="198" y="119"/>
                  </a:cubicBezTo>
                  <a:cubicBezTo>
                    <a:pt x="197" y="123"/>
                    <a:pt x="197" y="123"/>
                    <a:pt x="197" y="123"/>
                  </a:cubicBezTo>
                  <a:cubicBezTo>
                    <a:pt x="194" y="125"/>
                    <a:pt x="191" y="126"/>
                    <a:pt x="188" y="128"/>
                  </a:cubicBezTo>
                  <a:cubicBezTo>
                    <a:pt x="191" y="127"/>
                    <a:pt x="193" y="125"/>
                    <a:pt x="196" y="124"/>
                  </a:cubicBezTo>
                  <a:cubicBezTo>
                    <a:pt x="196" y="125"/>
                    <a:pt x="196" y="125"/>
                    <a:pt x="196" y="125"/>
                  </a:cubicBezTo>
                  <a:cubicBezTo>
                    <a:pt x="203" y="124"/>
                    <a:pt x="203" y="124"/>
                    <a:pt x="203" y="124"/>
                  </a:cubicBezTo>
                  <a:cubicBezTo>
                    <a:pt x="204" y="125"/>
                    <a:pt x="205" y="125"/>
                    <a:pt x="206" y="126"/>
                  </a:cubicBezTo>
                  <a:cubicBezTo>
                    <a:pt x="205" y="131"/>
                    <a:pt x="205" y="131"/>
                    <a:pt x="205" y="131"/>
                  </a:cubicBezTo>
                  <a:cubicBezTo>
                    <a:pt x="205" y="131"/>
                    <a:pt x="204" y="131"/>
                    <a:pt x="204" y="131"/>
                  </a:cubicBezTo>
                  <a:cubicBezTo>
                    <a:pt x="204" y="131"/>
                    <a:pt x="204" y="131"/>
                    <a:pt x="205" y="131"/>
                  </a:cubicBezTo>
                  <a:cubicBezTo>
                    <a:pt x="204" y="134"/>
                    <a:pt x="204" y="134"/>
                    <a:pt x="204" y="134"/>
                  </a:cubicBezTo>
                  <a:cubicBezTo>
                    <a:pt x="213" y="132"/>
                    <a:pt x="213" y="132"/>
                    <a:pt x="213" y="132"/>
                  </a:cubicBezTo>
                  <a:cubicBezTo>
                    <a:pt x="214" y="133"/>
                    <a:pt x="214" y="133"/>
                    <a:pt x="215" y="134"/>
                  </a:cubicBezTo>
                  <a:cubicBezTo>
                    <a:pt x="214" y="139"/>
                    <a:pt x="214" y="139"/>
                    <a:pt x="214" y="139"/>
                  </a:cubicBezTo>
                  <a:cubicBezTo>
                    <a:pt x="216" y="138"/>
                    <a:pt x="216" y="138"/>
                    <a:pt x="216" y="138"/>
                  </a:cubicBezTo>
                  <a:cubicBezTo>
                    <a:pt x="209" y="143"/>
                    <a:pt x="210" y="147"/>
                    <a:pt x="210" y="147"/>
                  </a:cubicBezTo>
                  <a:cubicBezTo>
                    <a:pt x="211" y="142"/>
                    <a:pt x="214" y="139"/>
                    <a:pt x="219" y="138"/>
                  </a:cubicBezTo>
                  <a:cubicBezTo>
                    <a:pt x="220" y="139"/>
                    <a:pt x="221" y="139"/>
                    <a:pt x="221" y="140"/>
                  </a:cubicBezTo>
                  <a:cubicBezTo>
                    <a:pt x="220" y="144"/>
                    <a:pt x="220" y="144"/>
                    <a:pt x="220" y="144"/>
                  </a:cubicBezTo>
                  <a:cubicBezTo>
                    <a:pt x="214" y="149"/>
                    <a:pt x="215" y="153"/>
                    <a:pt x="215" y="153"/>
                  </a:cubicBezTo>
                  <a:cubicBezTo>
                    <a:pt x="216" y="147"/>
                    <a:pt x="220" y="145"/>
                    <a:pt x="225" y="143"/>
                  </a:cubicBezTo>
                  <a:cubicBezTo>
                    <a:pt x="225" y="143"/>
                    <a:pt x="225" y="143"/>
                    <a:pt x="225" y="143"/>
                  </a:cubicBezTo>
                  <a:cubicBezTo>
                    <a:pt x="223" y="148"/>
                    <a:pt x="223" y="148"/>
                    <a:pt x="223" y="148"/>
                  </a:cubicBezTo>
                  <a:cubicBezTo>
                    <a:pt x="227" y="146"/>
                    <a:pt x="227" y="146"/>
                    <a:pt x="227" y="146"/>
                  </a:cubicBezTo>
                  <a:cubicBezTo>
                    <a:pt x="227" y="146"/>
                    <a:pt x="227" y="146"/>
                    <a:pt x="228" y="146"/>
                  </a:cubicBezTo>
                  <a:cubicBezTo>
                    <a:pt x="216" y="152"/>
                    <a:pt x="217" y="158"/>
                    <a:pt x="217" y="158"/>
                  </a:cubicBezTo>
                  <a:cubicBezTo>
                    <a:pt x="218" y="152"/>
                    <a:pt x="223" y="149"/>
                    <a:pt x="229" y="148"/>
                  </a:cubicBezTo>
                  <a:cubicBezTo>
                    <a:pt x="227" y="151"/>
                    <a:pt x="227" y="151"/>
                    <a:pt x="227" y="151"/>
                  </a:cubicBezTo>
                  <a:cubicBezTo>
                    <a:pt x="217" y="157"/>
                    <a:pt x="218" y="162"/>
                    <a:pt x="218" y="162"/>
                  </a:cubicBezTo>
                  <a:cubicBezTo>
                    <a:pt x="219" y="157"/>
                    <a:pt x="222" y="155"/>
                    <a:pt x="226" y="153"/>
                  </a:cubicBezTo>
                  <a:cubicBezTo>
                    <a:pt x="225" y="154"/>
                    <a:pt x="225" y="154"/>
                    <a:pt x="225" y="154"/>
                  </a:cubicBezTo>
                  <a:cubicBezTo>
                    <a:pt x="231" y="152"/>
                    <a:pt x="231" y="152"/>
                    <a:pt x="231" y="152"/>
                  </a:cubicBezTo>
                  <a:cubicBezTo>
                    <a:pt x="232" y="152"/>
                    <a:pt x="232" y="151"/>
                    <a:pt x="233" y="151"/>
                  </a:cubicBezTo>
                  <a:cubicBezTo>
                    <a:pt x="233" y="152"/>
                    <a:pt x="233" y="152"/>
                    <a:pt x="234" y="152"/>
                  </a:cubicBezTo>
                  <a:cubicBezTo>
                    <a:pt x="229" y="157"/>
                    <a:pt x="229" y="157"/>
                    <a:pt x="229" y="157"/>
                  </a:cubicBezTo>
                  <a:cubicBezTo>
                    <a:pt x="235" y="154"/>
                    <a:pt x="235" y="154"/>
                    <a:pt x="235" y="154"/>
                  </a:cubicBezTo>
                  <a:cubicBezTo>
                    <a:pt x="236" y="154"/>
                    <a:pt x="236" y="154"/>
                    <a:pt x="236" y="155"/>
                  </a:cubicBezTo>
                  <a:cubicBezTo>
                    <a:pt x="232" y="157"/>
                    <a:pt x="232" y="157"/>
                    <a:pt x="232" y="157"/>
                  </a:cubicBezTo>
                  <a:cubicBezTo>
                    <a:pt x="237" y="158"/>
                    <a:pt x="237" y="158"/>
                    <a:pt x="237" y="158"/>
                  </a:cubicBezTo>
                  <a:cubicBezTo>
                    <a:pt x="234" y="160"/>
                    <a:pt x="231" y="162"/>
                    <a:pt x="228" y="162"/>
                  </a:cubicBezTo>
                  <a:cubicBezTo>
                    <a:pt x="228" y="162"/>
                    <a:pt x="234" y="165"/>
                    <a:pt x="242" y="163"/>
                  </a:cubicBezTo>
                  <a:cubicBezTo>
                    <a:pt x="240" y="168"/>
                    <a:pt x="240" y="168"/>
                    <a:pt x="240" y="168"/>
                  </a:cubicBezTo>
                  <a:cubicBezTo>
                    <a:pt x="246" y="165"/>
                    <a:pt x="246" y="165"/>
                    <a:pt x="246" y="165"/>
                  </a:cubicBezTo>
                  <a:cubicBezTo>
                    <a:pt x="246" y="166"/>
                    <a:pt x="247" y="166"/>
                    <a:pt x="247" y="166"/>
                  </a:cubicBezTo>
                  <a:cubicBezTo>
                    <a:pt x="244" y="170"/>
                    <a:pt x="244" y="170"/>
                    <a:pt x="244" y="170"/>
                  </a:cubicBezTo>
                  <a:cubicBezTo>
                    <a:pt x="250" y="169"/>
                    <a:pt x="250" y="169"/>
                    <a:pt x="250" y="169"/>
                  </a:cubicBezTo>
                  <a:cubicBezTo>
                    <a:pt x="250" y="169"/>
                    <a:pt x="250" y="169"/>
                    <a:pt x="250" y="169"/>
                  </a:cubicBezTo>
                  <a:cubicBezTo>
                    <a:pt x="248" y="172"/>
                    <a:pt x="246" y="174"/>
                    <a:pt x="243" y="174"/>
                  </a:cubicBezTo>
                  <a:cubicBezTo>
                    <a:pt x="243" y="174"/>
                    <a:pt x="247" y="175"/>
                    <a:pt x="251" y="176"/>
                  </a:cubicBezTo>
                  <a:cubicBezTo>
                    <a:pt x="250" y="179"/>
                    <a:pt x="250" y="179"/>
                    <a:pt x="250" y="179"/>
                  </a:cubicBezTo>
                  <a:cubicBezTo>
                    <a:pt x="258" y="179"/>
                    <a:pt x="258" y="179"/>
                    <a:pt x="258" y="179"/>
                  </a:cubicBezTo>
                  <a:cubicBezTo>
                    <a:pt x="258" y="180"/>
                    <a:pt x="259" y="180"/>
                    <a:pt x="260" y="181"/>
                  </a:cubicBezTo>
                  <a:cubicBezTo>
                    <a:pt x="256" y="185"/>
                    <a:pt x="256" y="185"/>
                    <a:pt x="256" y="185"/>
                  </a:cubicBezTo>
                  <a:cubicBezTo>
                    <a:pt x="259" y="185"/>
                    <a:pt x="259" y="185"/>
                    <a:pt x="259" y="185"/>
                  </a:cubicBezTo>
                  <a:cubicBezTo>
                    <a:pt x="245" y="191"/>
                    <a:pt x="247" y="197"/>
                    <a:pt x="247" y="197"/>
                  </a:cubicBezTo>
                  <a:cubicBezTo>
                    <a:pt x="247" y="190"/>
                    <a:pt x="254" y="188"/>
                    <a:pt x="261" y="187"/>
                  </a:cubicBezTo>
                  <a:cubicBezTo>
                    <a:pt x="255" y="191"/>
                    <a:pt x="255" y="191"/>
                    <a:pt x="255" y="191"/>
                  </a:cubicBezTo>
                  <a:cubicBezTo>
                    <a:pt x="267" y="191"/>
                    <a:pt x="267" y="191"/>
                    <a:pt x="267" y="191"/>
                  </a:cubicBezTo>
                  <a:cubicBezTo>
                    <a:pt x="267" y="191"/>
                    <a:pt x="268" y="192"/>
                    <a:pt x="268" y="192"/>
                  </a:cubicBezTo>
                  <a:cubicBezTo>
                    <a:pt x="259" y="193"/>
                    <a:pt x="259" y="193"/>
                    <a:pt x="259" y="193"/>
                  </a:cubicBezTo>
                  <a:cubicBezTo>
                    <a:pt x="259" y="193"/>
                    <a:pt x="266" y="198"/>
                    <a:pt x="271" y="201"/>
                  </a:cubicBezTo>
                  <a:cubicBezTo>
                    <a:pt x="270" y="203"/>
                    <a:pt x="266" y="202"/>
                    <a:pt x="260" y="200"/>
                  </a:cubicBezTo>
                  <a:cubicBezTo>
                    <a:pt x="260" y="200"/>
                    <a:pt x="269" y="205"/>
                    <a:pt x="277" y="208"/>
                  </a:cubicBezTo>
                  <a:cubicBezTo>
                    <a:pt x="275" y="211"/>
                    <a:pt x="273" y="213"/>
                    <a:pt x="273" y="213"/>
                  </a:cubicBezTo>
                  <a:cubicBezTo>
                    <a:pt x="283" y="214"/>
                    <a:pt x="283" y="214"/>
                    <a:pt x="283" y="214"/>
                  </a:cubicBezTo>
                  <a:cubicBezTo>
                    <a:pt x="284" y="216"/>
                    <a:pt x="285" y="217"/>
                    <a:pt x="285" y="219"/>
                  </a:cubicBezTo>
                  <a:cubicBezTo>
                    <a:pt x="282" y="223"/>
                    <a:pt x="278" y="227"/>
                    <a:pt x="271" y="228"/>
                  </a:cubicBezTo>
                  <a:cubicBezTo>
                    <a:pt x="271" y="228"/>
                    <a:pt x="278" y="227"/>
                    <a:pt x="284" y="225"/>
                  </a:cubicBezTo>
                  <a:cubicBezTo>
                    <a:pt x="281" y="231"/>
                    <a:pt x="281" y="231"/>
                    <a:pt x="281" y="231"/>
                  </a:cubicBezTo>
                  <a:cubicBezTo>
                    <a:pt x="290" y="228"/>
                    <a:pt x="290" y="228"/>
                    <a:pt x="290" y="228"/>
                  </a:cubicBezTo>
                  <a:cubicBezTo>
                    <a:pt x="291" y="229"/>
                    <a:pt x="291" y="230"/>
                    <a:pt x="292" y="230"/>
                  </a:cubicBezTo>
                  <a:cubicBezTo>
                    <a:pt x="286" y="237"/>
                    <a:pt x="286" y="237"/>
                    <a:pt x="286" y="237"/>
                  </a:cubicBezTo>
                  <a:cubicBezTo>
                    <a:pt x="294" y="234"/>
                    <a:pt x="294" y="234"/>
                    <a:pt x="294" y="234"/>
                  </a:cubicBezTo>
                  <a:cubicBezTo>
                    <a:pt x="294" y="235"/>
                    <a:pt x="294" y="235"/>
                    <a:pt x="294" y="236"/>
                  </a:cubicBezTo>
                  <a:cubicBezTo>
                    <a:pt x="288" y="242"/>
                    <a:pt x="288" y="242"/>
                    <a:pt x="288" y="242"/>
                  </a:cubicBezTo>
                  <a:cubicBezTo>
                    <a:pt x="294" y="241"/>
                    <a:pt x="294" y="241"/>
                    <a:pt x="294" y="241"/>
                  </a:cubicBezTo>
                  <a:cubicBezTo>
                    <a:pt x="293" y="242"/>
                    <a:pt x="291" y="243"/>
                    <a:pt x="289" y="244"/>
                  </a:cubicBezTo>
                  <a:cubicBezTo>
                    <a:pt x="289" y="244"/>
                    <a:pt x="290" y="245"/>
                    <a:pt x="291" y="246"/>
                  </a:cubicBezTo>
                  <a:cubicBezTo>
                    <a:pt x="288" y="248"/>
                    <a:pt x="288" y="248"/>
                    <a:pt x="288" y="248"/>
                  </a:cubicBezTo>
                  <a:cubicBezTo>
                    <a:pt x="294" y="249"/>
                    <a:pt x="294" y="249"/>
                    <a:pt x="294" y="249"/>
                  </a:cubicBezTo>
                  <a:cubicBezTo>
                    <a:pt x="295" y="250"/>
                    <a:pt x="296" y="251"/>
                    <a:pt x="297" y="251"/>
                  </a:cubicBezTo>
                  <a:cubicBezTo>
                    <a:pt x="292" y="253"/>
                    <a:pt x="292" y="253"/>
                    <a:pt x="292" y="253"/>
                  </a:cubicBezTo>
                  <a:cubicBezTo>
                    <a:pt x="303" y="258"/>
                    <a:pt x="303" y="258"/>
                    <a:pt x="303" y="258"/>
                  </a:cubicBezTo>
                  <a:cubicBezTo>
                    <a:pt x="303" y="258"/>
                    <a:pt x="303" y="259"/>
                    <a:pt x="303" y="259"/>
                  </a:cubicBezTo>
                  <a:cubicBezTo>
                    <a:pt x="302" y="259"/>
                    <a:pt x="301" y="260"/>
                    <a:pt x="301" y="261"/>
                  </a:cubicBezTo>
                  <a:cubicBezTo>
                    <a:pt x="295" y="260"/>
                    <a:pt x="295" y="260"/>
                    <a:pt x="295" y="260"/>
                  </a:cubicBezTo>
                  <a:cubicBezTo>
                    <a:pt x="298" y="262"/>
                    <a:pt x="298" y="262"/>
                    <a:pt x="298" y="262"/>
                  </a:cubicBezTo>
                  <a:cubicBezTo>
                    <a:pt x="296" y="263"/>
                    <a:pt x="294" y="264"/>
                    <a:pt x="291" y="262"/>
                  </a:cubicBezTo>
                  <a:cubicBezTo>
                    <a:pt x="291" y="262"/>
                    <a:pt x="296" y="265"/>
                    <a:pt x="302" y="264"/>
                  </a:cubicBezTo>
                  <a:cubicBezTo>
                    <a:pt x="304" y="265"/>
                    <a:pt x="304" y="265"/>
                    <a:pt x="304" y="265"/>
                  </a:cubicBezTo>
                  <a:cubicBezTo>
                    <a:pt x="305" y="266"/>
                    <a:pt x="305" y="266"/>
                    <a:pt x="305" y="267"/>
                  </a:cubicBezTo>
                  <a:cubicBezTo>
                    <a:pt x="305" y="267"/>
                    <a:pt x="305" y="267"/>
                    <a:pt x="304" y="268"/>
                  </a:cubicBezTo>
                  <a:cubicBezTo>
                    <a:pt x="295" y="269"/>
                    <a:pt x="295" y="269"/>
                    <a:pt x="295" y="269"/>
                  </a:cubicBezTo>
                  <a:cubicBezTo>
                    <a:pt x="301" y="272"/>
                    <a:pt x="301" y="272"/>
                    <a:pt x="301" y="272"/>
                  </a:cubicBezTo>
                  <a:cubicBezTo>
                    <a:pt x="301" y="274"/>
                    <a:pt x="300" y="275"/>
                    <a:pt x="299" y="276"/>
                  </a:cubicBezTo>
                  <a:cubicBezTo>
                    <a:pt x="300" y="275"/>
                    <a:pt x="301" y="274"/>
                    <a:pt x="302" y="272"/>
                  </a:cubicBezTo>
                  <a:cubicBezTo>
                    <a:pt x="304" y="274"/>
                    <a:pt x="304" y="274"/>
                    <a:pt x="304" y="274"/>
                  </a:cubicBezTo>
                  <a:cubicBezTo>
                    <a:pt x="304" y="274"/>
                    <a:pt x="304" y="274"/>
                    <a:pt x="303" y="274"/>
                  </a:cubicBezTo>
                  <a:cubicBezTo>
                    <a:pt x="303" y="274"/>
                    <a:pt x="304" y="274"/>
                    <a:pt x="304" y="274"/>
                  </a:cubicBezTo>
                  <a:cubicBezTo>
                    <a:pt x="307" y="275"/>
                    <a:pt x="307" y="275"/>
                    <a:pt x="307" y="275"/>
                  </a:cubicBezTo>
                  <a:cubicBezTo>
                    <a:pt x="307" y="276"/>
                    <a:pt x="307" y="277"/>
                    <a:pt x="307" y="277"/>
                  </a:cubicBezTo>
                  <a:cubicBezTo>
                    <a:pt x="300" y="276"/>
                    <a:pt x="300" y="276"/>
                    <a:pt x="300" y="276"/>
                  </a:cubicBezTo>
                  <a:cubicBezTo>
                    <a:pt x="307" y="280"/>
                    <a:pt x="307" y="280"/>
                    <a:pt x="307" y="280"/>
                  </a:cubicBezTo>
                  <a:cubicBezTo>
                    <a:pt x="307" y="280"/>
                    <a:pt x="307" y="280"/>
                    <a:pt x="307" y="281"/>
                  </a:cubicBezTo>
                  <a:cubicBezTo>
                    <a:pt x="304" y="284"/>
                    <a:pt x="299" y="287"/>
                    <a:pt x="293" y="288"/>
                  </a:cubicBezTo>
                  <a:cubicBezTo>
                    <a:pt x="293" y="288"/>
                    <a:pt x="300" y="290"/>
                    <a:pt x="308" y="285"/>
                  </a:cubicBezTo>
                  <a:cubicBezTo>
                    <a:pt x="308" y="286"/>
                    <a:pt x="308" y="286"/>
                    <a:pt x="308" y="287"/>
                  </a:cubicBezTo>
                  <a:cubicBezTo>
                    <a:pt x="303" y="291"/>
                    <a:pt x="303" y="291"/>
                    <a:pt x="303" y="291"/>
                  </a:cubicBezTo>
                  <a:cubicBezTo>
                    <a:pt x="308" y="291"/>
                    <a:pt x="308" y="291"/>
                    <a:pt x="308" y="291"/>
                  </a:cubicBezTo>
                  <a:cubicBezTo>
                    <a:pt x="308" y="292"/>
                    <a:pt x="308" y="293"/>
                    <a:pt x="308" y="294"/>
                  </a:cubicBezTo>
                  <a:cubicBezTo>
                    <a:pt x="304" y="297"/>
                    <a:pt x="304" y="297"/>
                    <a:pt x="304" y="297"/>
                  </a:cubicBezTo>
                  <a:cubicBezTo>
                    <a:pt x="306" y="299"/>
                    <a:pt x="306" y="299"/>
                    <a:pt x="306" y="299"/>
                  </a:cubicBezTo>
                  <a:cubicBezTo>
                    <a:pt x="304" y="302"/>
                    <a:pt x="302" y="305"/>
                    <a:pt x="300" y="307"/>
                  </a:cubicBezTo>
                  <a:cubicBezTo>
                    <a:pt x="302" y="305"/>
                    <a:pt x="304" y="302"/>
                    <a:pt x="306" y="300"/>
                  </a:cubicBezTo>
                  <a:cubicBezTo>
                    <a:pt x="307" y="301"/>
                    <a:pt x="307" y="301"/>
                    <a:pt x="307" y="301"/>
                  </a:cubicBezTo>
                  <a:cubicBezTo>
                    <a:pt x="306" y="303"/>
                    <a:pt x="306" y="305"/>
                    <a:pt x="305" y="307"/>
                  </a:cubicBezTo>
                  <a:cubicBezTo>
                    <a:pt x="300" y="310"/>
                    <a:pt x="300" y="310"/>
                    <a:pt x="300" y="310"/>
                  </a:cubicBezTo>
                  <a:cubicBezTo>
                    <a:pt x="303" y="310"/>
                    <a:pt x="303" y="310"/>
                    <a:pt x="303" y="310"/>
                  </a:cubicBezTo>
                  <a:cubicBezTo>
                    <a:pt x="303" y="311"/>
                    <a:pt x="302" y="312"/>
                    <a:pt x="302" y="314"/>
                  </a:cubicBezTo>
                  <a:cubicBezTo>
                    <a:pt x="297" y="315"/>
                    <a:pt x="297" y="315"/>
                    <a:pt x="297" y="315"/>
                  </a:cubicBezTo>
                  <a:cubicBezTo>
                    <a:pt x="300" y="317"/>
                    <a:pt x="300" y="317"/>
                    <a:pt x="300" y="317"/>
                  </a:cubicBezTo>
                  <a:cubicBezTo>
                    <a:pt x="299" y="319"/>
                    <a:pt x="298" y="321"/>
                    <a:pt x="297" y="323"/>
                  </a:cubicBezTo>
                  <a:cubicBezTo>
                    <a:pt x="292" y="328"/>
                    <a:pt x="292" y="328"/>
                    <a:pt x="292" y="328"/>
                  </a:cubicBezTo>
                  <a:cubicBezTo>
                    <a:pt x="292" y="328"/>
                    <a:pt x="293" y="328"/>
                    <a:pt x="295" y="327"/>
                  </a:cubicBezTo>
                  <a:cubicBezTo>
                    <a:pt x="285" y="343"/>
                    <a:pt x="271" y="359"/>
                    <a:pt x="250" y="374"/>
                  </a:cubicBezTo>
                  <a:cubicBezTo>
                    <a:pt x="246" y="376"/>
                    <a:pt x="243" y="378"/>
                    <a:pt x="240" y="380"/>
                  </a:cubicBezTo>
                  <a:cubicBezTo>
                    <a:pt x="230" y="384"/>
                    <a:pt x="219" y="388"/>
                    <a:pt x="207" y="391"/>
                  </a:cubicBezTo>
                  <a:cubicBezTo>
                    <a:pt x="182" y="397"/>
                    <a:pt x="159" y="397"/>
                    <a:pt x="141" y="391"/>
                  </a:cubicBezTo>
                  <a:cubicBezTo>
                    <a:pt x="142" y="392"/>
                    <a:pt x="142" y="392"/>
                    <a:pt x="142" y="392"/>
                  </a:cubicBezTo>
                  <a:cubicBezTo>
                    <a:pt x="91" y="374"/>
                    <a:pt x="45" y="327"/>
                    <a:pt x="36" y="275"/>
                  </a:cubicBezTo>
                  <a:cubicBezTo>
                    <a:pt x="28" y="228"/>
                    <a:pt x="34" y="162"/>
                    <a:pt x="112" y="129"/>
                  </a:cubicBezTo>
                  <a:cubicBezTo>
                    <a:pt x="125" y="124"/>
                    <a:pt x="144" y="119"/>
                    <a:pt x="164" y="117"/>
                  </a:cubicBezTo>
                  <a:cubicBezTo>
                    <a:pt x="164" y="117"/>
                    <a:pt x="164" y="118"/>
                    <a:pt x="164" y="118"/>
                  </a:cubicBezTo>
                  <a:cubicBezTo>
                    <a:pt x="164" y="117"/>
                    <a:pt x="164" y="117"/>
                    <a:pt x="165" y="117"/>
                  </a:cubicBezTo>
                  <a:cubicBezTo>
                    <a:pt x="170" y="116"/>
                    <a:pt x="176" y="116"/>
                    <a:pt x="181" y="116"/>
                  </a:cubicBezTo>
                  <a:close/>
                  <a:moveTo>
                    <a:pt x="300" y="344"/>
                  </a:moveTo>
                  <a:cubicBezTo>
                    <a:pt x="300" y="344"/>
                    <a:pt x="302" y="341"/>
                    <a:pt x="305" y="337"/>
                  </a:cubicBezTo>
                  <a:cubicBezTo>
                    <a:pt x="304" y="339"/>
                    <a:pt x="302" y="342"/>
                    <a:pt x="300" y="344"/>
                  </a:cubicBezTo>
                  <a:close/>
                  <a:moveTo>
                    <a:pt x="330" y="322"/>
                  </a:moveTo>
                  <a:cubicBezTo>
                    <a:pt x="329" y="320"/>
                    <a:pt x="329" y="319"/>
                    <a:pt x="328" y="317"/>
                  </a:cubicBezTo>
                  <a:cubicBezTo>
                    <a:pt x="329" y="320"/>
                    <a:pt x="330" y="322"/>
                    <a:pt x="330" y="322"/>
                  </a:cubicBezTo>
                  <a:close/>
                  <a:moveTo>
                    <a:pt x="180" y="451"/>
                  </a:moveTo>
                  <a:cubicBezTo>
                    <a:pt x="180" y="449"/>
                    <a:pt x="180" y="448"/>
                    <a:pt x="180" y="446"/>
                  </a:cubicBezTo>
                  <a:cubicBezTo>
                    <a:pt x="180" y="449"/>
                    <a:pt x="180" y="451"/>
                    <a:pt x="180" y="451"/>
                  </a:cubicBezTo>
                  <a:close/>
                  <a:moveTo>
                    <a:pt x="22" y="107"/>
                  </a:moveTo>
                  <a:cubicBezTo>
                    <a:pt x="22" y="107"/>
                    <a:pt x="25" y="109"/>
                    <a:pt x="30" y="111"/>
                  </a:cubicBezTo>
                  <a:cubicBezTo>
                    <a:pt x="27" y="110"/>
                    <a:pt x="24" y="109"/>
                    <a:pt x="22" y="107"/>
                  </a:cubicBezTo>
                  <a:close/>
                  <a:moveTo>
                    <a:pt x="276" y="138"/>
                  </a:moveTo>
                  <a:cubicBezTo>
                    <a:pt x="276" y="138"/>
                    <a:pt x="277" y="139"/>
                    <a:pt x="277" y="139"/>
                  </a:cubicBezTo>
                  <a:cubicBezTo>
                    <a:pt x="277" y="139"/>
                    <a:pt x="277" y="138"/>
                    <a:pt x="276" y="138"/>
                  </a:cubicBezTo>
                  <a:close/>
                  <a:moveTo>
                    <a:pt x="330" y="312"/>
                  </a:moveTo>
                  <a:cubicBezTo>
                    <a:pt x="329" y="310"/>
                    <a:pt x="328" y="309"/>
                    <a:pt x="328" y="308"/>
                  </a:cubicBezTo>
                  <a:cubicBezTo>
                    <a:pt x="329" y="310"/>
                    <a:pt x="330" y="312"/>
                    <a:pt x="330" y="312"/>
                  </a:cubicBezTo>
                  <a:close/>
                  <a:moveTo>
                    <a:pt x="193" y="71"/>
                  </a:moveTo>
                  <a:cubicBezTo>
                    <a:pt x="193" y="71"/>
                    <a:pt x="193" y="73"/>
                    <a:pt x="195" y="77"/>
                  </a:cubicBezTo>
                  <a:cubicBezTo>
                    <a:pt x="194" y="75"/>
                    <a:pt x="193" y="73"/>
                    <a:pt x="193" y="71"/>
                  </a:cubicBezTo>
                  <a:close/>
                  <a:moveTo>
                    <a:pt x="205" y="79"/>
                  </a:moveTo>
                  <a:cubicBezTo>
                    <a:pt x="205" y="79"/>
                    <a:pt x="206" y="81"/>
                    <a:pt x="207" y="84"/>
                  </a:cubicBezTo>
                  <a:cubicBezTo>
                    <a:pt x="206" y="82"/>
                    <a:pt x="206" y="81"/>
                    <a:pt x="205" y="79"/>
                  </a:cubicBezTo>
                  <a:close/>
                </a:path>
              </a:pathLst>
            </a:custGeom>
            <a:solidFill>
              <a:srgbClr val="6D3B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3" name="Freeform 51">
              <a:extLst>
                <a:ext uri="{FF2B5EF4-FFF2-40B4-BE49-F238E27FC236}">
                  <a16:creationId xmlns:a16="http://schemas.microsoft.com/office/drawing/2014/main" id="{E9E20022-AF19-4945-BEE5-13B998C13AA2}"/>
                </a:ext>
              </a:extLst>
            </p:cNvPr>
            <p:cNvSpPr>
              <a:spLocks/>
            </p:cNvSpPr>
            <p:nvPr/>
          </p:nvSpPr>
          <p:spPr bwMode="auto">
            <a:xfrm>
              <a:off x="4157213" y="2401014"/>
              <a:ext cx="1028755" cy="1038222"/>
            </a:xfrm>
            <a:custGeom>
              <a:avLst/>
              <a:gdLst>
                <a:gd name="T0" fmla="*/ 117 w 331"/>
                <a:gd name="T1" fmla="*/ 27 h 334"/>
                <a:gd name="T2" fmla="*/ 28 w 331"/>
                <a:gd name="T3" fmla="*/ 216 h 334"/>
                <a:gd name="T4" fmla="*/ 215 w 331"/>
                <a:gd name="T5" fmla="*/ 307 h 334"/>
                <a:gd name="T6" fmla="*/ 304 w 331"/>
                <a:gd name="T7" fmla="*/ 118 h 334"/>
                <a:gd name="T8" fmla="*/ 117 w 331"/>
                <a:gd name="T9" fmla="*/ 27 h 3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1" h="334">
                  <a:moveTo>
                    <a:pt x="117" y="27"/>
                  </a:moveTo>
                  <a:cubicBezTo>
                    <a:pt x="40" y="54"/>
                    <a:pt x="0" y="138"/>
                    <a:pt x="28" y="216"/>
                  </a:cubicBezTo>
                  <a:cubicBezTo>
                    <a:pt x="55" y="293"/>
                    <a:pt x="139" y="334"/>
                    <a:pt x="215" y="307"/>
                  </a:cubicBezTo>
                  <a:cubicBezTo>
                    <a:pt x="291" y="280"/>
                    <a:pt x="331" y="196"/>
                    <a:pt x="304" y="118"/>
                  </a:cubicBezTo>
                  <a:cubicBezTo>
                    <a:pt x="277" y="41"/>
                    <a:pt x="193" y="0"/>
                    <a:pt x="117" y="2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4" name="Freeform 52">
              <a:extLst>
                <a:ext uri="{FF2B5EF4-FFF2-40B4-BE49-F238E27FC236}">
                  <a16:creationId xmlns:a16="http://schemas.microsoft.com/office/drawing/2014/main" id="{37847C03-1F1D-4405-A31C-5B01CE8D76D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169836" y="2385235"/>
              <a:ext cx="1128160" cy="1184961"/>
            </a:xfrm>
            <a:custGeom>
              <a:avLst/>
              <a:gdLst>
                <a:gd name="T0" fmla="*/ 110 w 363"/>
                <a:gd name="T1" fmla="*/ 8 h 381"/>
                <a:gd name="T2" fmla="*/ 98 w 363"/>
                <a:gd name="T3" fmla="*/ 33 h 381"/>
                <a:gd name="T4" fmla="*/ 54 w 363"/>
                <a:gd name="T5" fmla="*/ 67 h 381"/>
                <a:gd name="T6" fmla="*/ 35 w 363"/>
                <a:gd name="T7" fmla="*/ 263 h 381"/>
                <a:gd name="T8" fmla="*/ 241 w 363"/>
                <a:gd name="T9" fmla="*/ 318 h 381"/>
                <a:gd name="T10" fmla="*/ 300 w 363"/>
                <a:gd name="T11" fmla="*/ 243 h 381"/>
                <a:gd name="T12" fmla="*/ 313 w 363"/>
                <a:gd name="T13" fmla="*/ 282 h 381"/>
                <a:gd name="T14" fmla="*/ 308 w 363"/>
                <a:gd name="T15" fmla="*/ 201 h 381"/>
                <a:gd name="T16" fmla="*/ 354 w 363"/>
                <a:gd name="T17" fmla="*/ 259 h 381"/>
                <a:gd name="T18" fmla="*/ 308 w 363"/>
                <a:gd name="T19" fmla="*/ 170 h 381"/>
                <a:gd name="T20" fmla="*/ 346 w 363"/>
                <a:gd name="T21" fmla="*/ 187 h 381"/>
                <a:gd name="T22" fmla="*/ 305 w 363"/>
                <a:gd name="T23" fmla="*/ 143 h 381"/>
                <a:gd name="T24" fmla="*/ 327 w 363"/>
                <a:gd name="T25" fmla="*/ 135 h 381"/>
                <a:gd name="T26" fmla="*/ 296 w 363"/>
                <a:gd name="T27" fmla="*/ 113 h 381"/>
                <a:gd name="T28" fmla="*/ 297 w 363"/>
                <a:gd name="T29" fmla="*/ 115 h 381"/>
                <a:gd name="T30" fmla="*/ 290 w 363"/>
                <a:gd name="T31" fmla="*/ 99 h 381"/>
                <a:gd name="T32" fmla="*/ 288 w 363"/>
                <a:gd name="T33" fmla="*/ 239 h 381"/>
                <a:gd name="T34" fmla="*/ 199 w 363"/>
                <a:gd name="T35" fmla="*/ 310 h 381"/>
                <a:gd name="T36" fmla="*/ 172 w 363"/>
                <a:gd name="T37" fmla="*/ 314 h 381"/>
                <a:gd name="T38" fmla="*/ 161 w 363"/>
                <a:gd name="T39" fmla="*/ 339 h 381"/>
                <a:gd name="T40" fmla="*/ 133 w 363"/>
                <a:gd name="T41" fmla="*/ 320 h 381"/>
                <a:gd name="T42" fmla="*/ 136 w 363"/>
                <a:gd name="T43" fmla="*/ 313 h 381"/>
                <a:gd name="T44" fmla="*/ 43 w 363"/>
                <a:gd name="T45" fmla="*/ 248 h 381"/>
                <a:gd name="T46" fmla="*/ 59 w 363"/>
                <a:gd name="T47" fmla="*/ 70 h 381"/>
                <a:gd name="T48" fmla="*/ 99 w 363"/>
                <a:gd name="T49" fmla="*/ 40 h 381"/>
                <a:gd name="T50" fmla="*/ 103 w 363"/>
                <a:gd name="T51" fmla="*/ 41 h 381"/>
                <a:gd name="T52" fmla="*/ 114 w 363"/>
                <a:gd name="T53" fmla="*/ 13 h 381"/>
                <a:gd name="T54" fmla="*/ 137 w 363"/>
                <a:gd name="T55" fmla="*/ 32 h 381"/>
                <a:gd name="T56" fmla="*/ 138 w 363"/>
                <a:gd name="T57" fmla="*/ 40 h 381"/>
                <a:gd name="T58" fmla="*/ 140 w 363"/>
                <a:gd name="T59" fmla="*/ 32 h 381"/>
                <a:gd name="T60" fmla="*/ 265 w 363"/>
                <a:gd name="T61" fmla="*/ 78 h 381"/>
                <a:gd name="T62" fmla="*/ 207 w 363"/>
                <a:gd name="T63" fmla="*/ 32 h 381"/>
                <a:gd name="T64" fmla="*/ 188 w 363"/>
                <a:gd name="T65" fmla="*/ 11 h 381"/>
                <a:gd name="T66" fmla="*/ 190 w 363"/>
                <a:gd name="T67" fmla="*/ 25 h 381"/>
                <a:gd name="T68" fmla="*/ 159 w 363"/>
                <a:gd name="T69" fmla="*/ 0 h 381"/>
                <a:gd name="T70" fmla="*/ 165 w 363"/>
                <a:gd name="T71" fmla="*/ 24 h 381"/>
                <a:gd name="T72" fmla="*/ 140 w 363"/>
                <a:gd name="T73" fmla="*/ 24 h 381"/>
                <a:gd name="T74" fmla="*/ 140 w 363"/>
                <a:gd name="T75" fmla="*/ 24 h 381"/>
                <a:gd name="T76" fmla="*/ 110 w 363"/>
                <a:gd name="T77" fmla="*/ 8 h 381"/>
                <a:gd name="T78" fmla="*/ 277 w 363"/>
                <a:gd name="T79" fmla="*/ 97 h 381"/>
                <a:gd name="T80" fmla="*/ 274 w 363"/>
                <a:gd name="T81" fmla="*/ 89 h 381"/>
                <a:gd name="T82" fmla="*/ 257 w 363"/>
                <a:gd name="T83" fmla="*/ 114 h 381"/>
                <a:gd name="T84" fmla="*/ 273 w 363"/>
                <a:gd name="T85" fmla="*/ 108 h 381"/>
                <a:gd name="T86" fmla="*/ 260 w 363"/>
                <a:gd name="T87" fmla="*/ 120 h 381"/>
                <a:gd name="T88" fmla="*/ 277 w 363"/>
                <a:gd name="T89" fmla="*/ 114 h 381"/>
                <a:gd name="T90" fmla="*/ 277 w 363"/>
                <a:gd name="T91" fmla="*/ 97 h 3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363" h="381">
                  <a:moveTo>
                    <a:pt x="110" y="8"/>
                  </a:moveTo>
                  <a:cubicBezTo>
                    <a:pt x="100" y="12"/>
                    <a:pt x="97" y="20"/>
                    <a:pt x="98" y="33"/>
                  </a:cubicBezTo>
                  <a:cubicBezTo>
                    <a:pt x="82" y="39"/>
                    <a:pt x="68" y="51"/>
                    <a:pt x="54" y="67"/>
                  </a:cubicBezTo>
                  <a:cubicBezTo>
                    <a:pt x="11" y="122"/>
                    <a:pt x="0" y="202"/>
                    <a:pt x="35" y="263"/>
                  </a:cubicBezTo>
                  <a:cubicBezTo>
                    <a:pt x="57" y="303"/>
                    <a:pt x="123" y="381"/>
                    <a:pt x="241" y="318"/>
                  </a:cubicBezTo>
                  <a:cubicBezTo>
                    <a:pt x="272" y="296"/>
                    <a:pt x="290" y="270"/>
                    <a:pt x="300" y="243"/>
                  </a:cubicBezTo>
                  <a:cubicBezTo>
                    <a:pt x="308" y="251"/>
                    <a:pt x="313" y="282"/>
                    <a:pt x="313" y="282"/>
                  </a:cubicBezTo>
                  <a:cubicBezTo>
                    <a:pt x="335" y="237"/>
                    <a:pt x="308" y="201"/>
                    <a:pt x="308" y="201"/>
                  </a:cubicBezTo>
                  <a:cubicBezTo>
                    <a:pt x="317" y="208"/>
                    <a:pt x="345" y="232"/>
                    <a:pt x="354" y="259"/>
                  </a:cubicBezTo>
                  <a:cubicBezTo>
                    <a:pt x="354" y="259"/>
                    <a:pt x="352" y="207"/>
                    <a:pt x="308" y="170"/>
                  </a:cubicBezTo>
                  <a:cubicBezTo>
                    <a:pt x="308" y="170"/>
                    <a:pt x="328" y="168"/>
                    <a:pt x="346" y="187"/>
                  </a:cubicBezTo>
                  <a:cubicBezTo>
                    <a:pt x="363" y="206"/>
                    <a:pt x="318" y="148"/>
                    <a:pt x="305" y="143"/>
                  </a:cubicBezTo>
                  <a:cubicBezTo>
                    <a:pt x="305" y="143"/>
                    <a:pt x="323" y="150"/>
                    <a:pt x="327" y="135"/>
                  </a:cubicBezTo>
                  <a:cubicBezTo>
                    <a:pt x="327" y="135"/>
                    <a:pt x="308" y="145"/>
                    <a:pt x="296" y="113"/>
                  </a:cubicBezTo>
                  <a:cubicBezTo>
                    <a:pt x="296" y="113"/>
                    <a:pt x="296" y="114"/>
                    <a:pt x="297" y="115"/>
                  </a:cubicBezTo>
                  <a:cubicBezTo>
                    <a:pt x="293" y="104"/>
                    <a:pt x="290" y="98"/>
                    <a:pt x="290" y="99"/>
                  </a:cubicBezTo>
                  <a:cubicBezTo>
                    <a:pt x="316" y="187"/>
                    <a:pt x="299" y="209"/>
                    <a:pt x="288" y="239"/>
                  </a:cubicBezTo>
                  <a:cubicBezTo>
                    <a:pt x="276" y="271"/>
                    <a:pt x="226" y="302"/>
                    <a:pt x="199" y="310"/>
                  </a:cubicBezTo>
                  <a:cubicBezTo>
                    <a:pt x="190" y="313"/>
                    <a:pt x="180" y="313"/>
                    <a:pt x="172" y="314"/>
                  </a:cubicBezTo>
                  <a:cubicBezTo>
                    <a:pt x="178" y="327"/>
                    <a:pt x="170" y="336"/>
                    <a:pt x="161" y="339"/>
                  </a:cubicBezTo>
                  <a:cubicBezTo>
                    <a:pt x="151" y="342"/>
                    <a:pt x="131" y="336"/>
                    <a:pt x="133" y="320"/>
                  </a:cubicBezTo>
                  <a:cubicBezTo>
                    <a:pt x="133" y="319"/>
                    <a:pt x="136" y="314"/>
                    <a:pt x="136" y="313"/>
                  </a:cubicBezTo>
                  <a:cubicBezTo>
                    <a:pt x="101" y="306"/>
                    <a:pt x="66" y="287"/>
                    <a:pt x="43" y="248"/>
                  </a:cubicBezTo>
                  <a:cubicBezTo>
                    <a:pt x="13" y="197"/>
                    <a:pt x="21" y="119"/>
                    <a:pt x="59" y="70"/>
                  </a:cubicBezTo>
                  <a:cubicBezTo>
                    <a:pt x="71" y="56"/>
                    <a:pt x="84" y="46"/>
                    <a:pt x="99" y="40"/>
                  </a:cubicBezTo>
                  <a:cubicBezTo>
                    <a:pt x="102" y="44"/>
                    <a:pt x="103" y="42"/>
                    <a:pt x="103" y="41"/>
                  </a:cubicBezTo>
                  <a:cubicBezTo>
                    <a:pt x="97" y="21"/>
                    <a:pt x="105" y="16"/>
                    <a:pt x="114" y="13"/>
                  </a:cubicBezTo>
                  <a:cubicBezTo>
                    <a:pt x="128" y="9"/>
                    <a:pt x="134" y="19"/>
                    <a:pt x="137" y="32"/>
                  </a:cubicBezTo>
                  <a:cubicBezTo>
                    <a:pt x="137" y="35"/>
                    <a:pt x="138" y="37"/>
                    <a:pt x="138" y="40"/>
                  </a:cubicBezTo>
                  <a:cubicBezTo>
                    <a:pt x="139" y="37"/>
                    <a:pt x="140" y="35"/>
                    <a:pt x="140" y="32"/>
                  </a:cubicBezTo>
                  <a:cubicBezTo>
                    <a:pt x="231" y="21"/>
                    <a:pt x="265" y="78"/>
                    <a:pt x="265" y="78"/>
                  </a:cubicBezTo>
                  <a:cubicBezTo>
                    <a:pt x="265" y="78"/>
                    <a:pt x="254" y="47"/>
                    <a:pt x="207" y="32"/>
                  </a:cubicBezTo>
                  <a:cubicBezTo>
                    <a:pt x="202" y="28"/>
                    <a:pt x="193" y="21"/>
                    <a:pt x="188" y="11"/>
                  </a:cubicBezTo>
                  <a:cubicBezTo>
                    <a:pt x="190" y="25"/>
                    <a:pt x="190" y="25"/>
                    <a:pt x="190" y="25"/>
                  </a:cubicBezTo>
                  <a:cubicBezTo>
                    <a:pt x="180" y="20"/>
                    <a:pt x="168" y="12"/>
                    <a:pt x="159" y="0"/>
                  </a:cubicBezTo>
                  <a:cubicBezTo>
                    <a:pt x="165" y="24"/>
                    <a:pt x="165" y="24"/>
                    <a:pt x="165" y="24"/>
                  </a:cubicBezTo>
                  <a:cubicBezTo>
                    <a:pt x="158" y="24"/>
                    <a:pt x="14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37" y="6"/>
                    <a:pt x="121" y="4"/>
                    <a:pt x="110" y="8"/>
                  </a:cubicBezTo>
                  <a:close/>
                  <a:moveTo>
                    <a:pt x="277" y="97"/>
                  </a:moveTo>
                  <a:cubicBezTo>
                    <a:pt x="277" y="92"/>
                    <a:pt x="274" y="89"/>
                    <a:pt x="274" y="89"/>
                  </a:cubicBezTo>
                  <a:cubicBezTo>
                    <a:pt x="274" y="89"/>
                    <a:pt x="273" y="111"/>
                    <a:pt x="257" y="114"/>
                  </a:cubicBezTo>
                  <a:cubicBezTo>
                    <a:pt x="257" y="114"/>
                    <a:pt x="266" y="117"/>
                    <a:pt x="273" y="108"/>
                  </a:cubicBezTo>
                  <a:cubicBezTo>
                    <a:pt x="271" y="114"/>
                    <a:pt x="267" y="119"/>
                    <a:pt x="260" y="120"/>
                  </a:cubicBezTo>
                  <a:cubicBezTo>
                    <a:pt x="260" y="120"/>
                    <a:pt x="269" y="124"/>
                    <a:pt x="277" y="114"/>
                  </a:cubicBezTo>
                  <a:cubicBezTo>
                    <a:pt x="283" y="106"/>
                    <a:pt x="280" y="99"/>
                    <a:pt x="277" y="97"/>
                  </a:cubicBezTo>
                  <a:close/>
                </a:path>
              </a:pathLst>
            </a:custGeom>
            <a:solidFill>
              <a:srgbClr val="01010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5" name="Freeform 53">
              <a:extLst>
                <a:ext uri="{FF2B5EF4-FFF2-40B4-BE49-F238E27FC236}">
                  <a16:creationId xmlns:a16="http://schemas.microsoft.com/office/drawing/2014/main" id="{2A0F7109-DBC6-42D7-A20D-6819EF57C355}"/>
                </a:ext>
              </a:extLst>
            </p:cNvPr>
            <p:cNvSpPr>
              <a:spLocks/>
            </p:cNvSpPr>
            <p:nvPr/>
          </p:nvSpPr>
          <p:spPr bwMode="auto">
            <a:xfrm>
              <a:off x="4614788" y="2839655"/>
              <a:ext cx="45758" cy="108871"/>
            </a:xfrm>
            <a:custGeom>
              <a:avLst/>
              <a:gdLst>
                <a:gd name="T0" fmla="*/ 4 w 15"/>
                <a:gd name="T1" fmla="*/ 0 h 35"/>
                <a:gd name="T2" fmla="*/ 14 w 15"/>
                <a:gd name="T3" fmla="*/ 16 h 35"/>
                <a:gd name="T4" fmla="*/ 6 w 15"/>
                <a:gd name="T5" fmla="*/ 31 h 35"/>
                <a:gd name="T6" fmla="*/ 4 w 15"/>
                <a:gd name="T7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5" h="35">
                  <a:moveTo>
                    <a:pt x="4" y="0"/>
                  </a:moveTo>
                  <a:cubicBezTo>
                    <a:pt x="13" y="1"/>
                    <a:pt x="13" y="11"/>
                    <a:pt x="14" y="16"/>
                  </a:cubicBezTo>
                  <a:cubicBezTo>
                    <a:pt x="15" y="28"/>
                    <a:pt x="9" y="35"/>
                    <a:pt x="6" y="31"/>
                  </a:cubicBezTo>
                  <a:cubicBezTo>
                    <a:pt x="0" y="25"/>
                    <a:pt x="0" y="0"/>
                    <a:pt x="4" y="0"/>
                  </a:cubicBezTo>
                  <a:close/>
                </a:path>
              </a:pathLst>
            </a:custGeom>
            <a:solidFill>
              <a:srgbClr val="FDBA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6" name="Freeform 54">
              <a:extLst>
                <a:ext uri="{FF2B5EF4-FFF2-40B4-BE49-F238E27FC236}">
                  <a16:creationId xmlns:a16="http://schemas.microsoft.com/office/drawing/2014/main" id="{2CA7EF58-7709-4577-B410-60AF655A091C}"/>
                </a:ext>
              </a:extLst>
            </p:cNvPr>
            <p:cNvSpPr>
              <a:spLocks/>
            </p:cNvSpPr>
            <p:nvPr/>
          </p:nvSpPr>
          <p:spPr bwMode="auto">
            <a:xfrm>
              <a:off x="4666858" y="2801786"/>
              <a:ext cx="67848" cy="63114"/>
            </a:xfrm>
            <a:custGeom>
              <a:avLst/>
              <a:gdLst>
                <a:gd name="T0" fmla="*/ 17 w 22"/>
                <a:gd name="T1" fmla="*/ 8 h 20"/>
                <a:gd name="T2" fmla="*/ 12 w 22"/>
                <a:gd name="T3" fmla="*/ 16 h 20"/>
                <a:gd name="T4" fmla="*/ 10 w 22"/>
                <a:gd name="T5" fmla="*/ 1 h 20"/>
                <a:gd name="T6" fmla="*/ 17 w 22"/>
                <a:gd name="T7" fmla="*/ 8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2" h="20">
                  <a:moveTo>
                    <a:pt x="17" y="8"/>
                  </a:moveTo>
                  <a:cubicBezTo>
                    <a:pt x="22" y="20"/>
                    <a:pt x="14" y="17"/>
                    <a:pt x="12" y="16"/>
                  </a:cubicBezTo>
                  <a:cubicBezTo>
                    <a:pt x="8" y="13"/>
                    <a:pt x="0" y="0"/>
                    <a:pt x="10" y="1"/>
                  </a:cubicBezTo>
                  <a:cubicBezTo>
                    <a:pt x="14" y="1"/>
                    <a:pt x="16" y="3"/>
                    <a:pt x="17" y="8"/>
                  </a:cubicBezTo>
                  <a:close/>
                </a:path>
              </a:pathLst>
            </a:custGeom>
            <a:solidFill>
              <a:srgbClr val="01010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7" name="Freeform 55">
              <a:extLst>
                <a:ext uri="{FF2B5EF4-FFF2-40B4-BE49-F238E27FC236}">
                  <a16:creationId xmlns:a16="http://schemas.microsoft.com/office/drawing/2014/main" id="{85D4CB16-EA6F-4B19-ABB4-6F89EF3885CE}"/>
                </a:ext>
              </a:extLst>
            </p:cNvPr>
            <p:cNvSpPr>
              <a:spLocks/>
            </p:cNvSpPr>
            <p:nvPr/>
          </p:nvSpPr>
          <p:spPr bwMode="auto">
            <a:xfrm>
              <a:off x="4707882" y="2961148"/>
              <a:ext cx="39447" cy="89937"/>
            </a:xfrm>
            <a:custGeom>
              <a:avLst/>
              <a:gdLst>
                <a:gd name="T0" fmla="*/ 8 w 13"/>
                <a:gd name="T1" fmla="*/ 22 h 29"/>
                <a:gd name="T2" fmla="*/ 4 w 13"/>
                <a:gd name="T3" fmla="*/ 9 h 29"/>
                <a:gd name="T4" fmla="*/ 13 w 13"/>
                <a:gd name="T5" fmla="*/ 12 h 29"/>
                <a:gd name="T6" fmla="*/ 8 w 13"/>
                <a:gd name="T7" fmla="*/ 22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29">
                  <a:moveTo>
                    <a:pt x="8" y="22"/>
                  </a:moveTo>
                  <a:cubicBezTo>
                    <a:pt x="0" y="29"/>
                    <a:pt x="1" y="14"/>
                    <a:pt x="4" y="9"/>
                  </a:cubicBezTo>
                  <a:cubicBezTo>
                    <a:pt x="5" y="7"/>
                    <a:pt x="11" y="0"/>
                    <a:pt x="13" y="12"/>
                  </a:cubicBezTo>
                  <a:cubicBezTo>
                    <a:pt x="13" y="16"/>
                    <a:pt x="12" y="19"/>
                    <a:pt x="8" y="22"/>
                  </a:cubicBezTo>
                  <a:close/>
                </a:path>
              </a:pathLst>
            </a:custGeom>
            <a:solidFill>
              <a:srgbClr val="01010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8" name="Freeform 56">
              <a:extLst>
                <a:ext uri="{FF2B5EF4-FFF2-40B4-BE49-F238E27FC236}">
                  <a16:creationId xmlns:a16="http://schemas.microsoft.com/office/drawing/2014/main" id="{61B698C5-10A4-47F6-96C6-C51C6632A1BF}"/>
                </a:ext>
              </a:extLst>
            </p:cNvPr>
            <p:cNvSpPr>
              <a:spLocks/>
            </p:cNvSpPr>
            <p:nvPr/>
          </p:nvSpPr>
          <p:spPr bwMode="auto">
            <a:xfrm>
              <a:off x="4321309" y="2677136"/>
              <a:ext cx="220898" cy="444952"/>
            </a:xfrm>
            <a:custGeom>
              <a:avLst/>
              <a:gdLst>
                <a:gd name="T0" fmla="*/ 59 w 71"/>
                <a:gd name="T1" fmla="*/ 143 h 143"/>
                <a:gd name="T2" fmla="*/ 71 w 71"/>
                <a:gd name="T3" fmla="*/ 0 h 143"/>
                <a:gd name="T4" fmla="*/ 23 w 71"/>
                <a:gd name="T5" fmla="*/ 69 h 143"/>
                <a:gd name="T6" fmla="*/ 59 w 71"/>
                <a:gd name="T7" fmla="*/ 143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1" h="143">
                  <a:moveTo>
                    <a:pt x="59" y="143"/>
                  </a:moveTo>
                  <a:cubicBezTo>
                    <a:pt x="59" y="143"/>
                    <a:pt x="0" y="72"/>
                    <a:pt x="71" y="0"/>
                  </a:cubicBezTo>
                  <a:cubicBezTo>
                    <a:pt x="71" y="0"/>
                    <a:pt x="31" y="20"/>
                    <a:pt x="23" y="69"/>
                  </a:cubicBezTo>
                  <a:cubicBezTo>
                    <a:pt x="17" y="114"/>
                    <a:pt x="57" y="140"/>
                    <a:pt x="59" y="143"/>
                  </a:cubicBezTo>
                  <a:close/>
                </a:path>
              </a:pathLst>
            </a:custGeom>
            <a:solidFill>
              <a:srgbClr val="F689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9" name="Freeform 57">
              <a:extLst>
                <a:ext uri="{FF2B5EF4-FFF2-40B4-BE49-F238E27FC236}">
                  <a16:creationId xmlns:a16="http://schemas.microsoft.com/office/drawing/2014/main" id="{5F47440E-11C9-47F0-9182-A2AB4B1F2E9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785196" y="3175735"/>
              <a:ext cx="252455" cy="217743"/>
            </a:xfrm>
            <a:custGeom>
              <a:avLst/>
              <a:gdLst>
                <a:gd name="T0" fmla="*/ 41 w 81"/>
                <a:gd name="T1" fmla="*/ 32 h 70"/>
                <a:gd name="T2" fmla="*/ 60 w 81"/>
                <a:gd name="T3" fmla="*/ 7 h 70"/>
                <a:gd name="T4" fmla="*/ 18 w 81"/>
                <a:gd name="T5" fmla="*/ 34 h 70"/>
                <a:gd name="T6" fmla="*/ 27 w 81"/>
                <a:gd name="T7" fmla="*/ 70 h 70"/>
                <a:gd name="T8" fmla="*/ 38 w 81"/>
                <a:gd name="T9" fmla="*/ 37 h 70"/>
                <a:gd name="T10" fmla="*/ 44 w 81"/>
                <a:gd name="T11" fmla="*/ 59 h 70"/>
                <a:gd name="T12" fmla="*/ 53 w 81"/>
                <a:gd name="T13" fmla="*/ 31 h 70"/>
                <a:gd name="T14" fmla="*/ 56 w 81"/>
                <a:gd name="T15" fmla="*/ 43 h 70"/>
                <a:gd name="T16" fmla="*/ 64 w 81"/>
                <a:gd name="T17" fmla="*/ 20 h 70"/>
                <a:gd name="T18" fmla="*/ 66 w 81"/>
                <a:gd name="T19" fmla="*/ 29 h 70"/>
                <a:gd name="T20" fmla="*/ 81 w 81"/>
                <a:gd name="T21" fmla="*/ 0 h 70"/>
                <a:gd name="T22" fmla="*/ 62 w 81"/>
                <a:gd name="T23" fmla="*/ 13 h 70"/>
                <a:gd name="T24" fmla="*/ 63 w 81"/>
                <a:gd name="T25" fmla="*/ 14 h 70"/>
                <a:gd name="T26" fmla="*/ 41 w 81"/>
                <a:gd name="T27" fmla="*/ 32 h 70"/>
                <a:gd name="T28" fmla="*/ 63 w 81"/>
                <a:gd name="T29" fmla="*/ 17 h 70"/>
                <a:gd name="T30" fmla="*/ 58 w 81"/>
                <a:gd name="T31" fmla="*/ 22 h 70"/>
                <a:gd name="T32" fmla="*/ 63 w 81"/>
                <a:gd name="T33" fmla="*/ 14 h 70"/>
                <a:gd name="T34" fmla="*/ 63 w 81"/>
                <a:gd name="T35" fmla="*/ 17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81" h="70">
                  <a:moveTo>
                    <a:pt x="41" y="32"/>
                  </a:moveTo>
                  <a:cubicBezTo>
                    <a:pt x="50" y="17"/>
                    <a:pt x="60" y="7"/>
                    <a:pt x="60" y="7"/>
                  </a:cubicBezTo>
                  <a:cubicBezTo>
                    <a:pt x="60" y="7"/>
                    <a:pt x="30" y="23"/>
                    <a:pt x="18" y="34"/>
                  </a:cubicBezTo>
                  <a:cubicBezTo>
                    <a:pt x="0" y="52"/>
                    <a:pt x="27" y="70"/>
                    <a:pt x="27" y="70"/>
                  </a:cubicBezTo>
                  <a:cubicBezTo>
                    <a:pt x="28" y="58"/>
                    <a:pt x="33" y="47"/>
                    <a:pt x="38" y="37"/>
                  </a:cubicBezTo>
                  <a:cubicBezTo>
                    <a:pt x="44" y="59"/>
                    <a:pt x="44" y="59"/>
                    <a:pt x="44" y="59"/>
                  </a:cubicBezTo>
                  <a:cubicBezTo>
                    <a:pt x="45" y="48"/>
                    <a:pt x="49" y="39"/>
                    <a:pt x="53" y="31"/>
                  </a:cubicBezTo>
                  <a:cubicBezTo>
                    <a:pt x="56" y="43"/>
                    <a:pt x="56" y="43"/>
                    <a:pt x="56" y="43"/>
                  </a:cubicBezTo>
                  <a:cubicBezTo>
                    <a:pt x="57" y="34"/>
                    <a:pt x="61" y="26"/>
                    <a:pt x="64" y="20"/>
                  </a:cubicBezTo>
                  <a:cubicBezTo>
                    <a:pt x="66" y="29"/>
                    <a:pt x="66" y="29"/>
                    <a:pt x="66" y="29"/>
                  </a:cubicBezTo>
                  <a:cubicBezTo>
                    <a:pt x="68" y="13"/>
                    <a:pt x="81" y="0"/>
                    <a:pt x="81" y="0"/>
                  </a:cubicBezTo>
                  <a:cubicBezTo>
                    <a:pt x="62" y="13"/>
                    <a:pt x="62" y="13"/>
                    <a:pt x="62" y="13"/>
                  </a:cubicBezTo>
                  <a:cubicBezTo>
                    <a:pt x="63" y="14"/>
                    <a:pt x="63" y="14"/>
                    <a:pt x="63" y="14"/>
                  </a:cubicBezTo>
                  <a:lnTo>
                    <a:pt x="41" y="32"/>
                  </a:lnTo>
                  <a:close/>
                  <a:moveTo>
                    <a:pt x="63" y="17"/>
                  </a:moveTo>
                  <a:cubicBezTo>
                    <a:pt x="58" y="22"/>
                    <a:pt x="58" y="22"/>
                    <a:pt x="58" y="22"/>
                  </a:cubicBezTo>
                  <a:cubicBezTo>
                    <a:pt x="60" y="19"/>
                    <a:pt x="62" y="16"/>
                    <a:pt x="63" y="14"/>
                  </a:cubicBezTo>
                  <a:lnTo>
                    <a:pt x="63" y="1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0" name="Freeform 58">
              <a:extLst>
                <a:ext uri="{FF2B5EF4-FFF2-40B4-BE49-F238E27FC236}">
                  <a16:creationId xmlns:a16="http://schemas.microsoft.com/office/drawing/2014/main" id="{5D0BF8EB-1873-41D2-ABF3-7841EE63BF73}"/>
                </a:ext>
              </a:extLst>
            </p:cNvPr>
            <p:cNvSpPr>
              <a:spLocks/>
            </p:cNvSpPr>
            <p:nvPr/>
          </p:nvSpPr>
          <p:spPr bwMode="auto">
            <a:xfrm>
              <a:off x="4679481" y="3336675"/>
              <a:ext cx="18934" cy="41024"/>
            </a:xfrm>
            <a:custGeom>
              <a:avLst/>
              <a:gdLst>
                <a:gd name="T0" fmla="*/ 6 w 6"/>
                <a:gd name="T1" fmla="*/ 13 h 13"/>
                <a:gd name="T2" fmla="*/ 0 w 6"/>
                <a:gd name="T3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6" h="13">
                  <a:moveTo>
                    <a:pt x="6" y="13"/>
                  </a:moveTo>
                  <a:cubicBezTo>
                    <a:pt x="6" y="13"/>
                    <a:pt x="5" y="3"/>
                    <a:pt x="0" y="0"/>
                  </a:cubicBezTo>
                </a:path>
              </a:pathLst>
            </a:custGeom>
            <a:solidFill>
              <a:srgbClr val="01010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1" name="Freeform 59">
              <a:extLst>
                <a:ext uri="{FF2B5EF4-FFF2-40B4-BE49-F238E27FC236}">
                  <a16:creationId xmlns:a16="http://schemas.microsoft.com/office/drawing/2014/main" id="{D5ADD4D6-4D5E-43FC-BBCE-458700CA07E8}"/>
                </a:ext>
              </a:extLst>
            </p:cNvPr>
            <p:cNvSpPr>
              <a:spLocks/>
            </p:cNvSpPr>
            <p:nvPr/>
          </p:nvSpPr>
          <p:spPr bwMode="auto">
            <a:xfrm>
              <a:off x="3090590" y="1566333"/>
              <a:ext cx="397617" cy="553823"/>
            </a:xfrm>
            <a:custGeom>
              <a:avLst/>
              <a:gdLst>
                <a:gd name="T0" fmla="*/ 83 w 128"/>
                <a:gd name="T1" fmla="*/ 0 h 178"/>
                <a:gd name="T2" fmla="*/ 75 w 128"/>
                <a:gd name="T3" fmla="*/ 1 h 178"/>
                <a:gd name="T4" fmla="*/ 62 w 128"/>
                <a:gd name="T5" fmla="*/ 5 h 178"/>
                <a:gd name="T6" fmla="*/ 13 w 128"/>
                <a:gd name="T7" fmla="*/ 40 h 178"/>
                <a:gd name="T8" fmla="*/ 13 w 128"/>
                <a:gd name="T9" fmla="*/ 40 h 178"/>
                <a:gd name="T10" fmla="*/ 11 w 128"/>
                <a:gd name="T11" fmla="*/ 43 h 178"/>
                <a:gd name="T12" fmla="*/ 4 w 128"/>
                <a:gd name="T13" fmla="*/ 50 h 178"/>
                <a:gd name="T14" fmla="*/ 6 w 128"/>
                <a:gd name="T15" fmla="*/ 61 h 178"/>
                <a:gd name="T16" fmla="*/ 7 w 128"/>
                <a:gd name="T17" fmla="*/ 62 h 178"/>
                <a:gd name="T18" fmla="*/ 94 w 128"/>
                <a:gd name="T19" fmla="*/ 147 h 178"/>
                <a:gd name="T20" fmla="*/ 102 w 128"/>
                <a:gd name="T21" fmla="*/ 157 h 178"/>
                <a:gd name="T22" fmla="*/ 118 w 128"/>
                <a:gd name="T23" fmla="*/ 178 h 178"/>
                <a:gd name="T24" fmla="*/ 128 w 128"/>
                <a:gd name="T25" fmla="*/ 167 h 178"/>
                <a:gd name="T26" fmla="*/ 101 w 128"/>
                <a:gd name="T27" fmla="*/ 137 h 178"/>
                <a:gd name="T28" fmla="*/ 18 w 128"/>
                <a:gd name="T29" fmla="*/ 56 h 178"/>
                <a:gd name="T30" fmla="*/ 84 w 128"/>
                <a:gd name="T31" fmla="*/ 13 h 178"/>
                <a:gd name="T32" fmla="*/ 85 w 128"/>
                <a:gd name="T33" fmla="*/ 12 h 178"/>
                <a:gd name="T34" fmla="*/ 83 w 128"/>
                <a:gd name="T35" fmla="*/ 0 h 1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28" h="178">
                  <a:moveTo>
                    <a:pt x="83" y="0"/>
                  </a:moveTo>
                  <a:cubicBezTo>
                    <a:pt x="83" y="0"/>
                    <a:pt x="76" y="1"/>
                    <a:pt x="75" y="1"/>
                  </a:cubicBezTo>
                  <a:cubicBezTo>
                    <a:pt x="71" y="2"/>
                    <a:pt x="66" y="2"/>
                    <a:pt x="62" y="5"/>
                  </a:cubicBezTo>
                  <a:cubicBezTo>
                    <a:pt x="46" y="16"/>
                    <a:pt x="28" y="26"/>
                    <a:pt x="13" y="40"/>
                  </a:cubicBezTo>
                  <a:cubicBezTo>
                    <a:pt x="13" y="40"/>
                    <a:pt x="13" y="40"/>
                    <a:pt x="13" y="40"/>
                  </a:cubicBezTo>
                  <a:cubicBezTo>
                    <a:pt x="12" y="41"/>
                    <a:pt x="11" y="42"/>
                    <a:pt x="11" y="43"/>
                  </a:cubicBezTo>
                  <a:cubicBezTo>
                    <a:pt x="8" y="45"/>
                    <a:pt x="6" y="48"/>
                    <a:pt x="4" y="50"/>
                  </a:cubicBezTo>
                  <a:cubicBezTo>
                    <a:pt x="0" y="54"/>
                    <a:pt x="2" y="60"/>
                    <a:pt x="6" y="61"/>
                  </a:cubicBezTo>
                  <a:cubicBezTo>
                    <a:pt x="6" y="61"/>
                    <a:pt x="7" y="62"/>
                    <a:pt x="7" y="62"/>
                  </a:cubicBezTo>
                  <a:cubicBezTo>
                    <a:pt x="30" y="96"/>
                    <a:pt x="68" y="116"/>
                    <a:pt x="94" y="147"/>
                  </a:cubicBezTo>
                  <a:cubicBezTo>
                    <a:pt x="97" y="151"/>
                    <a:pt x="99" y="154"/>
                    <a:pt x="102" y="157"/>
                  </a:cubicBezTo>
                  <a:cubicBezTo>
                    <a:pt x="107" y="164"/>
                    <a:pt x="112" y="171"/>
                    <a:pt x="118" y="178"/>
                  </a:cubicBezTo>
                  <a:cubicBezTo>
                    <a:pt x="121" y="174"/>
                    <a:pt x="124" y="170"/>
                    <a:pt x="128" y="167"/>
                  </a:cubicBezTo>
                  <a:cubicBezTo>
                    <a:pt x="118" y="157"/>
                    <a:pt x="109" y="146"/>
                    <a:pt x="101" y="137"/>
                  </a:cubicBezTo>
                  <a:cubicBezTo>
                    <a:pt x="76" y="107"/>
                    <a:pt x="40" y="88"/>
                    <a:pt x="18" y="56"/>
                  </a:cubicBezTo>
                  <a:cubicBezTo>
                    <a:pt x="41" y="43"/>
                    <a:pt x="64" y="31"/>
                    <a:pt x="84" y="13"/>
                  </a:cubicBezTo>
                  <a:cubicBezTo>
                    <a:pt x="84" y="13"/>
                    <a:pt x="85" y="12"/>
                    <a:pt x="85" y="12"/>
                  </a:cubicBezTo>
                  <a:cubicBezTo>
                    <a:pt x="90" y="8"/>
                    <a:pt x="87" y="1"/>
                    <a:pt x="83" y="0"/>
                  </a:cubicBezTo>
                  <a:close/>
                </a:path>
              </a:pathLst>
            </a:custGeom>
            <a:solidFill>
              <a:srgbClr val="01010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2" name="Freeform 60">
              <a:extLst>
                <a:ext uri="{FF2B5EF4-FFF2-40B4-BE49-F238E27FC236}">
                  <a16:creationId xmlns:a16="http://schemas.microsoft.com/office/drawing/2014/main" id="{35F95A58-56E8-44A0-A997-0D6C60ECF022}"/>
                </a:ext>
              </a:extLst>
            </p:cNvPr>
            <p:cNvSpPr>
              <a:spLocks/>
            </p:cNvSpPr>
            <p:nvPr/>
          </p:nvSpPr>
          <p:spPr bwMode="auto">
            <a:xfrm>
              <a:off x="3183683" y="1645225"/>
              <a:ext cx="171986" cy="102559"/>
            </a:xfrm>
            <a:custGeom>
              <a:avLst/>
              <a:gdLst>
                <a:gd name="T0" fmla="*/ 37 w 55"/>
                <a:gd name="T1" fmla="*/ 0 h 33"/>
                <a:gd name="T2" fmla="*/ 0 w 55"/>
                <a:gd name="T3" fmla="*/ 25 h 33"/>
                <a:gd name="T4" fmla="*/ 37 w 55"/>
                <a:gd name="T5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5" h="33">
                  <a:moveTo>
                    <a:pt x="37" y="0"/>
                  </a:moveTo>
                  <a:cubicBezTo>
                    <a:pt x="37" y="0"/>
                    <a:pt x="55" y="33"/>
                    <a:pt x="0" y="25"/>
                  </a:cubicBezTo>
                  <a:lnTo>
                    <a:pt x="37" y="0"/>
                  </a:lnTo>
                  <a:close/>
                </a:path>
              </a:pathLst>
            </a:custGeom>
            <a:solidFill>
              <a:srgbClr val="B34F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3" name="Freeform 61">
              <a:extLst>
                <a:ext uri="{FF2B5EF4-FFF2-40B4-BE49-F238E27FC236}">
                  <a16:creationId xmlns:a16="http://schemas.microsoft.com/office/drawing/2014/main" id="{7098B795-1A52-4568-BC91-C8E47BFDB5BB}"/>
                </a:ext>
              </a:extLst>
            </p:cNvPr>
            <p:cNvSpPr>
              <a:spLocks/>
            </p:cNvSpPr>
            <p:nvPr/>
          </p:nvSpPr>
          <p:spPr bwMode="auto">
            <a:xfrm>
              <a:off x="2724530" y="2419948"/>
              <a:ext cx="568024" cy="307679"/>
            </a:xfrm>
            <a:custGeom>
              <a:avLst/>
              <a:gdLst>
                <a:gd name="T0" fmla="*/ 13 w 183"/>
                <a:gd name="T1" fmla="*/ 6 h 99"/>
                <a:gd name="T2" fmla="*/ 14 w 183"/>
                <a:gd name="T3" fmla="*/ 8 h 99"/>
                <a:gd name="T4" fmla="*/ 41 w 183"/>
                <a:gd name="T5" fmla="*/ 82 h 99"/>
                <a:gd name="T6" fmla="*/ 139 w 183"/>
                <a:gd name="T7" fmla="*/ 19 h 99"/>
                <a:gd name="T8" fmla="*/ 175 w 183"/>
                <a:gd name="T9" fmla="*/ 0 h 99"/>
                <a:gd name="T10" fmla="*/ 183 w 183"/>
                <a:gd name="T11" fmla="*/ 12 h 99"/>
                <a:gd name="T12" fmla="*/ 159 w 183"/>
                <a:gd name="T13" fmla="*/ 23 h 99"/>
                <a:gd name="T14" fmla="*/ 148 w 183"/>
                <a:gd name="T15" fmla="*/ 29 h 99"/>
                <a:gd name="T16" fmla="*/ 45 w 183"/>
                <a:gd name="T17" fmla="*/ 94 h 99"/>
                <a:gd name="T18" fmla="*/ 43 w 183"/>
                <a:gd name="T19" fmla="*/ 95 h 99"/>
                <a:gd name="T20" fmla="*/ 32 w 183"/>
                <a:gd name="T21" fmla="*/ 95 h 99"/>
                <a:gd name="T22" fmla="*/ 26 w 183"/>
                <a:gd name="T23" fmla="*/ 86 h 99"/>
                <a:gd name="T24" fmla="*/ 25 w 183"/>
                <a:gd name="T25" fmla="*/ 83 h 99"/>
                <a:gd name="T26" fmla="*/ 24 w 183"/>
                <a:gd name="T27" fmla="*/ 83 h 99"/>
                <a:gd name="T28" fmla="*/ 1 w 183"/>
                <a:gd name="T29" fmla="*/ 27 h 99"/>
                <a:gd name="T30" fmla="*/ 0 w 183"/>
                <a:gd name="T31" fmla="*/ 14 h 99"/>
                <a:gd name="T32" fmla="*/ 2 w 183"/>
                <a:gd name="T33" fmla="*/ 6 h 99"/>
                <a:gd name="T34" fmla="*/ 13 w 183"/>
                <a:gd name="T35" fmla="*/ 6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83" h="99">
                  <a:moveTo>
                    <a:pt x="13" y="6"/>
                  </a:moveTo>
                  <a:cubicBezTo>
                    <a:pt x="13" y="7"/>
                    <a:pt x="14" y="7"/>
                    <a:pt x="14" y="8"/>
                  </a:cubicBezTo>
                  <a:cubicBezTo>
                    <a:pt x="27" y="31"/>
                    <a:pt x="34" y="57"/>
                    <a:pt x="41" y="82"/>
                  </a:cubicBezTo>
                  <a:cubicBezTo>
                    <a:pt x="77" y="68"/>
                    <a:pt x="104" y="37"/>
                    <a:pt x="139" y="19"/>
                  </a:cubicBezTo>
                  <a:cubicBezTo>
                    <a:pt x="150" y="13"/>
                    <a:pt x="163" y="7"/>
                    <a:pt x="175" y="0"/>
                  </a:cubicBezTo>
                  <a:cubicBezTo>
                    <a:pt x="177" y="4"/>
                    <a:pt x="180" y="8"/>
                    <a:pt x="183" y="12"/>
                  </a:cubicBezTo>
                  <a:cubicBezTo>
                    <a:pt x="175" y="16"/>
                    <a:pt x="167" y="20"/>
                    <a:pt x="159" y="23"/>
                  </a:cubicBezTo>
                  <a:cubicBezTo>
                    <a:pt x="156" y="25"/>
                    <a:pt x="152" y="27"/>
                    <a:pt x="148" y="29"/>
                  </a:cubicBezTo>
                  <a:cubicBezTo>
                    <a:pt x="111" y="47"/>
                    <a:pt x="83" y="79"/>
                    <a:pt x="45" y="94"/>
                  </a:cubicBezTo>
                  <a:cubicBezTo>
                    <a:pt x="44" y="94"/>
                    <a:pt x="44" y="94"/>
                    <a:pt x="43" y="95"/>
                  </a:cubicBezTo>
                  <a:cubicBezTo>
                    <a:pt x="41" y="98"/>
                    <a:pt x="35" y="99"/>
                    <a:pt x="32" y="95"/>
                  </a:cubicBezTo>
                  <a:cubicBezTo>
                    <a:pt x="30" y="92"/>
                    <a:pt x="28" y="89"/>
                    <a:pt x="26" y="86"/>
                  </a:cubicBezTo>
                  <a:cubicBezTo>
                    <a:pt x="26" y="86"/>
                    <a:pt x="25" y="85"/>
                    <a:pt x="25" y="83"/>
                  </a:cubicBezTo>
                  <a:cubicBezTo>
                    <a:pt x="24" y="83"/>
                    <a:pt x="24" y="83"/>
                    <a:pt x="24" y="83"/>
                  </a:cubicBezTo>
                  <a:cubicBezTo>
                    <a:pt x="14" y="65"/>
                    <a:pt x="8" y="46"/>
                    <a:pt x="1" y="27"/>
                  </a:cubicBezTo>
                  <a:cubicBezTo>
                    <a:pt x="0" y="23"/>
                    <a:pt x="0" y="18"/>
                    <a:pt x="0" y="14"/>
                  </a:cubicBezTo>
                  <a:cubicBezTo>
                    <a:pt x="0" y="13"/>
                    <a:pt x="1" y="6"/>
                    <a:pt x="2" y="6"/>
                  </a:cubicBezTo>
                  <a:cubicBezTo>
                    <a:pt x="4" y="2"/>
                    <a:pt x="11" y="1"/>
                    <a:pt x="13" y="6"/>
                  </a:cubicBezTo>
                  <a:close/>
                </a:path>
              </a:pathLst>
            </a:custGeom>
            <a:solidFill>
              <a:srgbClr val="01010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4" name="Freeform 62">
              <a:extLst>
                <a:ext uri="{FF2B5EF4-FFF2-40B4-BE49-F238E27FC236}">
                  <a16:creationId xmlns:a16="http://schemas.microsoft.com/office/drawing/2014/main" id="{C75A5423-EA63-445E-80BB-F868381EAFEE}"/>
                </a:ext>
              </a:extLst>
            </p:cNvPr>
            <p:cNvSpPr>
              <a:spLocks/>
            </p:cNvSpPr>
            <p:nvPr/>
          </p:nvSpPr>
          <p:spPr bwMode="auto">
            <a:xfrm>
              <a:off x="2789222" y="2462549"/>
              <a:ext cx="115183" cy="162518"/>
            </a:xfrm>
            <a:custGeom>
              <a:avLst/>
              <a:gdLst>
                <a:gd name="T0" fmla="*/ 0 w 37"/>
                <a:gd name="T1" fmla="*/ 9 h 52"/>
                <a:gd name="T2" fmla="*/ 16 w 37"/>
                <a:gd name="T3" fmla="*/ 52 h 52"/>
                <a:gd name="T4" fmla="*/ 0 w 37"/>
                <a:gd name="T5" fmla="*/ 9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52">
                  <a:moveTo>
                    <a:pt x="0" y="9"/>
                  </a:moveTo>
                  <a:cubicBezTo>
                    <a:pt x="0" y="9"/>
                    <a:pt x="37" y="0"/>
                    <a:pt x="16" y="52"/>
                  </a:cubicBezTo>
                  <a:lnTo>
                    <a:pt x="0" y="9"/>
                  </a:lnTo>
                  <a:close/>
                </a:path>
              </a:pathLst>
            </a:custGeom>
            <a:solidFill>
              <a:srgbClr val="B34F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5" name="Freeform 63">
              <a:extLst>
                <a:ext uri="{FF2B5EF4-FFF2-40B4-BE49-F238E27FC236}">
                  <a16:creationId xmlns:a16="http://schemas.microsoft.com/office/drawing/2014/main" id="{A56B8E13-C49E-40AE-9A84-BDDF7A470E1C}"/>
                </a:ext>
              </a:extLst>
            </p:cNvPr>
            <p:cNvSpPr>
              <a:spLocks/>
            </p:cNvSpPr>
            <p:nvPr/>
          </p:nvSpPr>
          <p:spPr bwMode="auto">
            <a:xfrm>
              <a:off x="3336734" y="1908726"/>
              <a:ext cx="1019288" cy="1173917"/>
            </a:xfrm>
            <a:custGeom>
              <a:avLst/>
              <a:gdLst>
                <a:gd name="T0" fmla="*/ 241 w 328"/>
                <a:gd name="T1" fmla="*/ 11 h 377"/>
                <a:gd name="T2" fmla="*/ 237 w 328"/>
                <a:gd name="T3" fmla="*/ 29 h 377"/>
                <a:gd name="T4" fmla="*/ 314 w 328"/>
                <a:gd name="T5" fmla="*/ 151 h 377"/>
                <a:gd name="T6" fmla="*/ 305 w 328"/>
                <a:gd name="T7" fmla="*/ 218 h 377"/>
                <a:gd name="T8" fmla="*/ 296 w 328"/>
                <a:gd name="T9" fmla="*/ 213 h 377"/>
                <a:gd name="T10" fmla="*/ 296 w 328"/>
                <a:gd name="T11" fmla="*/ 170 h 377"/>
                <a:gd name="T12" fmla="*/ 133 w 328"/>
                <a:gd name="T13" fmla="*/ 52 h 377"/>
                <a:gd name="T14" fmla="*/ 58 w 328"/>
                <a:gd name="T15" fmla="*/ 210 h 377"/>
                <a:gd name="T16" fmla="*/ 199 w 328"/>
                <a:gd name="T17" fmla="*/ 278 h 377"/>
                <a:gd name="T18" fmla="*/ 253 w 328"/>
                <a:gd name="T19" fmla="*/ 268 h 377"/>
                <a:gd name="T20" fmla="*/ 276 w 328"/>
                <a:gd name="T21" fmla="*/ 269 h 377"/>
                <a:gd name="T22" fmla="*/ 228 w 328"/>
                <a:gd name="T23" fmla="*/ 310 h 377"/>
                <a:gd name="T24" fmla="*/ 120 w 328"/>
                <a:gd name="T25" fmla="*/ 321 h 377"/>
                <a:gd name="T26" fmla="*/ 42 w 328"/>
                <a:gd name="T27" fmla="*/ 352 h 377"/>
                <a:gd name="T28" fmla="*/ 27 w 328"/>
                <a:gd name="T29" fmla="*/ 375 h 377"/>
                <a:gd name="T30" fmla="*/ 23 w 328"/>
                <a:gd name="T31" fmla="*/ 370 h 377"/>
                <a:gd name="T32" fmla="*/ 34 w 328"/>
                <a:gd name="T33" fmla="*/ 353 h 377"/>
                <a:gd name="T34" fmla="*/ 11 w 328"/>
                <a:gd name="T35" fmla="*/ 357 h 377"/>
                <a:gd name="T36" fmla="*/ 5 w 328"/>
                <a:gd name="T37" fmla="*/ 354 h 377"/>
                <a:gd name="T38" fmla="*/ 32 w 328"/>
                <a:gd name="T39" fmla="*/ 345 h 377"/>
                <a:gd name="T40" fmla="*/ 17 w 328"/>
                <a:gd name="T41" fmla="*/ 326 h 377"/>
                <a:gd name="T42" fmla="*/ 25 w 328"/>
                <a:gd name="T43" fmla="*/ 323 h 377"/>
                <a:gd name="T44" fmla="*/ 41 w 328"/>
                <a:gd name="T45" fmla="*/ 343 h 377"/>
                <a:gd name="T46" fmla="*/ 202 w 328"/>
                <a:gd name="T47" fmla="*/ 301 h 377"/>
                <a:gd name="T48" fmla="*/ 112 w 328"/>
                <a:gd name="T49" fmla="*/ 259 h 377"/>
                <a:gd name="T50" fmla="*/ 14 w 328"/>
                <a:gd name="T51" fmla="*/ 206 h 377"/>
                <a:gd name="T52" fmla="*/ 25 w 328"/>
                <a:gd name="T53" fmla="*/ 182 h 377"/>
                <a:gd name="T54" fmla="*/ 40 w 328"/>
                <a:gd name="T55" fmla="*/ 165 h 377"/>
                <a:gd name="T56" fmla="*/ 55 w 328"/>
                <a:gd name="T57" fmla="*/ 131 h 377"/>
                <a:gd name="T58" fmla="*/ 72 w 328"/>
                <a:gd name="T59" fmla="*/ 107 h 377"/>
                <a:gd name="T60" fmla="*/ 71 w 328"/>
                <a:gd name="T61" fmla="*/ 106 h 377"/>
                <a:gd name="T62" fmla="*/ 86 w 328"/>
                <a:gd name="T63" fmla="*/ 94 h 377"/>
                <a:gd name="T64" fmla="*/ 93 w 328"/>
                <a:gd name="T65" fmla="*/ 78 h 377"/>
                <a:gd name="T66" fmla="*/ 121 w 328"/>
                <a:gd name="T67" fmla="*/ 40 h 377"/>
                <a:gd name="T68" fmla="*/ 122 w 328"/>
                <a:gd name="T69" fmla="*/ 39 h 377"/>
                <a:gd name="T70" fmla="*/ 141 w 328"/>
                <a:gd name="T71" fmla="*/ 37 h 377"/>
                <a:gd name="T72" fmla="*/ 301 w 328"/>
                <a:gd name="T73" fmla="*/ 154 h 377"/>
                <a:gd name="T74" fmla="*/ 230 w 328"/>
                <a:gd name="T75" fmla="*/ 38 h 377"/>
                <a:gd name="T76" fmla="*/ 225 w 328"/>
                <a:gd name="T77" fmla="*/ 38 h 377"/>
                <a:gd name="T78" fmla="*/ 207 w 328"/>
                <a:gd name="T79" fmla="*/ 40 h 377"/>
                <a:gd name="T80" fmla="*/ 201 w 328"/>
                <a:gd name="T81" fmla="*/ 39 h 377"/>
                <a:gd name="T82" fmla="*/ 203 w 328"/>
                <a:gd name="T83" fmla="*/ 32 h 377"/>
                <a:gd name="T84" fmla="*/ 222 w 328"/>
                <a:gd name="T85" fmla="*/ 27 h 377"/>
                <a:gd name="T86" fmla="*/ 215 w 328"/>
                <a:gd name="T87" fmla="*/ 17 h 377"/>
                <a:gd name="T88" fmla="*/ 216 w 328"/>
                <a:gd name="T89" fmla="*/ 9 h 377"/>
                <a:gd name="T90" fmla="*/ 223 w 328"/>
                <a:gd name="T91" fmla="*/ 12 h 377"/>
                <a:gd name="T92" fmla="*/ 231 w 328"/>
                <a:gd name="T93" fmla="*/ 20 h 377"/>
                <a:gd name="T94" fmla="*/ 236 w 328"/>
                <a:gd name="T95" fmla="*/ 5 h 377"/>
                <a:gd name="T96" fmla="*/ 241 w 328"/>
                <a:gd name="T97" fmla="*/ 11 h 3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328" h="377">
                  <a:moveTo>
                    <a:pt x="241" y="11"/>
                  </a:moveTo>
                  <a:cubicBezTo>
                    <a:pt x="238" y="23"/>
                    <a:pt x="239" y="22"/>
                    <a:pt x="237" y="29"/>
                  </a:cubicBezTo>
                  <a:cubicBezTo>
                    <a:pt x="290" y="49"/>
                    <a:pt x="279" y="116"/>
                    <a:pt x="314" y="151"/>
                  </a:cubicBezTo>
                  <a:cubicBezTo>
                    <a:pt x="314" y="152"/>
                    <a:pt x="328" y="173"/>
                    <a:pt x="305" y="218"/>
                  </a:cubicBezTo>
                  <a:cubicBezTo>
                    <a:pt x="302" y="224"/>
                    <a:pt x="293" y="219"/>
                    <a:pt x="296" y="213"/>
                  </a:cubicBezTo>
                  <a:cubicBezTo>
                    <a:pt x="302" y="198"/>
                    <a:pt x="303" y="185"/>
                    <a:pt x="296" y="170"/>
                  </a:cubicBezTo>
                  <a:cubicBezTo>
                    <a:pt x="280" y="166"/>
                    <a:pt x="183" y="106"/>
                    <a:pt x="133" y="52"/>
                  </a:cubicBezTo>
                  <a:cubicBezTo>
                    <a:pt x="96" y="105"/>
                    <a:pt x="84" y="150"/>
                    <a:pt x="58" y="210"/>
                  </a:cubicBezTo>
                  <a:cubicBezTo>
                    <a:pt x="68" y="210"/>
                    <a:pt x="188" y="272"/>
                    <a:pt x="199" y="278"/>
                  </a:cubicBezTo>
                  <a:cubicBezTo>
                    <a:pt x="203" y="280"/>
                    <a:pt x="235" y="289"/>
                    <a:pt x="253" y="268"/>
                  </a:cubicBezTo>
                  <a:cubicBezTo>
                    <a:pt x="255" y="266"/>
                    <a:pt x="271" y="264"/>
                    <a:pt x="276" y="269"/>
                  </a:cubicBezTo>
                  <a:cubicBezTo>
                    <a:pt x="276" y="269"/>
                    <a:pt x="253" y="303"/>
                    <a:pt x="228" y="310"/>
                  </a:cubicBezTo>
                  <a:cubicBezTo>
                    <a:pt x="201" y="317"/>
                    <a:pt x="164" y="306"/>
                    <a:pt x="120" y="321"/>
                  </a:cubicBezTo>
                  <a:cubicBezTo>
                    <a:pt x="95" y="329"/>
                    <a:pt x="43" y="350"/>
                    <a:pt x="42" y="352"/>
                  </a:cubicBezTo>
                  <a:cubicBezTo>
                    <a:pt x="36" y="363"/>
                    <a:pt x="34" y="365"/>
                    <a:pt x="27" y="375"/>
                  </a:cubicBezTo>
                  <a:cubicBezTo>
                    <a:pt x="25" y="377"/>
                    <a:pt x="21" y="374"/>
                    <a:pt x="23" y="370"/>
                  </a:cubicBezTo>
                  <a:cubicBezTo>
                    <a:pt x="26" y="361"/>
                    <a:pt x="29" y="360"/>
                    <a:pt x="34" y="353"/>
                  </a:cubicBezTo>
                  <a:cubicBezTo>
                    <a:pt x="21" y="351"/>
                    <a:pt x="20" y="352"/>
                    <a:pt x="11" y="357"/>
                  </a:cubicBezTo>
                  <a:cubicBezTo>
                    <a:pt x="9" y="359"/>
                    <a:pt x="0" y="358"/>
                    <a:pt x="5" y="354"/>
                  </a:cubicBezTo>
                  <a:cubicBezTo>
                    <a:pt x="16" y="345"/>
                    <a:pt x="21" y="344"/>
                    <a:pt x="32" y="345"/>
                  </a:cubicBezTo>
                  <a:cubicBezTo>
                    <a:pt x="27" y="341"/>
                    <a:pt x="20" y="332"/>
                    <a:pt x="17" y="326"/>
                  </a:cubicBezTo>
                  <a:cubicBezTo>
                    <a:pt x="15" y="320"/>
                    <a:pt x="24" y="319"/>
                    <a:pt x="25" y="323"/>
                  </a:cubicBezTo>
                  <a:cubicBezTo>
                    <a:pt x="27" y="332"/>
                    <a:pt x="34" y="338"/>
                    <a:pt x="41" y="343"/>
                  </a:cubicBezTo>
                  <a:cubicBezTo>
                    <a:pt x="94" y="312"/>
                    <a:pt x="147" y="300"/>
                    <a:pt x="202" y="301"/>
                  </a:cubicBezTo>
                  <a:cubicBezTo>
                    <a:pt x="172" y="286"/>
                    <a:pt x="144" y="269"/>
                    <a:pt x="112" y="259"/>
                  </a:cubicBezTo>
                  <a:cubicBezTo>
                    <a:pt x="77" y="248"/>
                    <a:pt x="0" y="235"/>
                    <a:pt x="14" y="206"/>
                  </a:cubicBezTo>
                  <a:cubicBezTo>
                    <a:pt x="17" y="198"/>
                    <a:pt x="21" y="190"/>
                    <a:pt x="25" y="182"/>
                  </a:cubicBezTo>
                  <a:cubicBezTo>
                    <a:pt x="30" y="177"/>
                    <a:pt x="35" y="171"/>
                    <a:pt x="40" y="165"/>
                  </a:cubicBezTo>
                  <a:cubicBezTo>
                    <a:pt x="41" y="163"/>
                    <a:pt x="60" y="136"/>
                    <a:pt x="55" y="131"/>
                  </a:cubicBezTo>
                  <a:cubicBezTo>
                    <a:pt x="61" y="123"/>
                    <a:pt x="66" y="115"/>
                    <a:pt x="72" y="107"/>
                  </a:cubicBezTo>
                  <a:cubicBezTo>
                    <a:pt x="72" y="107"/>
                    <a:pt x="71" y="106"/>
                    <a:pt x="71" y="106"/>
                  </a:cubicBezTo>
                  <a:cubicBezTo>
                    <a:pt x="77" y="103"/>
                    <a:pt x="82" y="98"/>
                    <a:pt x="86" y="94"/>
                  </a:cubicBezTo>
                  <a:cubicBezTo>
                    <a:pt x="89" y="90"/>
                    <a:pt x="92" y="84"/>
                    <a:pt x="93" y="78"/>
                  </a:cubicBezTo>
                  <a:cubicBezTo>
                    <a:pt x="103" y="65"/>
                    <a:pt x="112" y="52"/>
                    <a:pt x="121" y="40"/>
                  </a:cubicBezTo>
                  <a:cubicBezTo>
                    <a:pt x="121" y="39"/>
                    <a:pt x="121" y="39"/>
                    <a:pt x="122" y="39"/>
                  </a:cubicBezTo>
                  <a:cubicBezTo>
                    <a:pt x="123" y="34"/>
                    <a:pt x="134" y="26"/>
                    <a:pt x="141" y="37"/>
                  </a:cubicBezTo>
                  <a:cubicBezTo>
                    <a:pt x="185" y="92"/>
                    <a:pt x="244" y="114"/>
                    <a:pt x="301" y="154"/>
                  </a:cubicBezTo>
                  <a:cubicBezTo>
                    <a:pt x="270" y="119"/>
                    <a:pt x="272" y="47"/>
                    <a:pt x="230" y="38"/>
                  </a:cubicBezTo>
                  <a:cubicBezTo>
                    <a:pt x="230" y="38"/>
                    <a:pt x="227" y="39"/>
                    <a:pt x="225" y="38"/>
                  </a:cubicBezTo>
                  <a:cubicBezTo>
                    <a:pt x="218" y="36"/>
                    <a:pt x="212" y="36"/>
                    <a:pt x="207" y="40"/>
                  </a:cubicBezTo>
                  <a:cubicBezTo>
                    <a:pt x="205" y="41"/>
                    <a:pt x="202" y="42"/>
                    <a:pt x="201" y="39"/>
                  </a:cubicBezTo>
                  <a:cubicBezTo>
                    <a:pt x="199" y="37"/>
                    <a:pt x="201" y="34"/>
                    <a:pt x="203" y="32"/>
                  </a:cubicBezTo>
                  <a:cubicBezTo>
                    <a:pt x="209" y="28"/>
                    <a:pt x="215" y="27"/>
                    <a:pt x="222" y="27"/>
                  </a:cubicBezTo>
                  <a:cubicBezTo>
                    <a:pt x="220" y="23"/>
                    <a:pt x="218" y="21"/>
                    <a:pt x="215" y="17"/>
                  </a:cubicBezTo>
                  <a:cubicBezTo>
                    <a:pt x="214" y="15"/>
                    <a:pt x="214" y="10"/>
                    <a:pt x="216" y="9"/>
                  </a:cubicBezTo>
                  <a:cubicBezTo>
                    <a:pt x="219" y="7"/>
                    <a:pt x="221" y="10"/>
                    <a:pt x="223" y="12"/>
                  </a:cubicBezTo>
                  <a:cubicBezTo>
                    <a:pt x="225" y="14"/>
                    <a:pt x="229" y="17"/>
                    <a:pt x="231" y="20"/>
                  </a:cubicBezTo>
                  <a:cubicBezTo>
                    <a:pt x="231" y="14"/>
                    <a:pt x="232" y="12"/>
                    <a:pt x="236" y="5"/>
                  </a:cubicBezTo>
                  <a:cubicBezTo>
                    <a:pt x="238" y="0"/>
                    <a:pt x="242" y="7"/>
                    <a:pt x="241" y="11"/>
                  </a:cubicBezTo>
                  <a:close/>
                </a:path>
              </a:pathLst>
            </a:custGeom>
            <a:solidFill>
              <a:srgbClr val="01010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6" name="Freeform 64">
              <a:extLst>
                <a:ext uri="{FF2B5EF4-FFF2-40B4-BE49-F238E27FC236}">
                  <a16:creationId xmlns:a16="http://schemas.microsoft.com/office/drawing/2014/main" id="{274B4D50-49A8-4E74-97D8-868B469E4D46}"/>
                </a:ext>
              </a:extLst>
            </p:cNvPr>
            <p:cNvSpPr>
              <a:spLocks/>
            </p:cNvSpPr>
            <p:nvPr/>
          </p:nvSpPr>
          <p:spPr bwMode="auto">
            <a:xfrm>
              <a:off x="3376181" y="2195894"/>
              <a:ext cx="934084" cy="586958"/>
            </a:xfrm>
            <a:custGeom>
              <a:avLst/>
              <a:gdLst>
                <a:gd name="T0" fmla="*/ 280 w 300"/>
                <a:gd name="T1" fmla="*/ 131 h 189"/>
                <a:gd name="T2" fmla="*/ 270 w 300"/>
                <a:gd name="T3" fmla="*/ 139 h 189"/>
                <a:gd name="T4" fmla="*/ 263 w 300"/>
                <a:gd name="T5" fmla="*/ 154 h 189"/>
                <a:gd name="T6" fmla="*/ 220 w 300"/>
                <a:gd name="T7" fmla="*/ 184 h 189"/>
                <a:gd name="T8" fmla="*/ 13 w 300"/>
                <a:gd name="T9" fmla="*/ 135 h 189"/>
                <a:gd name="T10" fmla="*/ 72 w 300"/>
                <a:gd name="T11" fmla="*/ 84 h 189"/>
                <a:gd name="T12" fmla="*/ 150 w 300"/>
                <a:gd name="T13" fmla="*/ 124 h 189"/>
                <a:gd name="T14" fmla="*/ 80 w 300"/>
                <a:gd name="T15" fmla="*/ 64 h 189"/>
                <a:gd name="T16" fmla="*/ 138 w 300"/>
                <a:gd name="T17" fmla="*/ 14 h 189"/>
                <a:gd name="T18" fmla="*/ 287 w 300"/>
                <a:gd name="T19" fmla="*/ 98 h 189"/>
                <a:gd name="T20" fmla="*/ 280 w 300"/>
                <a:gd name="T21" fmla="*/ 131 h 1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00" h="189">
                  <a:moveTo>
                    <a:pt x="280" y="131"/>
                  </a:moveTo>
                  <a:cubicBezTo>
                    <a:pt x="278" y="133"/>
                    <a:pt x="274" y="136"/>
                    <a:pt x="270" y="139"/>
                  </a:cubicBezTo>
                  <a:cubicBezTo>
                    <a:pt x="269" y="144"/>
                    <a:pt x="266" y="150"/>
                    <a:pt x="263" y="154"/>
                  </a:cubicBezTo>
                  <a:cubicBezTo>
                    <a:pt x="254" y="166"/>
                    <a:pt x="236" y="183"/>
                    <a:pt x="220" y="184"/>
                  </a:cubicBezTo>
                  <a:cubicBezTo>
                    <a:pt x="148" y="189"/>
                    <a:pt x="72" y="179"/>
                    <a:pt x="13" y="135"/>
                  </a:cubicBezTo>
                  <a:cubicBezTo>
                    <a:pt x="0" y="125"/>
                    <a:pt x="53" y="70"/>
                    <a:pt x="72" y="84"/>
                  </a:cubicBezTo>
                  <a:cubicBezTo>
                    <a:pt x="107" y="111"/>
                    <a:pt x="106" y="119"/>
                    <a:pt x="150" y="124"/>
                  </a:cubicBezTo>
                  <a:cubicBezTo>
                    <a:pt x="111" y="103"/>
                    <a:pt x="116" y="89"/>
                    <a:pt x="80" y="64"/>
                  </a:cubicBezTo>
                  <a:cubicBezTo>
                    <a:pt x="65" y="54"/>
                    <a:pt x="116" y="0"/>
                    <a:pt x="138" y="14"/>
                  </a:cubicBezTo>
                  <a:cubicBezTo>
                    <a:pt x="185" y="46"/>
                    <a:pt x="238" y="69"/>
                    <a:pt x="287" y="98"/>
                  </a:cubicBezTo>
                  <a:cubicBezTo>
                    <a:pt x="300" y="106"/>
                    <a:pt x="287" y="123"/>
                    <a:pt x="280" y="131"/>
                  </a:cubicBezTo>
                  <a:close/>
                </a:path>
              </a:pathLst>
            </a:custGeom>
            <a:solidFill>
              <a:srgbClr val="113B6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7" name="Freeform 65">
              <a:extLst>
                <a:ext uri="{FF2B5EF4-FFF2-40B4-BE49-F238E27FC236}">
                  <a16:creationId xmlns:a16="http://schemas.microsoft.com/office/drawing/2014/main" id="{4620D486-F118-4DDF-904F-C9D883605F9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249953" y="2008130"/>
              <a:ext cx="369216" cy="527000"/>
            </a:xfrm>
            <a:custGeom>
              <a:avLst/>
              <a:gdLst>
                <a:gd name="T0" fmla="*/ 70 w 119"/>
                <a:gd name="T1" fmla="*/ 92 h 169"/>
                <a:gd name="T2" fmla="*/ 43 w 119"/>
                <a:gd name="T3" fmla="*/ 89 h 169"/>
                <a:gd name="T4" fmla="*/ 32 w 119"/>
                <a:gd name="T5" fmla="*/ 94 h 169"/>
                <a:gd name="T6" fmla="*/ 14 w 119"/>
                <a:gd name="T7" fmla="*/ 113 h 169"/>
                <a:gd name="T8" fmla="*/ 7 w 119"/>
                <a:gd name="T9" fmla="*/ 148 h 169"/>
                <a:gd name="T10" fmla="*/ 20 w 119"/>
                <a:gd name="T11" fmla="*/ 167 h 169"/>
                <a:gd name="T12" fmla="*/ 36 w 119"/>
                <a:gd name="T13" fmla="*/ 153 h 169"/>
                <a:gd name="T14" fmla="*/ 53 w 119"/>
                <a:gd name="T15" fmla="*/ 134 h 169"/>
                <a:gd name="T16" fmla="*/ 70 w 119"/>
                <a:gd name="T17" fmla="*/ 92 h 169"/>
                <a:gd name="T18" fmla="*/ 66 w 119"/>
                <a:gd name="T19" fmla="*/ 4 h 169"/>
                <a:gd name="T20" fmla="*/ 37 w 119"/>
                <a:gd name="T21" fmla="*/ 36 h 169"/>
                <a:gd name="T22" fmla="*/ 64 w 119"/>
                <a:gd name="T23" fmla="*/ 78 h 169"/>
                <a:gd name="T24" fmla="*/ 103 w 119"/>
                <a:gd name="T25" fmla="*/ 66 h 169"/>
                <a:gd name="T26" fmla="*/ 105 w 119"/>
                <a:gd name="T27" fmla="*/ 33 h 169"/>
                <a:gd name="T28" fmla="*/ 98 w 119"/>
                <a:gd name="T29" fmla="*/ 29 h 169"/>
                <a:gd name="T30" fmla="*/ 97 w 119"/>
                <a:gd name="T31" fmla="*/ 28 h 169"/>
                <a:gd name="T32" fmla="*/ 95 w 119"/>
                <a:gd name="T33" fmla="*/ 26 h 169"/>
                <a:gd name="T34" fmla="*/ 93 w 119"/>
                <a:gd name="T35" fmla="*/ 23 h 169"/>
                <a:gd name="T36" fmla="*/ 93 w 119"/>
                <a:gd name="T37" fmla="*/ 23 h 169"/>
                <a:gd name="T38" fmla="*/ 92 w 119"/>
                <a:gd name="T39" fmla="*/ 20 h 169"/>
                <a:gd name="T40" fmla="*/ 92 w 119"/>
                <a:gd name="T41" fmla="*/ 19 h 169"/>
                <a:gd name="T42" fmla="*/ 66 w 119"/>
                <a:gd name="T43" fmla="*/ 4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19" h="169">
                  <a:moveTo>
                    <a:pt x="70" y="92"/>
                  </a:moveTo>
                  <a:cubicBezTo>
                    <a:pt x="61" y="88"/>
                    <a:pt x="52" y="93"/>
                    <a:pt x="43" y="89"/>
                  </a:cubicBezTo>
                  <a:cubicBezTo>
                    <a:pt x="39" y="88"/>
                    <a:pt x="34" y="92"/>
                    <a:pt x="32" y="94"/>
                  </a:cubicBezTo>
                  <a:cubicBezTo>
                    <a:pt x="25" y="100"/>
                    <a:pt x="20" y="106"/>
                    <a:pt x="14" y="113"/>
                  </a:cubicBezTo>
                  <a:cubicBezTo>
                    <a:pt x="13" y="115"/>
                    <a:pt x="0" y="145"/>
                    <a:pt x="7" y="148"/>
                  </a:cubicBezTo>
                  <a:cubicBezTo>
                    <a:pt x="16" y="152"/>
                    <a:pt x="11" y="163"/>
                    <a:pt x="20" y="167"/>
                  </a:cubicBezTo>
                  <a:cubicBezTo>
                    <a:pt x="23" y="169"/>
                    <a:pt x="33" y="154"/>
                    <a:pt x="36" y="153"/>
                  </a:cubicBezTo>
                  <a:cubicBezTo>
                    <a:pt x="42" y="147"/>
                    <a:pt x="48" y="141"/>
                    <a:pt x="53" y="134"/>
                  </a:cubicBezTo>
                  <a:cubicBezTo>
                    <a:pt x="55" y="132"/>
                    <a:pt x="77" y="95"/>
                    <a:pt x="70" y="92"/>
                  </a:cubicBezTo>
                  <a:close/>
                  <a:moveTo>
                    <a:pt x="66" y="4"/>
                  </a:moveTo>
                  <a:cubicBezTo>
                    <a:pt x="53" y="8"/>
                    <a:pt x="37" y="21"/>
                    <a:pt x="37" y="36"/>
                  </a:cubicBezTo>
                  <a:cubicBezTo>
                    <a:pt x="36" y="55"/>
                    <a:pt x="47" y="70"/>
                    <a:pt x="64" y="78"/>
                  </a:cubicBezTo>
                  <a:cubicBezTo>
                    <a:pt x="78" y="85"/>
                    <a:pt x="94" y="76"/>
                    <a:pt x="103" y="66"/>
                  </a:cubicBezTo>
                  <a:cubicBezTo>
                    <a:pt x="110" y="58"/>
                    <a:pt x="119" y="39"/>
                    <a:pt x="105" y="33"/>
                  </a:cubicBezTo>
                  <a:cubicBezTo>
                    <a:pt x="103" y="32"/>
                    <a:pt x="100" y="30"/>
                    <a:pt x="98" y="29"/>
                  </a:cubicBezTo>
                  <a:cubicBezTo>
                    <a:pt x="98" y="28"/>
                    <a:pt x="97" y="28"/>
                    <a:pt x="97" y="28"/>
                  </a:cubicBezTo>
                  <a:cubicBezTo>
                    <a:pt x="96" y="27"/>
                    <a:pt x="96" y="26"/>
                    <a:pt x="95" y="26"/>
                  </a:cubicBezTo>
                  <a:cubicBezTo>
                    <a:pt x="94" y="25"/>
                    <a:pt x="94" y="24"/>
                    <a:pt x="93" y="23"/>
                  </a:cubicBezTo>
                  <a:cubicBezTo>
                    <a:pt x="93" y="23"/>
                    <a:pt x="93" y="23"/>
                    <a:pt x="93" y="23"/>
                  </a:cubicBezTo>
                  <a:cubicBezTo>
                    <a:pt x="93" y="22"/>
                    <a:pt x="92" y="21"/>
                    <a:pt x="92" y="20"/>
                  </a:cubicBezTo>
                  <a:cubicBezTo>
                    <a:pt x="92" y="20"/>
                    <a:pt x="92" y="19"/>
                    <a:pt x="92" y="19"/>
                  </a:cubicBezTo>
                  <a:cubicBezTo>
                    <a:pt x="92" y="4"/>
                    <a:pt x="78" y="0"/>
                    <a:pt x="66" y="4"/>
                  </a:cubicBezTo>
                  <a:close/>
                </a:path>
              </a:pathLst>
            </a:custGeom>
            <a:solidFill>
              <a:srgbClr val="077B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8" name="Freeform 66">
              <a:extLst>
                <a:ext uri="{FF2B5EF4-FFF2-40B4-BE49-F238E27FC236}">
                  <a16:creationId xmlns:a16="http://schemas.microsoft.com/office/drawing/2014/main" id="{5203C1C9-EBC0-417F-8B29-82E41C232376}"/>
                </a:ext>
              </a:extLst>
            </p:cNvPr>
            <p:cNvSpPr>
              <a:spLocks/>
            </p:cNvSpPr>
            <p:nvPr/>
          </p:nvSpPr>
          <p:spPr bwMode="auto">
            <a:xfrm>
              <a:off x="7331838" y="6118417"/>
              <a:ext cx="326614" cy="588536"/>
            </a:xfrm>
            <a:custGeom>
              <a:avLst/>
              <a:gdLst>
                <a:gd name="T0" fmla="*/ 6 w 105"/>
                <a:gd name="T1" fmla="*/ 173 h 189"/>
                <a:gd name="T2" fmla="*/ 8 w 105"/>
                <a:gd name="T3" fmla="*/ 172 h 189"/>
                <a:gd name="T4" fmla="*/ 88 w 105"/>
                <a:gd name="T5" fmla="*/ 156 h 189"/>
                <a:gd name="T6" fmla="*/ 39 w 105"/>
                <a:gd name="T7" fmla="*/ 46 h 189"/>
                <a:gd name="T8" fmla="*/ 25 w 105"/>
                <a:gd name="T9" fmla="*/ 6 h 189"/>
                <a:gd name="T10" fmla="*/ 39 w 105"/>
                <a:gd name="T11" fmla="*/ 0 h 189"/>
                <a:gd name="T12" fmla="*/ 46 w 105"/>
                <a:gd name="T13" fmla="*/ 26 h 189"/>
                <a:gd name="T14" fmla="*/ 50 w 105"/>
                <a:gd name="T15" fmla="*/ 38 h 189"/>
                <a:gd name="T16" fmla="*/ 101 w 105"/>
                <a:gd name="T17" fmla="*/ 154 h 189"/>
                <a:gd name="T18" fmla="*/ 101 w 105"/>
                <a:gd name="T19" fmla="*/ 156 h 189"/>
                <a:gd name="T20" fmla="*/ 99 w 105"/>
                <a:gd name="T21" fmla="*/ 167 h 189"/>
                <a:gd name="T22" fmla="*/ 90 w 105"/>
                <a:gd name="T23" fmla="*/ 172 h 189"/>
                <a:gd name="T24" fmla="*/ 87 w 105"/>
                <a:gd name="T25" fmla="*/ 173 h 189"/>
                <a:gd name="T26" fmla="*/ 86 w 105"/>
                <a:gd name="T27" fmla="*/ 173 h 189"/>
                <a:gd name="T28" fmla="*/ 26 w 105"/>
                <a:gd name="T29" fmla="*/ 188 h 189"/>
                <a:gd name="T30" fmla="*/ 11 w 105"/>
                <a:gd name="T31" fmla="*/ 187 h 189"/>
                <a:gd name="T32" fmla="*/ 4 w 105"/>
                <a:gd name="T33" fmla="*/ 185 h 189"/>
                <a:gd name="T34" fmla="*/ 6 w 105"/>
                <a:gd name="T35" fmla="*/ 173 h 1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05" h="189">
                  <a:moveTo>
                    <a:pt x="6" y="173"/>
                  </a:moveTo>
                  <a:cubicBezTo>
                    <a:pt x="6" y="173"/>
                    <a:pt x="7" y="172"/>
                    <a:pt x="8" y="172"/>
                  </a:cubicBezTo>
                  <a:cubicBezTo>
                    <a:pt x="34" y="162"/>
                    <a:pt x="61" y="160"/>
                    <a:pt x="88" y="156"/>
                  </a:cubicBezTo>
                  <a:cubicBezTo>
                    <a:pt x="79" y="117"/>
                    <a:pt x="52" y="84"/>
                    <a:pt x="39" y="46"/>
                  </a:cubicBezTo>
                  <a:cubicBezTo>
                    <a:pt x="35" y="34"/>
                    <a:pt x="30" y="20"/>
                    <a:pt x="25" y="6"/>
                  </a:cubicBezTo>
                  <a:cubicBezTo>
                    <a:pt x="29" y="5"/>
                    <a:pt x="34" y="3"/>
                    <a:pt x="39" y="0"/>
                  </a:cubicBezTo>
                  <a:cubicBezTo>
                    <a:pt x="41" y="9"/>
                    <a:pt x="44" y="18"/>
                    <a:pt x="46" y="26"/>
                  </a:cubicBezTo>
                  <a:cubicBezTo>
                    <a:pt x="47" y="30"/>
                    <a:pt x="49" y="34"/>
                    <a:pt x="50" y="38"/>
                  </a:cubicBezTo>
                  <a:cubicBezTo>
                    <a:pt x="63" y="79"/>
                    <a:pt x="91" y="113"/>
                    <a:pt x="101" y="154"/>
                  </a:cubicBezTo>
                  <a:cubicBezTo>
                    <a:pt x="101" y="155"/>
                    <a:pt x="101" y="155"/>
                    <a:pt x="101" y="156"/>
                  </a:cubicBezTo>
                  <a:cubicBezTo>
                    <a:pt x="105" y="159"/>
                    <a:pt x="105" y="166"/>
                    <a:pt x="99" y="167"/>
                  </a:cubicBezTo>
                  <a:cubicBezTo>
                    <a:pt x="96" y="169"/>
                    <a:pt x="93" y="170"/>
                    <a:pt x="90" y="172"/>
                  </a:cubicBezTo>
                  <a:cubicBezTo>
                    <a:pt x="89" y="173"/>
                    <a:pt x="88" y="173"/>
                    <a:pt x="87" y="173"/>
                  </a:cubicBezTo>
                  <a:cubicBezTo>
                    <a:pt x="86" y="173"/>
                    <a:pt x="86" y="173"/>
                    <a:pt x="86" y="173"/>
                  </a:cubicBezTo>
                  <a:cubicBezTo>
                    <a:pt x="67" y="181"/>
                    <a:pt x="46" y="184"/>
                    <a:pt x="26" y="188"/>
                  </a:cubicBezTo>
                  <a:cubicBezTo>
                    <a:pt x="21" y="189"/>
                    <a:pt x="16" y="188"/>
                    <a:pt x="11" y="187"/>
                  </a:cubicBezTo>
                  <a:cubicBezTo>
                    <a:pt x="11" y="187"/>
                    <a:pt x="3" y="185"/>
                    <a:pt x="4" y="185"/>
                  </a:cubicBezTo>
                  <a:cubicBezTo>
                    <a:pt x="0" y="182"/>
                    <a:pt x="0" y="174"/>
                    <a:pt x="6" y="173"/>
                  </a:cubicBezTo>
                  <a:close/>
                </a:path>
              </a:pathLst>
            </a:custGeom>
            <a:solidFill>
              <a:srgbClr val="01010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9" name="Freeform 67">
              <a:extLst>
                <a:ext uri="{FF2B5EF4-FFF2-40B4-BE49-F238E27FC236}">
                  <a16:creationId xmlns:a16="http://schemas.microsoft.com/office/drawing/2014/main" id="{69AA5B73-541F-460F-AB3B-AD34B96027D8}"/>
                </a:ext>
              </a:extLst>
            </p:cNvPr>
            <p:cNvSpPr>
              <a:spLocks/>
            </p:cNvSpPr>
            <p:nvPr/>
          </p:nvSpPr>
          <p:spPr bwMode="auto">
            <a:xfrm>
              <a:off x="7418620" y="6607549"/>
              <a:ext cx="143584" cy="67847"/>
            </a:xfrm>
            <a:custGeom>
              <a:avLst/>
              <a:gdLst>
                <a:gd name="T0" fmla="*/ 32 w 46"/>
                <a:gd name="T1" fmla="*/ 19 h 22"/>
                <a:gd name="T2" fmla="*/ 22 w 46"/>
                <a:gd name="T3" fmla="*/ 21 h 22"/>
                <a:gd name="T4" fmla="*/ 5 w 46"/>
                <a:gd name="T5" fmla="*/ 21 h 22"/>
                <a:gd name="T6" fmla="*/ 0 w 46"/>
                <a:gd name="T7" fmla="*/ 17 h 22"/>
                <a:gd name="T8" fmla="*/ 4 w 46"/>
                <a:gd name="T9" fmla="*/ 10 h 22"/>
                <a:gd name="T10" fmla="*/ 24 w 46"/>
                <a:gd name="T11" fmla="*/ 0 h 22"/>
                <a:gd name="T12" fmla="*/ 41 w 46"/>
                <a:gd name="T13" fmla="*/ 1 h 22"/>
                <a:gd name="T14" fmla="*/ 45 w 46"/>
                <a:gd name="T15" fmla="*/ 4 h 22"/>
                <a:gd name="T16" fmla="*/ 42 w 46"/>
                <a:gd name="T17" fmla="*/ 12 h 22"/>
                <a:gd name="T18" fmla="*/ 32 w 46"/>
                <a:gd name="T19" fmla="*/ 19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6" h="22">
                  <a:moveTo>
                    <a:pt x="32" y="19"/>
                  </a:moveTo>
                  <a:cubicBezTo>
                    <a:pt x="30" y="20"/>
                    <a:pt x="25" y="22"/>
                    <a:pt x="22" y="21"/>
                  </a:cubicBezTo>
                  <a:cubicBezTo>
                    <a:pt x="17" y="21"/>
                    <a:pt x="11" y="21"/>
                    <a:pt x="5" y="21"/>
                  </a:cubicBezTo>
                  <a:cubicBezTo>
                    <a:pt x="1" y="20"/>
                    <a:pt x="1" y="18"/>
                    <a:pt x="0" y="17"/>
                  </a:cubicBezTo>
                  <a:cubicBezTo>
                    <a:pt x="0" y="15"/>
                    <a:pt x="1" y="12"/>
                    <a:pt x="4" y="10"/>
                  </a:cubicBezTo>
                  <a:cubicBezTo>
                    <a:pt x="6" y="8"/>
                    <a:pt x="14" y="0"/>
                    <a:pt x="24" y="0"/>
                  </a:cubicBezTo>
                  <a:cubicBezTo>
                    <a:pt x="30" y="0"/>
                    <a:pt x="36" y="0"/>
                    <a:pt x="41" y="1"/>
                  </a:cubicBezTo>
                  <a:cubicBezTo>
                    <a:pt x="44" y="1"/>
                    <a:pt x="45" y="3"/>
                    <a:pt x="45" y="4"/>
                  </a:cubicBezTo>
                  <a:cubicBezTo>
                    <a:pt x="46" y="7"/>
                    <a:pt x="44" y="9"/>
                    <a:pt x="42" y="12"/>
                  </a:cubicBezTo>
                  <a:cubicBezTo>
                    <a:pt x="40" y="14"/>
                    <a:pt x="37" y="17"/>
                    <a:pt x="32" y="19"/>
                  </a:cubicBezTo>
                  <a:close/>
                </a:path>
              </a:pathLst>
            </a:custGeom>
            <a:solidFill>
              <a:srgbClr val="FEDE5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0" name="Freeform 68">
              <a:extLst>
                <a:ext uri="{FF2B5EF4-FFF2-40B4-BE49-F238E27FC236}">
                  <a16:creationId xmlns:a16="http://schemas.microsoft.com/office/drawing/2014/main" id="{4E236833-1A0A-41DA-A806-D25BCF9D5186}"/>
                </a:ext>
              </a:extLst>
            </p:cNvPr>
            <p:cNvSpPr>
              <a:spLocks/>
            </p:cNvSpPr>
            <p:nvPr/>
          </p:nvSpPr>
          <p:spPr bwMode="auto">
            <a:xfrm>
              <a:off x="7806770" y="5630862"/>
              <a:ext cx="569603" cy="336080"/>
            </a:xfrm>
            <a:custGeom>
              <a:avLst/>
              <a:gdLst>
                <a:gd name="T0" fmla="*/ 174 w 183"/>
                <a:gd name="T1" fmla="*/ 4 h 108"/>
                <a:gd name="T2" fmla="*/ 178 w 183"/>
                <a:gd name="T3" fmla="*/ 11 h 108"/>
                <a:gd name="T4" fmla="*/ 182 w 183"/>
                <a:gd name="T5" fmla="*/ 24 h 108"/>
                <a:gd name="T6" fmla="*/ 179 w 183"/>
                <a:gd name="T7" fmla="*/ 86 h 108"/>
                <a:gd name="T8" fmla="*/ 179 w 183"/>
                <a:gd name="T9" fmla="*/ 87 h 108"/>
                <a:gd name="T10" fmla="*/ 179 w 183"/>
                <a:gd name="T11" fmla="*/ 90 h 108"/>
                <a:gd name="T12" fmla="*/ 176 w 183"/>
                <a:gd name="T13" fmla="*/ 101 h 108"/>
                <a:gd name="T14" fmla="*/ 165 w 183"/>
                <a:gd name="T15" fmla="*/ 105 h 108"/>
                <a:gd name="T16" fmla="*/ 164 w 183"/>
                <a:gd name="T17" fmla="*/ 105 h 108"/>
                <a:gd name="T18" fmla="*/ 40 w 183"/>
                <a:gd name="T19" fmla="*/ 78 h 108"/>
                <a:gd name="T20" fmla="*/ 27 w 183"/>
                <a:gd name="T21" fmla="*/ 76 h 108"/>
                <a:gd name="T22" fmla="*/ 0 w 183"/>
                <a:gd name="T23" fmla="*/ 74 h 108"/>
                <a:gd name="T24" fmla="*/ 3 w 183"/>
                <a:gd name="T25" fmla="*/ 60 h 108"/>
                <a:gd name="T26" fmla="*/ 45 w 183"/>
                <a:gd name="T27" fmla="*/ 65 h 108"/>
                <a:gd name="T28" fmla="*/ 163 w 183"/>
                <a:gd name="T29" fmla="*/ 92 h 108"/>
                <a:gd name="T30" fmla="*/ 162 w 183"/>
                <a:gd name="T31" fmla="*/ 10 h 108"/>
                <a:gd name="T32" fmla="*/ 163 w 183"/>
                <a:gd name="T33" fmla="*/ 8 h 108"/>
                <a:gd name="T34" fmla="*/ 174 w 183"/>
                <a:gd name="T35" fmla="*/ 4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83" h="108">
                  <a:moveTo>
                    <a:pt x="174" y="4"/>
                  </a:moveTo>
                  <a:cubicBezTo>
                    <a:pt x="174" y="3"/>
                    <a:pt x="178" y="10"/>
                    <a:pt x="178" y="11"/>
                  </a:cubicBezTo>
                  <a:cubicBezTo>
                    <a:pt x="180" y="15"/>
                    <a:pt x="182" y="20"/>
                    <a:pt x="182" y="24"/>
                  </a:cubicBezTo>
                  <a:cubicBezTo>
                    <a:pt x="182" y="45"/>
                    <a:pt x="183" y="66"/>
                    <a:pt x="179" y="86"/>
                  </a:cubicBezTo>
                  <a:cubicBezTo>
                    <a:pt x="179" y="87"/>
                    <a:pt x="179" y="87"/>
                    <a:pt x="179" y="87"/>
                  </a:cubicBezTo>
                  <a:cubicBezTo>
                    <a:pt x="179" y="88"/>
                    <a:pt x="179" y="90"/>
                    <a:pt x="179" y="90"/>
                  </a:cubicBezTo>
                  <a:cubicBezTo>
                    <a:pt x="178" y="94"/>
                    <a:pt x="177" y="97"/>
                    <a:pt x="176" y="101"/>
                  </a:cubicBezTo>
                  <a:cubicBezTo>
                    <a:pt x="175" y="106"/>
                    <a:pt x="169" y="108"/>
                    <a:pt x="165" y="105"/>
                  </a:cubicBezTo>
                  <a:cubicBezTo>
                    <a:pt x="165" y="105"/>
                    <a:pt x="164" y="105"/>
                    <a:pt x="164" y="105"/>
                  </a:cubicBezTo>
                  <a:cubicBezTo>
                    <a:pt x="121" y="104"/>
                    <a:pt x="82" y="82"/>
                    <a:pt x="40" y="78"/>
                  </a:cubicBezTo>
                  <a:cubicBezTo>
                    <a:pt x="35" y="77"/>
                    <a:pt x="31" y="77"/>
                    <a:pt x="27" y="76"/>
                  </a:cubicBezTo>
                  <a:cubicBezTo>
                    <a:pt x="18" y="76"/>
                    <a:pt x="9" y="75"/>
                    <a:pt x="0" y="74"/>
                  </a:cubicBezTo>
                  <a:cubicBezTo>
                    <a:pt x="2" y="69"/>
                    <a:pt x="3" y="64"/>
                    <a:pt x="3" y="60"/>
                  </a:cubicBezTo>
                  <a:cubicBezTo>
                    <a:pt x="18" y="62"/>
                    <a:pt x="32" y="64"/>
                    <a:pt x="45" y="65"/>
                  </a:cubicBezTo>
                  <a:cubicBezTo>
                    <a:pt x="85" y="71"/>
                    <a:pt x="122" y="91"/>
                    <a:pt x="163" y="92"/>
                  </a:cubicBezTo>
                  <a:cubicBezTo>
                    <a:pt x="161" y="65"/>
                    <a:pt x="158" y="37"/>
                    <a:pt x="162" y="10"/>
                  </a:cubicBezTo>
                  <a:cubicBezTo>
                    <a:pt x="163" y="9"/>
                    <a:pt x="163" y="8"/>
                    <a:pt x="163" y="8"/>
                  </a:cubicBezTo>
                  <a:cubicBezTo>
                    <a:pt x="163" y="2"/>
                    <a:pt x="171" y="0"/>
                    <a:pt x="174" y="4"/>
                  </a:cubicBezTo>
                  <a:close/>
                </a:path>
              </a:pathLst>
            </a:custGeom>
            <a:solidFill>
              <a:srgbClr val="01010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1" name="Freeform 69">
              <a:extLst>
                <a:ext uri="{FF2B5EF4-FFF2-40B4-BE49-F238E27FC236}">
                  <a16:creationId xmlns:a16="http://schemas.microsoft.com/office/drawing/2014/main" id="{CB02C995-3933-46CD-A97C-43AEF2AE72D3}"/>
                </a:ext>
              </a:extLst>
            </p:cNvPr>
            <p:cNvSpPr>
              <a:spLocks/>
            </p:cNvSpPr>
            <p:nvPr/>
          </p:nvSpPr>
          <p:spPr bwMode="auto">
            <a:xfrm>
              <a:off x="8286434" y="5723955"/>
              <a:ext cx="74159" cy="145162"/>
            </a:xfrm>
            <a:custGeom>
              <a:avLst/>
              <a:gdLst>
                <a:gd name="T0" fmla="*/ 18 w 24"/>
                <a:gd name="T1" fmla="*/ 42 h 47"/>
                <a:gd name="T2" fmla="*/ 11 w 24"/>
                <a:gd name="T3" fmla="*/ 47 h 47"/>
                <a:gd name="T4" fmla="*/ 7 w 24"/>
                <a:gd name="T5" fmla="*/ 43 h 47"/>
                <a:gd name="T6" fmla="*/ 3 w 24"/>
                <a:gd name="T7" fmla="*/ 26 h 47"/>
                <a:gd name="T8" fmla="*/ 8 w 24"/>
                <a:gd name="T9" fmla="*/ 5 h 47"/>
                <a:gd name="T10" fmla="*/ 15 w 24"/>
                <a:gd name="T11" fmla="*/ 0 h 47"/>
                <a:gd name="T12" fmla="*/ 19 w 24"/>
                <a:gd name="T13" fmla="*/ 4 h 47"/>
                <a:gd name="T14" fmla="*/ 23 w 24"/>
                <a:gd name="T15" fmla="*/ 20 h 47"/>
                <a:gd name="T16" fmla="*/ 23 w 24"/>
                <a:gd name="T17" fmla="*/ 31 h 47"/>
                <a:gd name="T18" fmla="*/ 18 w 24"/>
                <a:gd name="T19" fmla="*/ 42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4" h="47">
                  <a:moveTo>
                    <a:pt x="18" y="42"/>
                  </a:moveTo>
                  <a:cubicBezTo>
                    <a:pt x="16" y="45"/>
                    <a:pt x="13" y="46"/>
                    <a:pt x="11" y="47"/>
                  </a:cubicBezTo>
                  <a:cubicBezTo>
                    <a:pt x="10" y="47"/>
                    <a:pt x="8" y="46"/>
                    <a:pt x="7" y="43"/>
                  </a:cubicBezTo>
                  <a:cubicBezTo>
                    <a:pt x="5" y="38"/>
                    <a:pt x="4" y="32"/>
                    <a:pt x="3" y="26"/>
                  </a:cubicBezTo>
                  <a:cubicBezTo>
                    <a:pt x="0" y="17"/>
                    <a:pt x="6" y="7"/>
                    <a:pt x="8" y="5"/>
                  </a:cubicBezTo>
                  <a:cubicBezTo>
                    <a:pt x="10" y="2"/>
                    <a:pt x="12" y="0"/>
                    <a:pt x="15" y="0"/>
                  </a:cubicBezTo>
                  <a:cubicBezTo>
                    <a:pt x="16" y="0"/>
                    <a:pt x="18" y="0"/>
                    <a:pt x="19" y="4"/>
                  </a:cubicBezTo>
                  <a:cubicBezTo>
                    <a:pt x="20" y="9"/>
                    <a:pt x="22" y="15"/>
                    <a:pt x="23" y="20"/>
                  </a:cubicBezTo>
                  <a:cubicBezTo>
                    <a:pt x="24" y="23"/>
                    <a:pt x="23" y="28"/>
                    <a:pt x="23" y="31"/>
                  </a:cubicBezTo>
                  <a:cubicBezTo>
                    <a:pt x="21" y="36"/>
                    <a:pt x="19" y="39"/>
                    <a:pt x="18" y="42"/>
                  </a:cubicBezTo>
                  <a:close/>
                </a:path>
              </a:pathLst>
            </a:custGeom>
            <a:solidFill>
              <a:srgbClr val="FEDE5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2" name="Freeform 70">
              <a:extLst>
                <a:ext uri="{FF2B5EF4-FFF2-40B4-BE49-F238E27FC236}">
                  <a16:creationId xmlns:a16="http://schemas.microsoft.com/office/drawing/2014/main" id="{476C459B-A6A7-4F1D-ABF2-91163EB4C4CF}"/>
                </a:ext>
              </a:extLst>
            </p:cNvPr>
            <p:cNvSpPr>
              <a:spLocks/>
            </p:cNvSpPr>
            <p:nvPr/>
          </p:nvSpPr>
          <p:spPr bwMode="auto">
            <a:xfrm>
              <a:off x="7268724" y="5673464"/>
              <a:ext cx="640605" cy="523845"/>
            </a:xfrm>
            <a:custGeom>
              <a:avLst/>
              <a:gdLst>
                <a:gd name="T0" fmla="*/ 0 w 206"/>
                <a:gd name="T1" fmla="*/ 127 h 168"/>
                <a:gd name="T2" fmla="*/ 175 w 206"/>
                <a:gd name="T3" fmla="*/ 6 h 168"/>
                <a:gd name="T4" fmla="*/ 199 w 206"/>
                <a:gd name="T5" fmla="*/ 25 h 168"/>
                <a:gd name="T6" fmla="*/ 183 w 206"/>
                <a:gd name="T7" fmla="*/ 46 h 168"/>
                <a:gd name="T8" fmla="*/ 182 w 206"/>
                <a:gd name="T9" fmla="*/ 54 h 168"/>
                <a:gd name="T10" fmla="*/ 185 w 206"/>
                <a:gd name="T11" fmla="*/ 65 h 168"/>
                <a:gd name="T12" fmla="*/ 168 w 206"/>
                <a:gd name="T13" fmla="*/ 80 h 168"/>
                <a:gd name="T14" fmla="*/ 139 w 206"/>
                <a:gd name="T15" fmla="*/ 85 h 168"/>
                <a:gd name="T16" fmla="*/ 124 w 206"/>
                <a:gd name="T17" fmla="*/ 116 h 168"/>
                <a:gd name="T18" fmla="*/ 95 w 206"/>
                <a:gd name="T19" fmla="*/ 126 h 168"/>
                <a:gd name="T20" fmla="*/ 79 w 206"/>
                <a:gd name="T21" fmla="*/ 134 h 168"/>
                <a:gd name="T22" fmla="*/ 81 w 206"/>
                <a:gd name="T23" fmla="*/ 153 h 168"/>
                <a:gd name="T24" fmla="*/ 75 w 206"/>
                <a:gd name="T25" fmla="*/ 157 h 168"/>
                <a:gd name="T26" fmla="*/ 75 w 206"/>
                <a:gd name="T27" fmla="*/ 157 h 168"/>
                <a:gd name="T28" fmla="*/ 0 w 206"/>
                <a:gd name="T29" fmla="*/ 127 h 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06" h="168">
                  <a:moveTo>
                    <a:pt x="0" y="127"/>
                  </a:moveTo>
                  <a:cubicBezTo>
                    <a:pt x="0" y="126"/>
                    <a:pt x="146" y="17"/>
                    <a:pt x="175" y="6"/>
                  </a:cubicBezTo>
                  <a:cubicBezTo>
                    <a:pt x="188" y="0"/>
                    <a:pt x="196" y="16"/>
                    <a:pt x="199" y="25"/>
                  </a:cubicBezTo>
                  <a:cubicBezTo>
                    <a:pt x="206" y="31"/>
                    <a:pt x="206" y="49"/>
                    <a:pt x="183" y="46"/>
                  </a:cubicBezTo>
                  <a:cubicBezTo>
                    <a:pt x="177" y="45"/>
                    <a:pt x="180" y="49"/>
                    <a:pt x="182" y="54"/>
                  </a:cubicBezTo>
                  <a:cubicBezTo>
                    <a:pt x="184" y="58"/>
                    <a:pt x="185" y="61"/>
                    <a:pt x="185" y="65"/>
                  </a:cubicBezTo>
                  <a:cubicBezTo>
                    <a:pt x="186" y="75"/>
                    <a:pt x="175" y="78"/>
                    <a:pt x="168" y="80"/>
                  </a:cubicBezTo>
                  <a:cubicBezTo>
                    <a:pt x="158" y="81"/>
                    <a:pt x="147" y="81"/>
                    <a:pt x="139" y="85"/>
                  </a:cubicBezTo>
                  <a:cubicBezTo>
                    <a:pt x="127" y="91"/>
                    <a:pt x="129" y="106"/>
                    <a:pt x="124" y="116"/>
                  </a:cubicBezTo>
                  <a:cubicBezTo>
                    <a:pt x="118" y="127"/>
                    <a:pt x="106" y="126"/>
                    <a:pt x="95" y="126"/>
                  </a:cubicBezTo>
                  <a:cubicBezTo>
                    <a:pt x="91" y="126"/>
                    <a:pt x="75" y="126"/>
                    <a:pt x="79" y="134"/>
                  </a:cubicBezTo>
                  <a:cubicBezTo>
                    <a:pt x="83" y="140"/>
                    <a:pt x="84" y="147"/>
                    <a:pt x="81" y="153"/>
                  </a:cubicBezTo>
                  <a:cubicBezTo>
                    <a:pt x="79" y="155"/>
                    <a:pt x="77" y="156"/>
                    <a:pt x="75" y="157"/>
                  </a:cubicBezTo>
                  <a:cubicBezTo>
                    <a:pt x="75" y="157"/>
                    <a:pt x="75" y="157"/>
                    <a:pt x="75" y="157"/>
                  </a:cubicBezTo>
                  <a:cubicBezTo>
                    <a:pt x="70" y="168"/>
                    <a:pt x="13" y="165"/>
                    <a:pt x="0" y="127"/>
                  </a:cubicBezTo>
                  <a:close/>
                </a:path>
              </a:pathLst>
            </a:custGeom>
            <a:solidFill>
              <a:srgbClr val="113B6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3" name="Freeform 71">
              <a:extLst>
                <a:ext uri="{FF2B5EF4-FFF2-40B4-BE49-F238E27FC236}">
                  <a16:creationId xmlns:a16="http://schemas.microsoft.com/office/drawing/2014/main" id="{4C2E142A-788D-4213-A949-24387FEEA41A}"/>
                </a:ext>
              </a:extLst>
            </p:cNvPr>
            <p:cNvSpPr>
              <a:spLocks/>
            </p:cNvSpPr>
            <p:nvPr/>
          </p:nvSpPr>
          <p:spPr bwMode="auto">
            <a:xfrm>
              <a:off x="6517670" y="5042326"/>
              <a:ext cx="1380615" cy="1046111"/>
            </a:xfrm>
            <a:custGeom>
              <a:avLst/>
              <a:gdLst>
                <a:gd name="T0" fmla="*/ 11 w 444"/>
                <a:gd name="T1" fmla="*/ 278 h 336"/>
                <a:gd name="T2" fmla="*/ 25 w 444"/>
                <a:gd name="T3" fmla="*/ 260 h 336"/>
                <a:gd name="T4" fmla="*/ 5 w 444"/>
                <a:gd name="T5" fmla="*/ 262 h 336"/>
                <a:gd name="T6" fmla="*/ 3 w 444"/>
                <a:gd name="T7" fmla="*/ 256 h 336"/>
                <a:gd name="T8" fmla="*/ 29 w 444"/>
                <a:gd name="T9" fmla="*/ 253 h 336"/>
                <a:gd name="T10" fmla="*/ 91 w 444"/>
                <a:gd name="T11" fmla="*/ 197 h 336"/>
                <a:gd name="T12" fmla="*/ 113 w 444"/>
                <a:gd name="T13" fmla="*/ 168 h 336"/>
                <a:gd name="T14" fmla="*/ 119 w 444"/>
                <a:gd name="T15" fmla="*/ 151 h 336"/>
                <a:gd name="T16" fmla="*/ 155 w 444"/>
                <a:gd name="T17" fmla="*/ 97 h 336"/>
                <a:gd name="T18" fmla="*/ 162 w 444"/>
                <a:gd name="T19" fmla="*/ 106 h 336"/>
                <a:gd name="T20" fmla="*/ 145 w 444"/>
                <a:gd name="T21" fmla="*/ 144 h 336"/>
                <a:gd name="T22" fmla="*/ 245 w 444"/>
                <a:gd name="T23" fmla="*/ 314 h 336"/>
                <a:gd name="T24" fmla="*/ 374 w 444"/>
                <a:gd name="T25" fmla="*/ 201 h 336"/>
                <a:gd name="T26" fmla="*/ 274 w 444"/>
                <a:gd name="T27" fmla="*/ 85 h 336"/>
                <a:gd name="T28" fmla="*/ 222 w 444"/>
                <a:gd name="T29" fmla="*/ 72 h 336"/>
                <a:gd name="T30" fmla="*/ 202 w 444"/>
                <a:gd name="T31" fmla="*/ 63 h 336"/>
                <a:gd name="T32" fmla="*/ 261 w 444"/>
                <a:gd name="T33" fmla="*/ 45 h 336"/>
                <a:gd name="T34" fmla="*/ 273 w 444"/>
                <a:gd name="T35" fmla="*/ 48 h 336"/>
                <a:gd name="T36" fmla="*/ 273 w 444"/>
                <a:gd name="T37" fmla="*/ 48 h 336"/>
                <a:gd name="T38" fmla="*/ 304 w 444"/>
                <a:gd name="T39" fmla="*/ 52 h 336"/>
                <a:gd name="T40" fmla="*/ 304 w 444"/>
                <a:gd name="T41" fmla="*/ 52 h 336"/>
                <a:gd name="T42" fmla="*/ 409 w 444"/>
                <a:gd name="T43" fmla="*/ 30 h 336"/>
                <a:gd name="T44" fmla="*/ 410 w 444"/>
                <a:gd name="T45" fmla="*/ 25 h 336"/>
                <a:gd name="T46" fmla="*/ 415 w 444"/>
                <a:gd name="T47" fmla="*/ 6 h 336"/>
                <a:gd name="T48" fmla="*/ 418 w 444"/>
                <a:gd name="T49" fmla="*/ 0 h 336"/>
                <a:gd name="T50" fmla="*/ 424 w 444"/>
                <a:gd name="T51" fmla="*/ 5 h 336"/>
                <a:gd name="T52" fmla="*/ 422 w 444"/>
                <a:gd name="T53" fmla="*/ 26 h 336"/>
                <a:gd name="T54" fmla="*/ 435 w 444"/>
                <a:gd name="T55" fmla="*/ 23 h 336"/>
                <a:gd name="T56" fmla="*/ 443 w 444"/>
                <a:gd name="T57" fmla="*/ 26 h 336"/>
                <a:gd name="T58" fmla="*/ 437 w 444"/>
                <a:gd name="T59" fmla="*/ 32 h 336"/>
                <a:gd name="T60" fmla="*/ 426 w 444"/>
                <a:gd name="T61" fmla="*/ 37 h 336"/>
                <a:gd name="T62" fmla="*/ 439 w 444"/>
                <a:gd name="T63" fmla="*/ 47 h 336"/>
                <a:gd name="T64" fmla="*/ 432 w 444"/>
                <a:gd name="T65" fmla="*/ 51 h 336"/>
                <a:gd name="T66" fmla="*/ 415 w 444"/>
                <a:gd name="T67" fmla="*/ 40 h 336"/>
                <a:gd name="T68" fmla="*/ 306 w 444"/>
                <a:gd name="T69" fmla="*/ 65 h 336"/>
                <a:gd name="T70" fmla="*/ 306 w 444"/>
                <a:gd name="T71" fmla="*/ 65 h 336"/>
                <a:gd name="T72" fmla="*/ 284 w 444"/>
                <a:gd name="T73" fmla="*/ 68 h 336"/>
                <a:gd name="T74" fmla="*/ 345 w 444"/>
                <a:gd name="T75" fmla="*/ 136 h 336"/>
                <a:gd name="T76" fmla="*/ 412 w 444"/>
                <a:gd name="T77" fmla="*/ 222 h 336"/>
                <a:gd name="T78" fmla="*/ 251 w 444"/>
                <a:gd name="T79" fmla="*/ 329 h 336"/>
                <a:gd name="T80" fmla="*/ 250 w 444"/>
                <a:gd name="T81" fmla="*/ 330 h 336"/>
                <a:gd name="T82" fmla="*/ 232 w 444"/>
                <a:gd name="T83" fmla="*/ 324 h 336"/>
                <a:gd name="T84" fmla="*/ 134 w 444"/>
                <a:gd name="T85" fmla="*/ 157 h 336"/>
                <a:gd name="T86" fmla="*/ 133 w 444"/>
                <a:gd name="T87" fmla="*/ 159 h 336"/>
                <a:gd name="T88" fmla="*/ 133 w 444"/>
                <a:gd name="T89" fmla="*/ 159 h 336"/>
                <a:gd name="T90" fmla="*/ 109 w 444"/>
                <a:gd name="T91" fmla="*/ 191 h 336"/>
                <a:gd name="T92" fmla="*/ 108 w 444"/>
                <a:gd name="T93" fmla="*/ 192 h 336"/>
                <a:gd name="T94" fmla="*/ 37 w 444"/>
                <a:gd name="T95" fmla="*/ 257 h 336"/>
                <a:gd name="T96" fmla="*/ 47 w 444"/>
                <a:gd name="T97" fmla="*/ 280 h 336"/>
                <a:gd name="T98" fmla="*/ 42 w 444"/>
                <a:gd name="T99" fmla="*/ 286 h 336"/>
                <a:gd name="T100" fmla="*/ 31 w 444"/>
                <a:gd name="T101" fmla="*/ 265 h 336"/>
                <a:gd name="T102" fmla="*/ 12 w 444"/>
                <a:gd name="T103" fmla="*/ 284 h 336"/>
                <a:gd name="T104" fmla="*/ 11 w 444"/>
                <a:gd name="T105" fmla="*/ 278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444" h="336">
                  <a:moveTo>
                    <a:pt x="11" y="278"/>
                  </a:moveTo>
                  <a:cubicBezTo>
                    <a:pt x="20" y="272"/>
                    <a:pt x="21" y="272"/>
                    <a:pt x="25" y="260"/>
                  </a:cubicBezTo>
                  <a:cubicBezTo>
                    <a:pt x="16" y="261"/>
                    <a:pt x="15" y="263"/>
                    <a:pt x="5" y="262"/>
                  </a:cubicBezTo>
                  <a:cubicBezTo>
                    <a:pt x="1" y="262"/>
                    <a:pt x="0" y="257"/>
                    <a:pt x="3" y="256"/>
                  </a:cubicBezTo>
                  <a:cubicBezTo>
                    <a:pt x="15" y="254"/>
                    <a:pt x="17" y="253"/>
                    <a:pt x="29" y="253"/>
                  </a:cubicBezTo>
                  <a:cubicBezTo>
                    <a:pt x="32" y="253"/>
                    <a:pt x="72" y="216"/>
                    <a:pt x="91" y="197"/>
                  </a:cubicBezTo>
                  <a:cubicBezTo>
                    <a:pt x="100" y="188"/>
                    <a:pt x="107" y="178"/>
                    <a:pt x="113" y="168"/>
                  </a:cubicBezTo>
                  <a:cubicBezTo>
                    <a:pt x="115" y="162"/>
                    <a:pt x="118" y="155"/>
                    <a:pt x="119" y="151"/>
                  </a:cubicBezTo>
                  <a:cubicBezTo>
                    <a:pt x="123" y="136"/>
                    <a:pt x="128" y="120"/>
                    <a:pt x="155" y="97"/>
                  </a:cubicBezTo>
                  <a:cubicBezTo>
                    <a:pt x="161" y="93"/>
                    <a:pt x="167" y="101"/>
                    <a:pt x="162" y="106"/>
                  </a:cubicBezTo>
                  <a:cubicBezTo>
                    <a:pt x="150" y="116"/>
                    <a:pt x="145" y="127"/>
                    <a:pt x="145" y="144"/>
                  </a:cubicBezTo>
                  <a:cubicBezTo>
                    <a:pt x="158" y="154"/>
                    <a:pt x="221" y="245"/>
                    <a:pt x="245" y="314"/>
                  </a:cubicBezTo>
                  <a:cubicBezTo>
                    <a:pt x="299" y="281"/>
                    <a:pt x="328" y="245"/>
                    <a:pt x="374" y="201"/>
                  </a:cubicBezTo>
                  <a:cubicBezTo>
                    <a:pt x="365" y="197"/>
                    <a:pt x="282" y="94"/>
                    <a:pt x="274" y="85"/>
                  </a:cubicBezTo>
                  <a:cubicBezTo>
                    <a:pt x="271" y="82"/>
                    <a:pt x="246" y="61"/>
                    <a:pt x="222" y="72"/>
                  </a:cubicBezTo>
                  <a:cubicBezTo>
                    <a:pt x="219" y="74"/>
                    <a:pt x="204" y="70"/>
                    <a:pt x="202" y="63"/>
                  </a:cubicBezTo>
                  <a:cubicBezTo>
                    <a:pt x="202" y="63"/>
                    <a:pt x="235" y="42"/>
                    <a:pt x="261" y="45"/>
                  </a:cubicBezTo>
                  <a:cubicBezTo>
                    <a:pt x="265" y="46"/>
                    <a:pt x="269" y="47"/>
                    <a:pt x="273" y="48"/>
                  </a:cubicBezTo>
                  <a:cubicBezTo>
                    <a:pt x="273" y="48"/>
                    <a:pt x="273" y="48"/>
                    <a:pt x="273" y="48"/>
                  </a:cubicBezTo>
                  <a:cubicBezTo>
                    <a:pt x="281" y="50"/>
                    <a:pt x="304" y="52"/>
                    <a:pt x="304" y="52"/>
                  </a:cubicBezTo>
                  <a:cubicBezTo>
                    <a:pt x="304" y="52"/>
                    <a:pt x="304" y="52"/>
                    <a:pt x="304" y="52"/>
                  </a:cubicBezTo>
                  <a:cubicBezTo>
                    <a:pt x="345" y="51"/>
                    <a:pt x="390" y="60"/>
                    <a:pt x="409" y="30"/>
                  </a:cubicBezTo>
                  <a:cubicBezTo>
                    <a:pt x="409" y="29"/>
                    <a:pt x="409" y="26"/>
                    <a:pt x="410" y="25"/>
                  </a:cubicBezTo>
                  <a:cubicBezTo>
                    <a:pt x="414" y="19"/>
                    <a:pt x="417" y="13"/>
                    <a:pt x="415" y="6"/>
                  </a:cubicBezTo>
                  <a:cubicBezTo>
                    <a:pt x="414" y="3"/>
                    <a:pt x="415" y="1"/>
                    <a:pt x="418" y="0"/>
                  </a:cubicBezTo>
                  <a:cubicBezTo>
                    <a:pt x="421" y="0"/>
                    <a:pt x="423" y="2"/>
                    <a:pt x="424" y="5"/>
                  </a:cubicBezTo>
                  <a:cubicBezTo>
                    <a:pt x="426" y="12"/>
                    <a:pt x="425" y="19"/>
                    <a:pt x="422" y="26"/>
                  </a:cubicBezTo>
                  <a:cubicBezTo>
                    <a:pt x="427" y="25"/>
                    <a:pt x="430" y="24"/>
                    <a:pt x="435" y="23"/>
                  </a:cubicBezTo>
                  <a:cubicBezTo>
                    <a:pt x="438" y="22"/>
                    <a:pt x="443" y="24"/>
                    <a:pt x="443" y="26"/>
                  </a:cubicBezTo>
                  <a:cubicBezTo>
                    <a:pt x="444" y="30"/>
                    <a:pt x="440" y="31"/>
                    <a:pt x="437" y="32"/>
                  </a:cubicBezTo>
                  <a:cubicBezTo>
                    <a:pt x="434" y="33"/>
                    <a:pt x="430" y="36"/>
                    <a:pt x="426" y="37"/>
                  </a:cubicBezTo>
                  <a:cubicBezTo>
                    <a:pt x="432" y="39"/>
                    <a:pt x="433" y="41"/>
                    <a:pt x="439" y="47"/>
                  </a:cubicBezTo>
                  <a:cubicBezTo>
                    <a:pt x="444" y="52"/>
                    <a:pt x="436" y="53"/>
                    <a:pt x="432" y="51"/>
                  </a:cubicBezTo>
                  <a:cubicBezTo>
                    <a:pt x="421" y="43"/>
                    <a:pt x="421" y="45"/>
                    <a:pt x="415" y="40"/>
                  </a:cubicBezTo>
                  <a:cubicBezTo>
                    <a:pt x="387" y="73"/>
                    <a:pt x="345" y="65"/>
                    <a:pt x="306" y="65"/>
                  </a:cubicBezTo>
                  <a:cubicBezTo>
                    <a:pt x="306" y="65"/>
                    <a:pt x="306" y="65"/>
                    <a:pt x="306" y="65"/>
                  </a:cubicBezTo>
                  <a:cubicBezTo>
                    <a:pt x="294" y="66"/>
                    <a:pt x="287" y="68"/>
                    <a:pt x="284" y="68"/>
                  </a:cubicBezTo>
                  <a:cubicBezTo>
                    <a:pt x="304" y="92"/>
                    <a:pt x="321" y="116"/>
                    <a:pt x="345" y="136"/>
                  </a:cubicBezTo>
                  <a:cubicBezTo>
                    <a:pt x="372" y="159"/>
                    <a:pt x="436" y="201"/>
                    <a:pt x="412" y="222"/>
                  </a:cubicBezTo>
                  <a:cubicBezTo>
                    <a:pt x="409" y="225"/>
                    <a:pt x="328" y="301"/>
                    <a:pt x="251" y="329"/>
                  </a:cubicBezTo>
                  <a:cubicBezTo>
                    <a:pt x="251" y="330"/>
                    <a:pt x="250" y="330"/>
                    <a:pt x="250" y="330"/>
                  </a:cubicBezTo>
                  <a:cubicBezTo>
                    <a:pt x="246" y="334"/>
                    <a:pt x="234" y="336"/>
                    <a:pt x="232" y="324"/>
                  </a:cubicBezTo>
                  <a:cubicBezTo>
                    <a:pt x="214" y="257"/>
                    <a:pt x="170" y="215"/>
                    <a:pt x="134" y="157"/>
                  </a:cubicBezTo>
                  <a:cubicBezTo>
                    <a:pt x="134" y="158"/>
                    <a:pt x="133" y="159"/>
                    <a:pt x="133" y="159"/>
                  </a:cubicBezTo>
                  <a:cubicBezTo>
                    <a:pt x="133" y="159"/>
                    <a:pt x="133" y="159"/>
                    <a:pt x="133" y="159"/>
                  </a:cubicBezTo>
                  <a:cubicBezTo>
                    <a:pt x="133" y="159"/>
                    <a:pt x="113" y="187"/>
                    <a:pt x="109" y="191"/>
                  </a:cubicBezTo>
                  <a:cubicBezTo>
                    <a:pt x="109" y="191"/>
                    <a:pt x="109" y="191"/>
                    <a:pt x="108" y="192"/>
                  </a:cubicBezTo>
                  <a:cubicBezTo>
                    <a:pt x="89" y="216"/>
                    <a:pt x="66" y="238"/>
                    <a:pt x="37" y="257"/>
                  </a:cubicBezTo>
                  <a:cubicBezTo>
                    <a:pt x="39" y="266"/>
                    <a:pt x="41" y="275"/>
                    <a:pt x="47" y="280"/>
                  </a:cubicBezTo>
                  <a:cubicBezTo>
                    <a:pt x="50" y="283"/>
                    <a:pt x="46" y="291"/>
                    <a:pt x="42" y="286"/>
                  </a:cubicBezTo>
                  <a:cubicBezTo>
                    <a:pt x="38" y="281"/>
                    <a:pt x="33" y="270"/>
                    <a:pt x="31" y="265"/>
                  </a:cubicBezTo>
                  <a:cubicBezTo>
                    <a:pt x="27" y="275"/>
                    <a:pt x="25" y="279"/>
                    <a:pt x="12" y="284"/>
                  </a:cubicBezTo>
                  <a:cubicBezTo>
                    <a:pt x="6" y="287"/>
                    <a:pt x="9" y="279"/>
                    <a:pt x="11" y="278"/>
                  </a:cubicBezTo>
                  <a:close/>
                </a:path>
              </a:pathLst>
            </a:custGeom>
            <a:solidFill>
              <a:srgbClr val="01010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4" name="Freeform 72">
              <a:extLst>
                <a:ext uri="{FF2B5EF4-FFF2-40B4-BE49-F238E27FC236}">
                  <a16:creationId xmlns:a16="http://schemas.microsoft.com/office/drawing/2014/main" id="{A0E5F520-E7EC-4003-AD52-89F17F688A8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845861" y="5144886"/>
              <a:ext cx="911994" cy="831524"/>
            </a:xfrm>
            <a:custGeom>
              <a:avLst/>
              <a:gdLst>
                <a:gd name="T0" fmla="*/ 79 w 293"/>
                <a:gd name="T1" fmla="*/ 120 h 267"/>
                <a:gd name="T2" fmla="*/ 132 w 293"/>
                <a:gd name="T3" fmla="*/ 213 h 267"/>
                <a:gd name="T4" fmla="*/ 164 w 293"/>
                <a:gd name="T5" fmla="*/ 251 h 267"/>
                <a:gd name="T6" fmla="*/ 211 w 293"/>
                <a:gd name="T7" fmla="*/ 244 h 267"/>
                <a:gd name="T8" fmla="*/ 212 w 293"/>
                <a:gd name="T9" fmla="*/ 236 h 267"/>
                <a:gd name="T10" fmla="*/ 237 w 293"/>
                <a:gd name="T11" fmla="*/ 235 h 267"/>
                <a:gd name="T12" fmla="*/ 246 w 293"/>
                <a:gd name="T13" fmla="*/ 213 h 267"/>
                <a:gd name="T14" fmla="*/ 239 w 293"/>
                <a:gd name="T15" fmla="*/ 202 h 267"/>
                <a:gd name="T16" fmla="*/ 240 w 293"/>
                <a:gd name="T17" fmla="*/ 200 h 267"/>
                <a:gd name="T18" fmla="*/ 243 w 293"/>
                <a:gd name="T19" fmla="*/ 202 h 267"/>
                <a:gd name="T20" fmla="*/ 277 w 293"/>
                <a:gd name="T21" fmla="*/ 177 h 267"/>
                <a:gd name="T22" fmla="*/ 191 w 293"/>
                <a:gd name="T23" fmla="*/ 68 h 267"/>
                <a:gd name="T24" fmla="*/ 158 w 293"/>
                <a:gd name="T25" fmla="*/ 37 h 267"/>
                <a:gd name="T26" fmla="*/ 162 w 293"/>
                <a:gd name="T27" fmla="*/ 38 h 267"/>
                <a:gd name="T28" fmla="*/ 182 w 293"/>
                <a:gd name="T29" fmla="*/ 6 h 267"/>
                <a:gd name="T30" fmla="*/ 121 w 293"/>
                <a:gd name="T31" fmla="*/ 9 h 267"/>
                <a:gd name="T32" fmla="*/ 111 w 293"/>
                <a:gd name="T33" fmla="*/ 16 h 267"/>
                <a:gd name="T34" fmla="*/ 94 w 293"/>
                <a:gd name="T35" fmla="*/ 23 h 267"/>
                <a:gd name="T36" fmla="*/ 90 w 293"/>
                <a:gd name="T37" fmla="*/ 29 h 267"/>
                <a:gd name="T38" fmla="*/ 77 w 293"/>
                <a:gd name="T39" fmla="*/ 38 h 267"/>
                <a:gd name="T40" fmla="*/ 66 w 293"/>
                <a:gd name="T41" fmla="*/ 76 h 267"/>
                <a:gd name="T42" fmla="*/ 79 w 293"/>
                <a:gd name="T43" fmla="*/ 120 h 267"/>
                <a:gd name="T44" fmla="*/ 25 w 293"/>
                <a:gd name="T45" fmla="*/ 142 h 267"/>
                <a:gd name="T46" fmla="*/ 40 w 293"/>
                <a:gd name="T47" fmla="*/ 108 h 267"/>
                <a:gd name="T48" fmla="*/ 38 w 293"/>
                <a:gd name="T49" fmla="*/ 94 h 267"/>
                <a:gd name="T50" fmla="*/ 21 w 293"/>
                <a:gd name="T51" fmla="*/ 89 h 267"/>
                <a:gd name="T52" fmla="*/ 2 w 293"/>
                <a:gd name="T53" fmla="*/ 130 h 267"/>
                <a:gd name="T54" fmla="*/ 25 w 293"/>
                <a:gd name="T55" fmla="*/ 142 h 2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293" h="267">
                  <a:moveTo>
                    <a:pt x="79" y="120"/>
                  </a:moveTo>
                  <a:cubicBezTo>
                    <a:pt x="93" y="152"/>
                    <a:pt x="111" y="184"/>
                    <a:pt x="132" y="213"/>
                  </a:cubicBezTo>
                  <a:cubicBezTo>
                    <a:pt x="141" y="227"/>
                    <a:pt x="151" y="240"/>
                    <a:pt x="164" y="251"/>
                  </a:cubicBezTo>
                  <a:cubicBezTo>
                    <a:pt x="181" y="267"/>
                    <a:pt x="205" y="262"/>
                    <a:pt x="211" y="244"/>
                  </a:cubicBezTo>
                  <a:cubicBezTo>
                    <a:pt x="212" y="242"/>
                    <a:pt x="213" y="239"/>
                    <a:pt x="212" y="236"/>
                  </a:cubicBezTo>
                  <a:cubicBezTo>
                    <a:pt x="221" y="240"/>
                    <a:pt x="232" y="238"/>
                    <a:pt x="237" y="235"/>
                  </a:cubicBezTo>
                  <a:cubicBezTo>
                    <a:pt x="243" y="232"/>
                    <a:pt x="251" y="223"/>
                    <a:pt x="246" y="213"/>
                  </a:cubicBezTo>
                  <a:cubicBezTo>
                    <a:pt x="244" y="209"/>
                    <a:pt x="241" y="206"/>
                    <a:pt x="239" y="202"/>
                  </a:cubicBezTo>
                  <a:cubicBezTo>
                    <a:pt x="239" y="201"/>
                    <a:pt x="240" y="201"/>
                    <a:pt x="240" y="200"/>
                  </a:cubicBezTo>
                  <a:cubicBezTo>
                    <a:pt x="241" y="201"/>
                    <a:pt x="242" y="201"/>
                    <a:pt x="243" y="202"/>
                  </a:cubicBezTo>
                  <a:cubicBezTo>
                    <a:pt x="260" y="217"/>
                    <a:pt x="293" y="200"/>
                    <a:pt x="277" y="177"/>
                  </a:cubicBezTo>
                  <a:cubicBezTo>
                    <a:pt x="251" y="139"/>
                    <a:pt x="223" y="101"/>
                    <a:pt x="191" y="68"/>
                  </a:cubicBezTo>
                  <a:cubicBezTo>
                    <a:pt x="181" y="58"/>
                    <a:pt x="170" y="46"/>
                    <a:pt x="158" y="37"/>
                  </a:cubicBezTo>
                  <a:cubicBezTo>
                    <a:pt x="160" y="37"/>
                    <a:pt x="161" y="37"/>
                    <a:pt x="162" y="38"/>
                  </a:cubicBezTo>
                  <a:cubicBezTo>
                    <a:pt x="174" y="41"/>
                    <a:pt x="195" y="10"/>
                    <a:pt x="182" y="6"/>
                  </a:cubicBezTo>
                  <a:cubicBezTo>
                    <a:pt x="162" y="0"/>
                    <a:pt x="139" y="2"/>
                    <a:pt x="121" y="9"/>
                  </a:cubicBezTo>
                  <a:cubicBezTo>
                    <a:pt x="117" y="11"/>
                    <a:pt x="114" y="13"/>
                    <a:pt x="111" y="16"/>
                  </a:cubicBezTo>
                  <a:cubicBezTo>
                    <a:pt x="105" y="17"/>
                    <a:pt x="99" y="19"/>
                    <a:pt x="94" y="23"/>
                  </a:cubicBezTo>
                  <a:cubicBezTo>
                    <a:pt x="92" y="25"/>
                    <a:pt x="91" y="27"/>
                    <a:pt x="90" y="29"/>
                  </a:cubicBezTo>
                  <a:cubicBezTo>
                    <a:pt x="84" y="30"/>
                    <a:pt x="80" y="34"/>
                    <a:pt x="77" y="38"/>
                  </a:cubicBezTo>
                  <a:cubicBezTo>
                    <a:pt x="70" y="49"/>
                    <a:pt x="65" y="61"/>
                    <a:pt x="66" y="76"/>
                  </a:cubicBezTo>
                  <a:cubicBezTo>
                    <a:pt x="66" y="91"/>
                    <a:pt x="73" y="106"/>
                    <a:pt x="79" y="120"/>
                  </a:cubicBezTo>
                  <a:close/>
                  <a:moveTo>
                    <a:pt x="25" y="142"/>
                  </a:moveTo>
                  <a:cubicBezTo>
                    <a:pt x="27" y="127"/>
                    <a:pt x="33" y="114"/>
                    <a:pt x="40" y="108"/>
                  </a:cubicBezTo>
                  <a:cubicBezTo>
                    <a:pt x="44" y="105"/>
                    <a:pt x="43" y="99"/>
                    <a:pt x="38" y="94"/>
                  </a:cubicBezTo>
                  <a:cubicBezTo>
                    <a:pt x="33" y="88"/>
                    <a:pt x="25" y="86"/>
                    <a:pt x="21" y="89"/>
                  </a:cubicBezTo>
                  <a:cubicBezTo>
                    <a:pt x="12" y="97"/>
                    <a:pt x="4" y="111"/>
                    <a:pt x="2" y="130"/>
                  </a:cubicBezTo>
                  <a:cubicBezTo>
                    <a:pt x="0" y="143"/>
                    <a:pt x="24" y="154"/>
                    <a:pt x="25" y="142"/>
                  </a:cubicBezTo>
                  <a:close/>
                </a:path>
              </a:pathLst>
            </a:custGeom>
            <a:solidFill>
              <a:srgbClr val="113B6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5" name="Freeform 73">
              <a:extLst>
                <a:ext uri="{FF2B5EF4-FFF2-40B4-BE49-F238E27FC236}">
                  <a16:creationId xmlns:a16="http://schemas.microsoft.com/office/drawing/2014/main" id="{F244BC39-757F-41BD-97AD-8CD6B846E328}"/>
                </a:ext>
              </a:extLst>
            </p:cNvPr>
            <p:cNvSpPr>
              <a:spLocks/>
            </p:cNvSpPr>
            <p:nvPr/>
          </p:nvSpPr>
          <p:spPr bwMode="auto">
            <a:xfrm>
              <a:off x="6258903" y="4370164"/>
              <a:ext cx="1022444" cy="976686"/>
            </a:xfrm>
            <a:custGeom>
              <a:avLst/>
              <a:gdLst>
                <a:gd name="T0" fmla="*/ 48 w 329"/>
                <a:gd name="T1" fmla="*/ 244 h 314"/>
                <a:gd name="T2" fmla="*/ 251 w 329"/>
                <a:gd name="T3" fmla="*/ 264 h 314"/>
                <a:gd name="T4" fmla="*/ 281 w 329"/>
                <a:gd name="T5" fmla="*/ 62 h 314"/>
                <a:gd name="T6" fmla="*/ 69 w 329"/>
                <a:gd name="T7" fmla="*/ 40 h 314"/>
                <a:gd name="T8" fmla="*/ 48 w 329"/>
                <a:gd name="T9" fmla="*/ 244 h 3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9" h="314">
                  <a:moveTo>
                    <a:pt x="48" y="244"/>
                  </a:moveTo>
                  <a:cubicBezTo>
                    <a:pt x="95" y="305"/>
                    <a:pt x="186" y="314"/>
                    <a:pt x="251" y="264"/>
                  </a:cubicBezTo>
                  <a:cubicBezTo>
                    <a:pt x="315" y="214"/>
                    <a:pt x="329" y="124"/>
                    <a:pt x="281" y="62"/>
                  </a:cubicBezTo>
                  <a:cubicBezTo>
                    <a:pt x="233" y="1"/>
                    <a:pt x="118" y="0"/>
                    <a:pt x="69" y="40"/>
                  </a:cubicBezTo>
                  <a:cubicBezTo>
                    <a:pt x="13" y="86"/>
                    <a:pt x="0" y="182"/>
                    <a:pt x="48" y="24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6" name="Freeform 74">
              <a:extLst>
                <a:ext uri="{FF2B5EF4-FFF2-40B4-BE49-F238E27FC236}">
                  <a16:creationId xmlns:a16="http://schemas.microsoft.com/office/drawing/2014/main" id="{AB89C3E4-2F05-440B-BADB-94E4004ABA17}"/>
                </a:ext>
              </a:extLst>
            </p:cNvPr>
            <p:cNvSpPr>
              <a:spLocks/>
            </p:cNvSpPr>
            <p:nvPr/>
          </p:nvSpPr>
          <p:spPr bwMode="auto">
            <a:xfrm>
              <a:off x="6432466" y="4927143"/>
              <a:ext cx="162519" cy="246144"/>
            </a:xfrm>
            <a:custGeom>
              <a:avLst/>
              <a:gdLst>
                <a:gd name="T0" fmla="*/ 16 w 52"/>
                <a:gd name="T1" fmla="*/ 46 h 79"/>
                <a:gd name="T2" fmla="*/ 40 w 52"/>
                <a:gd name="T3" fmla="*/ 26 h 79"/>
                <a:gd name="T4" fmla="*/ 16 w 52"/>
                <a:gd name="T5" fmla="*/ 46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79">
                  <a:moveTo>
                    <a:pt x="16" y="46"/>
                  </a:moveTo>
                  <a:cubicBezTo>
                    <a:pt x="46" y="79"/>
                    <a:pt x="52" y="45"/>
                    <a:pt x="40" y="26"/>
                  </a:cubicBezTo>
                  <a:cubicBezTo>
                    <a:pt x="25" y="0"/>
                    <a:pt x="0" y="29"/>
                    <a:pt x="16" y="46"/>
                  </a:cubicBezTo>
                  <a:close/>
                </a:path>
              </a:pathLst>
            </a:custGeom>
            <a:solidFill>
              <a:srgbClr val="F3ECC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7" name="Freeform 75">
              <a:extLst>
                <a:ext uri="{FF2B5EF4-FFF2-40B4-BE49-F238E27FC236}">
                  <a16:creationId xmlns:a16="http://schemas.microsoft.com/office/drawing/2014/main" id="{3548ABB9-217A-4D48-9C7E-E7ADA11E2847}"/>
                </a:ext>
              </a:extLst>
            </p:cNvPr>
            <p:cNvSpPr>
              <a:spLocks/>
            </p:cNvSpPr>
            <p:nvPr/>
          </p:nvSpPr>
          <p:spPr bwMode="auto">
            <a:xfrm>
              <a:off x="7011536" y="4600530"/>
              <a:ext cx="170407" cy="230365"/>
            </a:xfrm>
            <a:custGeom>
              <a:avLst/>
              <a:gdLst>
                <a:gd name="T0" fmla="*/ 18 w 55"/>
                <a:gd name="T1" fmla="*/ 48 h 74"/>
                <a:gd name="T2" fmla="*/ 40 w 55"/>
                <a:gd name="T3" fmla="*/ 20 h 74"/>
                <a:gd name="T4" fmla="*/ 18 w 55"/>
                <a:gd name="T5" fmla="*/ 48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5" h="74">
                  <a:moveTo>
                    <a:pt x="18" y="48"/>
                  </a:moveTo>
                  <a:cubicBezTo>
                    <a:pt x="55" y="74"/>
                    <a:pt x="52" y="29"/>
                    <a:pt x="40" y="20"/>
                  </a:cubicBezTo>
                  <a:cubicBezTo>
                    <a:pt x="15" y="0"/>
                    <a:pt x="0" y="34"/>
                    <a:pt x="18" y="48"/>
                  </a:cubicBezTo>
                  <a:close/>
                </a:path>
              </a:pathLst>
            </a:custGeom>
            <a:solidFill>
              <a:srgbClr val="F3ECC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8" name="Freeform 76">
              <a:extLst>
                <a:ext uri="{FF2B5EF4-FFF2-40B4-BE49-F238E27FC236}">
                  <a16:creationId xmlns:a16="http://schemas.microsoft.com/office/drawing/2014/main" id="{CF792E4D-999C-4A3F-8CF1-781541846D3D}"/>
                </a:ext>
              </a:extLst>
            </p:cNvPr>
            <p:cNvSpPr>
              <a:spLocks/>
            </p:cNvSpPr>
            <p:nvPr/>
          </p:nvSpPr>
          <p:spPr bwMode="auto">
            <a:xfrm>
              <a:off x="6445089" y="4793027"/>
              <a:ext cx="137273" cy="137272"/>
            </a:xfrm>
            <a:custGeom>
              <a:avLst/>
              <a:gdLst>
                <a:gd name="T0" fmla="*/ 23 w 44"/>
                <a:gd name="T1" fmla="*/ 38 h 44"/>
                <a:gd name="T2" fmla="*/ 7 w 44"/>
                <a:gd name="T3" fmla="*/ 27 h 44"/>
                <a:gd name="T4" fmla="*/ 36 w 44"/>
                <a:gd name="T5" fmla="*/ 16 h 44"/>
                <a:gd name="T6" fmla="*/ 23 w 44"/>
                <a:gd name="T7" fmla="*/ 38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44">
                  <a:moveTo>
                    <a:pt x="23" y="38"/>
                  </a:moveTo>
                  <a:cubicBezTo>
                    <a:pt x="12" y="44"/>
                    <a:pt x="0" y="42"/>
                    <a:pt x="7" y="27"/>
                  </a:cubicBezTo>
                  <a:cubicBezTo>
                    <a:pt x="12" y="14"/>
                    <a:pt x="26" y="0"/>
                    <a:pt x="36" y="16"/>
                  </a:cubicBezTo>
                  <a:cubicBezTo>
                    <a:pt x="44" y="28"/>
                    <a:pt x="28" y="35"/>
                    <a:pt x="23" y="38"/>
                  </a:cubicBezTo>
                  <a:close/>
                </a:path>
              </a:pathLst>
            </a:custGeom>
            <a:solidFill>
              <a:srgbClr val="4D62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9" name="Freeform 77">
              <a:extLst>
                <a:ext uri="{FF2B5EF4-FFF2-40B4-BE49-F238E27FC236}">
                  <a16:creationId xmlns:a16="http://schemas.microsoft.com/office/drawing/2014/main" id="{683CFAB0-8330-4CDF-9AE1-EBA6A190760C}"/>
                </a:ext>
              </a:extLst>
            </p:cNvPr>
            <p:cNvSpPr>
              <a:spLocks/>
            </p:cNvSpPr>
            <p:nvPr/>
          </p:nvSpPr>
          <p:spPr bwMode="auto">
            <a:xfrm>
              <a:off x="6738568" y="4865608"/>
              <a:ext cx="123072" cy="89937"/>
            </a:xfrm>
            <a:custGeom>
              <a:avLst/>
              <a:gdLst>
                <a:gd name="T0" fmla="*/ 14 w 40"/>
                <a:gd name="T1" fmla="*/ 6 h 29"/>
                <a:gd name="T2" fmla="*/ 34 w 40"/>
                <a:gd name="T3" fmla="*/ 9 h 29"/>
                <a:gd name="T4" fmla="*/ 1 w 40"/>
                <a:gd name="T5" fmla="*/ 23 h 29"/>
                <a:gd name="T6" fmla="*/ 14 w 40"/>
                <a:gd name="T7" fmla="*/ 6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29">
                  <a:moveTo>
                    <a:pt x="14" y="6"/>
                  </a:moveTo>
                  <a:cubicBezTo>
                    <a:pt x="28" y="0"/>
                    <a:pt x="40" y="9"/>
                    <a:pt x="34" y="9"/>
                  </a:cubicBezTo>
                  <a:cubicBezTo>
                    <a:pt x="19" y="9"/>
                    <a:pt x="0" y="29"/>
                    <a:pt x="1" y="23"/>
                  </a:cubicBezTo>
                  <a:cubicBezTo>
                    <a:pt x="4" y="13"/>
                    <a:pt x="9" y="9"/>
                    <a:pt x="14" y="6"/>
                  </a:cubicBezTo>
                  <a:close/>
                </a:path>
              </a:pathLst>
            </a:custGeom>
            <a:solidFill>
              <a:srgbClr val="FDB5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80" name="Freeform 78">
              <a:extLst>
                <a:ext uri="{FF2B5EF4-FFF2-40B4-BE49-F238E27FC236}">
                  <a16:creationId xmlns:a16="http://schemas.microsoft.com/office/drawing/2014/main" id="{DE339C66-02BF-43A0-8B63-8DDFED28AFA7}"/>
                </a:ext>
              </a:extLst>
            </p:cNvPr>
            <p:cNvSpPr>
              <a:spLocks/>
            </p:cNvSpPr>
            <p:nvPr/>
          </p:nvSpPr>
          <p:spPr bwMode="auto">
            <a:xfrm>
              <a:off x="6921598" y="4578440"/>
              <a:ext cx="157785" cy="93092"/>
            </a:xfrm>
            <a:custGeom>
              <a:avLst/>
              <a:gdLst>
                <a:gd name="T0" fmla="*/ 30 w 51"/>
                <a:gd name="T1" fmla="*/ 22 h 30"/>
                <a:gd name="T2" fmla="*/ 1 w 51"/>
                <a:gd name="T3" fmla="*/ 20 h 30"/>
                <a:gd name="T4" fmla="*/ 32 w 51"/>
                <a:gd name="T5" fmla="*/ 3 h 30"/>
                <a:gd name="T6" fmla="*/ 30 w 51"/>
                <a:gd name="T7" fmla="*/ 22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1" h="30">
                  <a:moveTo>
                    <a:pt x="30" y="22"/>
                  </a:moveTo>
                  <a:cubicBezTo>
                    <a:pt x="20" y="30"/>
                    <a:pt x="2" y="28"/>
                    <a:pt x="1" y="20"/>
                  </a:cubicBezTo>
                  <a:cubicBezTo>
                    <a:pt x="0" y="0"/>
                    <a:pt x="22" y="0"/>
                    <a:pt x="32" y="3"/>
                  </a:cubicBezTo>
                  <a:cubicBezTo>
                    <a:pt x="51" y="9"/>
                    <a:pt x="34" y="19"/>
                    <a:pt x="30" y="22"/>
                  </a:cubicBezTo>
                  <a:close/>
                </a:path>
              </a:pathLst>
            </a:custGeom>
            <a:solidFill>
              <a:srgbClr val="4D62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81" name="Freeform 79">
              <a:extLst>
                <a:ext uri="{FF2B5EF4-FFF2-40B4-BE49-F238E27FC236}">
                  <a16:creationId xmlns:a16="http://schemas.microsoft.com/office/drawing/2014/main" id="{7DABC3AA-DC69-4ECE-8A23-C6CEBC942B40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159499" y="4264448"/>
              <a:ext cx="1240186" cy="1136048"/>
            </a:xfrm>
            <a:custGeom>
              <a:avLst/>
              <a:gdLst>
                <a:gd name="T0" fmla="*/ 77 w 399"/>
                <a:gd name="T1" fmla="*/ 308 h 365"/>
                <a:gd name="T2" fmla="*/ 97 w 399"/>
                <a:gd name="T3" fmla="*/ 306 h 365"/>
                <a:gd name="T4" fmla="*/ 310 w 399"/>
                <a:gd name="T5" fmla="*/ 294 h 365"/>
                <a:gd name="T6" fmla="*/ 329 w 399"/>
                <a:gd name="T7" fmla="*/ 88 h 365"/>
                <a:gd name="T8" fmla="*/ 327 w 399"/>
                <a:gd name="T9" fmla="*/ 85 h 365"/>
                <a:gd name="T10" fmla="*/ 362 w 399"/>
                <a:gd name="T11" fmla="*/ 62 h 365"/>
                <a:gd name="T12" fmla="*/ 330 w 399"/>
                <a:gd name="T13" fmla="*/ 23 h 365"/>
                <a:gd name="T14" fmla="*/ 238 w 399"/>
                <a:gd name="T15" fmla="*/ 37 h 365"/>
                <a:gd name="T16" fmla="*/ 78 w 399"/>
                <a:gd name="T17" fmla="*/ 295 h 365"/>
                <a:gd name="T18" fmla="*/ 55 w 399"/>
                <a:gd name="T19" fmla="*/ 297 h 365"/>
                <a:gd name="T20" fmla="*/ 59 w 399"/>
                <a:gd name="T21" fmla="*/ 311 h 365"/>
                <a:gd name="T22" fmla="*/ 49 w 399"/>
                <a:gd name="T23" fmla="*/ 174 h 365"/>
                <a:gd name="T24" fmla="*/ 62 w 399"/>
                <a:gd name="T25" fmla="*/ 236 h 365"/>
                <a:gd name="T26" fmla="*/ 57 w 399"/>
                <a:gd name="T27" fmla="*/ 172 h 365"/>
                <a:gd name="T28" fmla="*/ 60 w 399"/>
                <a:gd name="T29" fmla="*/ 158 h 365"/>
                <a:gd name="T30" fmla="*/ 62 w 399"/>
                <a:gd name="T31" fmla="*/ 152 h 365"/>
                <a:gd name="T32" fmla="*/ 66 w 399"/>
                <a:gd name="T33" fmla="*/ 140 h 365"/>
                <a:gd name="T34" fmla="*/ 71 w 399"/>
                <a:gd name="T35" fmla="*/ 135 h 365"/>
                <a:gd name="T36" fmla="*/ 82 w 399"/>
                <a:gd name="T37" fmla="*/ 126 h 365"/>
                <a:gd name="T38" fmla="*/ 91 w 399"/>
                <a:gd name="T39" fmla="*/ 123 h 365"/>
                <a:gd name="T40" fmla="*/ 96 w 399"/>
                <a:gd name="T41" fmla="*/ 116 h 365"/>
                <a:gd name="T42" fmla="*/ 103 w 399"/>
                <a:gd name="T43" fmla="*/ 112 h 365"/>
                <a:gd name="T44" fmla="*/ 110 w 399"/>
                <a:gd name="T45" fmla="*/ 111 h 365"/>
                <a:gd name="T46" fmla="*/ 113 w 399"/>
                <a:gd name="T47" fmla="*/ 105 h 365"/>
                <a:gd name="T48" fmla="*/ 118 w 399"/>
                <a:gd name="T49" fmla="*/ 103 h 365"/>
                <a:gd name="T50" fmla="*/ 125 w 399"/>
                <a:gd name="T51" fmla="*/ 101 h 365"/>
                <a:gd name="T52" fmla="*/ 143 w 399"/>
                <a:gd name="T53" fmla="*/ 92 h 365"/>
                <a:gd name="T54" fmla="*/ 167 w 399"/>
                <a:gd name="T55" fmla="*/ 85 h 365"/>
                <a:gd name="T56" fmla="*/ 171 w 399"/>
                <a:gd name="T57" fmla="*/ 86 h 365"/>
                <a:gd name="T58" fmla="*/ 174 w 399"/>
                <a:gd name="T59" fmla="*/ 80 h 365"/>
                <a:gd name="T60" fmla="*/ 182 w 399"/>
                <a:gd name="T61" fmla="*/ 79 h 365"/>
                <a:gd name="T62" fmla="*/ 193 w 399"/>
                <a:gd name="T63" fmla="*/ 75 h 365"/>
                <a:gd name="T64" fmla="*/ 198 w 399"/>
                <a:gd name="T65" fmla="*/ 76 h 365"/>
                <a:gd name="T66" fmla="*/ 211 w 399"/>
                <a:gd name="T67" fmla="*/ 73 h 365"/>
                <a:gd name="T68" fmla="*/ 214 w 399"/>
                <a:gd name="T69" fmla="*/ 74 h 365"/>
                <a:gd name="T70" fmla="*/ 218 w 399"/>
                <a:gd name="T71" fmla="*/ 74 h 365"/>
                <a:gd name="T72" fmla="*/ 224 w 399"/>
                <a:gd name="T73" fmla="*/ 71 h 365"/>
                <a:gd name="T74" fmla="*/ 228 w 399"/>
                <a:gd name="T75" fmla="*/ 70 h 365"/>
                <a:gd name="T76" fmla="*/ 237 w 399"/>
                <a:gd name="T77" fmla="*/ 69 h 365"/>
                <a:gd name="T78" fmla="*/ 248 w 399"/>
                <a:gd name="T79" fmla="*/ 72 h 365"/>
                <a:gd name="T80" fmla="*/ 260 w 399"/>
                <a:gd name="T81" fmla="*/ 70 h 365"/>
                <a:gd name="T82" fmla="*/ 269 w 399"/>
                <a:gd name="T83" fmla="*/ 72 h 365"/>
                <a:gd name="T84" fmla="*/ 294 w 399"/>
                <a:gd name="T85" fmla="*/ 289 h 3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399" h="365">
                  <a:moveTo>
                    <a:pt x="59" y="311"/>
                  </a:moveTo>
                  <a:cubicBezTo>
                    <a:pt x="49" y="316"/>
                    <a:pt x="42" y="328"/>
                    <a:pt x="55" y="355"/>
                  </a:cubicBezTo>
                  <a:cubicBezTo>
                    <a:pt x="55" y="355"/>
                    <a:pt x="76" y="334"/>
                    <a:pt x="77" y="308"/>
                  </a:cubicBezTo>
                  <a:cubicBezTo>
                    <a:pt x="79" y="306"/>
                    <a:pt x="81" y="304"/>
                    <a:pt x="82" y="301"/>
                  </a:cubicBezTo>
                  <a:cubicBezTo>
                    <a:pt x="85" y="303"/>
                    <a:pt x="87" y="306"/>
                    <a:pt x="90" y="309"/>
                  </a:cubicBezTo>
                  <a:cubicBezTo>
                    <a:pt x="124" y="342"/>
                    <a:pt x="130" y="365"/>
                    <a:pt x="97" y="306"/>
                  </a:cubicBezTo>
                  <a:cubicBezTo>
                    <a:pt x="94" y="302"/>
                    <a:pt x="90" y="299"/>
                    <a:pt x="87" y="295"/>
                  </a:cubicBezTo>
                  <a:cubicBezTo>
                    <a:pt x="95" y="302"/>
                    <a:pt x="104" y="308"/>
                    <a:pt x="115" y="314"/>
                  </a:cubicBezTo>
                  <a:cubicBezTo>
                    <a:pt x="177" y="345"/>
                    <a:pt x="257" y="340"/>
                    <a:pt x="310" y="294"/>
                  </a:cubicBezTo>
                  <a:cubicBezTo>
                    <a:pt x="387" y="228"/>
                    <a:pt x="356" y="146"/>
                    <a:pt x="331" y="102"/>
                  </a:cubicBezTo>
                  <a:cubicBezTo>
                    <a:pt x="378" y="153"/>
                    <a:pt x="366" y="216"/>
                    <a:pt x="365" y="216"/>
                  </a:cubicBezTo>
                  <a:cubicBezTo>
                    <a:pt x="369" y="215"/>
                    <a:pt x="396" y="163"/>
                    <a:pt x="329" y="88"/>
                  </a:cubicBezTo>
                  <a:cubicBezTo>
                    <a:pt x="329" y="88"/>
                    <a:pt x="329" y="88"/>
                    <a:pt x="330" y="89"/>
                  </a:cubicBezTo>
                  <a:cubicBezTo>
                    <a:pt x="329" y="88"/>
                    <a:pt x="328" y="87"/>
                    <a:pt x="327" y="86"/>
                  </a:cubicBezTo>
                  <a:cubicBezTo>
                    <a:pt x="327" y="86"/>
                    <a:pt x="327" y="86"/>
                    <a:pt x="327" y="85"/>
                  </a:cubicBezTo>
                  <a:cubicBezTo>
                    <a:pt x="323" y="81"/>
                    <a:pt x="319" y="77"/>
                    <a:pt x="315" y="74"/>
                  </a:cubicBezTo>
                  <a:cubicBezTo>
                    <a:pt x="362" y="108"/>
                    <a:pt x="390" y="75"/>
                    <a:pt x="390" y="75"/>
                  </a:cubicBezTo>
                  <a:cubicBezTo>
                    <a:pt x="382" y="66"/>
                    <a:pt x="372" y="62"/>
                    <a:pt x="362" y="62"/>
                  </a:cubicBezTo>
                  <a:cubicBezTo>
                    <a:pt x="382" y="55"/>
                    <a:pt x="399" y="46"/>
                    <a:pt x="394" y="36"/>
                  </a:cubicBezTo>
                  <a:cubicBezTo>
                    <a:pt x="377" y="0"/>
                    <a:pt x="354" y="53"/>
                    <a:pt x="311" y="66"/>
                  </a:cubicBezTo>
                  <a:cubicBezTo>
                    <a:pt x="317" y="60"/>
                    <a:pt x="329" y="42"/>
                    <a:pt x="330" y="23"/>
                  </a:cubicBezTo>
                  <a:cubicBezTo>
                    <a:pt x="330" y="23"/>
                    <a:pt x="285" y="19"/>
                    <a:pt x="307" y="67"/>
                  </a:cubicBezTo>
                  <a:cubicBezTo>
                    <a:pt x="307" y="67"/>
                    <a:pt x="307" y="67"/>
                    <a:pt x="307" y="67"/>
                  </a:cubicBezTo>
                  <a:cubicBezTo>
                    <a:pt x="285" y="50"/>
                    <a:pt x="260" y="41"/>
                    <a:pt x="238" y="37"/>
                  </a:cubicBezTo>
                  <a:cubicBezTo>
                    <a:pt x="196" y="25"/>
                    <a:pt x="162" y="31"/>
                    <a:pt x="136" y="46"/>
                  </a:cubicBezTo>
                  <a:cubicBezTo>
                    <a:pt x="113" y="55"/>
                    <a:pt x="91" y="72"/>
                    <a:pt x="74" y="104"/>
                  </a:cubicBezTo>
                  <a:cubicBezTo>
                    <a:pt x="30" y="149"/>
                    <a:pt x="31" y="235"/>
                    <a:pt x="78" y="295"/>
                  </a:cubicBezTo>
                  <a:cubicBezTo>
                    <a:pt x="78" y="297"/>
                    <a:pt x="77" y="298"/>
                    <a:pt x="77" y="300"/>
                  </a:cubicBezTo>
                  <a:cubicBezTo>
                    <a:pt x="75" y="280"/>
                    <a:pt x="28" y="263"/>
                    <a:pt x="28" y="263"/>
                  </a:cubicBezTo>
                  <a:cubicBezTo>
                    <a:pt x="31" y="280"/>
                    <a:pt x="43" y="291"/>
                    <a:pt x="55" y="297"/>
                  </a:cubicBezTo>
                  <a:cubicBezTo>
                    <a:pt x="46" y="294"/>
                    <a:pt x="36" y="291"/>
                    <a:pt x="26" y="296"/>
                  </a:cubicBezTo>
                  <a:cubicBezTo>
                    <a:pt x="0" y="306"/>
                    <a:pt x="21" y="319"/>
                    <a:pt x="18" y="322"/>
                  </a:cubicBezTo>
                  <a:cubicBezTo>
                    <a:pt x="33" y="308"/>
                    <a:pt x="47" y="310"/>
                    <a:pt x="59" y="311"/>
                  </a:cubicBezTo>
                  <a:close/>
                  <a:moveTo>
                    <a:pt x="49" y="174"/>
                  </a:moveTo>
                  <a:cubicBezTo>
                    <a:pt x="47" y="190"/>
                    <a:pt x="49" y="210"/>
                    <a:pt x="54" y="233"/>
                  </a:cubicBezTo>
                  <a:cubicBezTo>
                    <a:pt x="48" y="213"/>
                    <a:pt x="46" y="193"/>
                    <a:pt x="49" y="174"/>
                  </a:cubicBezTo>
                  <a:close/>
                  <a:moveTo>
                    <a:pt x="138" y="316"/>
                  </a:moveTo>
                  <a:cubicBezTo>
                    <a:pt x="121" y="310"/>
                    <a:pt x="101" y="295"/>
                    <a:pt x="85" y="275"/>
                  </a:cubicBezTo>
                  <a:cubicBezTo>
                    <a:pt x="75" y="263"/>
                    <a:pt x="67" y="249"/>
                    <a:pt x="62" y="236"/>
                  </a:cubicBezTo>
                  <a:cubicBezTo>
                    <a:pt x="62" y="236"/>
                    <a:pt x="62" y="236"/>
                    <a:pt x="62" y="236"/>
                  </a:cubicBezTo>
                  <a:cubicBezTo>
                    <a:pt x="54" y="210"/>
                    <a:pt x="53" y="188"/>
                    <a:pt x="55" y="170"/>
                  </a:cubicBezTo>
                  <a:cubicBezTo>
                    <a:pt x="56" y="171"/>
                    <a:pt x="57" y="172"/>
                    <a:pt x="57" y="172"/>
                  </a:cubicBezTo>
                  <a:cubicBezTo>
                    <a:pt x="55" y="165"/>
                    <a:pt x="55" y="165"/>
                    <a:pt x="55" y="165"/>
                  </a:cubicBezTo>
                  <a:cubicBezTo>
                    <a:pt x="56" y="163"/>
                    <a:pt x="56" y="160"/>
                    <a:pt x="57" y="158"/>
                  </a:cubicBezTo>
                  <a:cubicBezTo>
                    <a:pt x="60" y="158"/>
                    <a:pt x="60" y="158"/>
                    <a:pt x="60" y="158"/>
                  </a:cubicBezTo>
                  <a:cubicBezTo>
                    <a:pt x="58" y="154"/>
                    <a:pt x="58" y="154"/>
                    <a:pt x="58" y="154"/>
                  </a:cubicBezTo>
                  <a:cubicBezTo>
                    <a:pt x="58" y="153"/>
                    <a:pt x="58" y="152"/>
                    <a:pt x="58" y="151"/>
                  </a:cubicBezTo>
                  <a:cubicBezTo>
                    <a:pt x="62" y="152"/>
                    <a:pt x="62" y="152"/>
                    <a:pt x="62" y="152"/>
                  </a:cubicBezTo>
                  <a:cubicBezTo>
                    <a:pt x="59" y="147"/>
                    <a:pt x="59" y="147"/>
                    <a:pt x="59" y="147"/>
                  </a:cubicBezTo>
                  <a:cubicBezTo>
                    <a:pt x="60" y="145"/>
                    <a:pt x="61" y="143"/>
                    <a:pt x="62" y="141"/>
                  </a:cubicBezTo>
                  <a:cubicBezTo>
                    <a:pt x="66" y="140"/>
                    <a:pt x="66" y="140"/>
                    <a:pt x="66" y="140"/>
                  </a:cubicBezTo>
                  <a:cubicBezTo>
                    <a:pt x="65" y="135"/>
                    <a:pt x="65" y="135"/>
                    <a:pt x="65" y="135"/>
                  </a:cubicBezTo>
                  <a:cubicBezTo>
                    <a:pt x="65" y="134"/>
                    <a:pt x="66" y="133"/>
                    <a:pt x="67" y="132"/>
                  </a:cubicBezTo>
                  <a:cubicBezTo>
                    <a:pt x="71" y="135"/>
                    <a:pt x="71" y="135"/>
                    <a:pt x="71" y="135"/>
                  </a:cubicBezTo>
                  <a:cubicBezTo>
                    <a:pt x="70" y="129"/>
                    <a:pt x="70" y="129"/>
                    <a:pt x="70" y="129"/>
                  </a:cubicBezTo>
                  <a:cubicBezTo>
                    <a:pt x="71" y="127"/>
                    <a:pt x="73" y="126"/>
                    <a:pt x="74" y="124"/>
                  </a:cubicBezTo>
                  <a:cubicBezTo>
                    <a:pt x="82" y="126"/>
                    <a:pt x="82" y="126"/>
                    <a:pt x="82" y="126"/>
                  </a:cubicBezTo>
                  <a:cubicBezTo>
                    <a:pt x="76" y="122"/>
                    <a:pt x="76" y="122"/>
                    <a:pt x="76" y="122"/>
                  </a:cubicBezTo>
                  <a:cubicBezTo>
                    <a:pt x="77" y="122"/>
                    <a:pt x="77" y="121"/>
                    <a:pt x="78" y="121"/>
                  </a:cubicBezTo>
                  <a:cubicBezTo>
                    <a:pt x="91" y="123"/>
                    <a:pt x="91" y="123"/>
                    <a:pt x="91" y="123"/>
                  </a:cubicBezTo>
                  <a:cubicBezTo>
                    <a:pt x="84" y="116"/>
                    <a:pt x="84" y="116"/>
                    <a:pt x="84" y="116"/>
                  </a:cubicBezTo>
                  <a:cubicBezTo>
                    <a:pt x="84" y="115"/>
                    <a:pt x="85" y="114"/>
                    <a:pt x="86" y="114"/>
                  </a:cubicBezTo>
                  <a:cubicBezTo>
                    <a:pt x="96" y="116"/>
                    <a:pt x="96" y="116"/>
                    <a:pt x="96" y="116"/>
                  </a:cubicBezTo>
                  <a:cubicBezTo>
                    <a:pt x="89" y="111"/>
                    <a:pt x="89" y="111"/>
                    <a:pt x="89" y="111"/>
                  </a:cubicBezTo>
                  <a:cubicBezTo>
                    <a:pt x="90" y="111"/>
                    <a:pt x="91" y="110"/>
                    <a:pt x="91" y="110"/>
                  </a:cubicBezTo>
                  <a:cubicBezTo>
                    <a:pt x="103" y="112"/>
                    <a:pt x="103" y="112"/>
                    <a:pt x="103" y="112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9" y="105"/>
                    <a:pt x="99" y="104"/>
                  </a:cubicBezTo>
                  <a:cubicBezTo>
                    <a:pt x="110" y="111"/>
                    <a:pt x="110" y="111"/>
                    <a:pt x="110" y="111"/>
                  </a:cubicBezTo>
                  <a:cubicBezTo>
                    <a:pt x="106" y="100"/>
                    <a:pt x="106" y="100"/>
                    <a:pt x="106" y="100"/>
                  </a:cubicBezTo>
                  <a:cubicBezTo>
                    <a:pt x="106" y="100"/>
                    <a:pt x="107" y="100"/>
                    <a:pt x="107" y="100"/>
                  </a:cubicBezTo>
                  <a:cubicBezTo>
                    <a:pt x="113" y="105"/>
                    <a:pt x="113" y="105"/>
                    <a:pt x="113" y="105"/>
                  </a:cubicBezTo>
                  <a:cubicBezTo>
                    <a:pt x="112" y="97"/>
                    <a:pt x="112" y="97"/>
                    <a:pt x="112" y="97"/>
                  </a:cubicBezTo>
                  <a:cubicBezTo>
                    <a:pt x="113" y="96"/>
                    <a:pt x="113" y="96"/>
                    <a:pt x="114" y="96"/>
                  </a:cubicBezTo>
                  <a:cubicBezTo>
                    <a:pt x="118" y="103"/>
                    <a:pt x="118" y="103"/>
                    <a:pt x="118" y="103"/>
                  </a:cubicBezTo>
                  <a:cubicBezTo>
                    <a:pt x="118" y="94"/>
                    <a:pt x="118" y="94"/>
                    <a:pt x="118" y="94"/>
                  </a:cubicBezTo>
                  <a:cubicBezTo>
                    <a:pt x="118" y="94"/>
                    <a:pt x="119" y="93"/>
                    <a:pt x="120" y="93"/>
                  </a:cubicBezTo>
                  <a:cubicBezTo>
                    <a:pt x="125" y="101"/>
                    <a:pt x="125" y="101"/>
                    <a:pt x="125" y="101"/>
                  </a:cubicBezTo>
                  <a:cubicBezTo>
                    <a:pt x="128" y="89"/>
                    <a:pt x="128" y="89"/>
                    <a:pt x="128" y="89"/>
                  </a:cubicBezTo>
                  <a:cubicBezTo>
                    <a:pt x="130" y="88"/>
                    <a:pt x="132" y="88"/>
                    <a:pt x="134" y="87"/>
                  </a:cubicBezTo>
                  <a:cubicBezTo>
                    <a:pt x="143" y="92"/>
                    <a:pt x="143" y="92"/>
                    <a:pt x="143" y="92"/>
                  </a:cubicBezTo>
                  <a:cubicBezTo>
                    <a:pt x="143" y="92"/>
                    <a:pt x="143" y="86"/>
                    <a:pt x="144" y="83"/>
                  </a:cubicBezTo>
                  <a:cubicBezTo>
                    <a:pt x="145" y="83"/>
                    <a:pt x="146" y="82"/>
                    <a:pt x="147" y="82"/>
                  </a:cubicBezTo>
                  <a:cubicBezTo>
                    <a:pt x="151" y="84"/>
                    <a:pt x="167" y="85"/>
                    <a:pt x="167" y="85"/>
                  </a:cubicBezTo>
                  <a:cubicBezTo>
                    <a:pt x="161" y="78"/>
                    <a:pt x="161" y="78"/>
                    <a:pt x="161" y="78"/>
                  </a:cubicBezTo>
                  <a:cubicBezTo>
                    <a:pt x="161" y="78"/>
                    <a:pt x="161" y="78"/>
                    <a:pt x="161" y="78"/>
                  </a:cubicBezTo>
                  <a:cubicBezTo>
                    <a:pt x="171" y="86"/>
                    <a:pt x="171" y="86"/>
                    <a:pt x="171" y="86"/>
                  </a:cubicBezTo>
                  <a:cubicBezTo>
                    <a:pt x="168" y="76"/>
                    <a:pt x="168" y="76"/>
                    <a:pt x="168" y="76"/>
                  </a:cubicBezTo>
                  <a:cubicBezTo>
                    <a:pt x="168" y="76"/>
                    <a:pt x="169" y="76"/>
                    <a:pt x="170" y="76"/>
                  </a:cubicBezTo>
                  <a:cubicBezTo>
                    <a:pt x="174" y="80"/>
                    <a:pt x="174" y="80"/>
                    <a:pt x="174" y="80"/>
                  </a:cubicBezTo>
                  <a:cubicBezTo>
                    <a:pt x="174" y="75"/>
                    <a:pt x="174" y="75"/>
                    <a:pt x="174" y="75"/>
                  </a:cubicBezTo>
                  <a:cubicBezTo>
                    <a:pt x="175" y="74"/>
                    <a:pt x="176" y="74"/>
                    <a:pt x="177" y="74"/>
                  </a:cubicBezTo>
                  <a:cubicBezTo>
                    <a:pt x="182" y="79"/>
                    <a:pt x="182" y="79"/>
                    <a:pt x="182" y="79"/>
                  </a:cubicBezTo>
                  <a:cubicBezTo>
                    <a:pt x="185" y="72"/>
                    <a:pt x="185" y="72"/>
                    <a:pt x="185" y="72"/>
                  </a:cubicBezTo>
                  <a:cubicBezTo>
                    <a:pt x="186" y="72"/>
                    <a:pt x="188" y="72"/>
                    <a:pt x="189" y="71"/>
                  </a:cubicBezTo>
                  <a:cubicBezTo>
                    <a:pt x="193" y="75"/>
                    <a:pt x="193" y="75"/>
                    <a:pt x="193" y="75"/>
                  </a:cubicBezTo>
                  <a:cubicBezTo>
                    <a:pt x="193" y="71"/>
                    <a:pt x="193" y="71"/>
                    <a:pt x="193" y="71"/>
                  </a:cubicBezTo>
                  <a:cubicBezTo>
                    <a:pt x="193" y="70"/>
                    <a:pt x="194" y="70"/>
                    <a:pt x="194" y="70"/>
                  </a:cubicBezTo>
                  <a:cubicBezTo>
                    <a:pt x="198" y="76"/>
                    <a:pt x="198" y="76"/>
                    <a:pt x="198" y="76"/>
                  </a:cubicBezTo>
                  <a:cubicBezTo>
                    <a:pt x="200" y="69"/>
                    <a:pt x="200" y="69"/>
                    <a:pt x="200" y="69"/>
                  </a:cubicBezTo>
                  <a:cubicBezTo>
                    <a:pt x="202" y="69"/>
                    <a:pt x="203" y="69"/>
                    <a:pt x="205" y="69"/>
                  </a:cubicBezTo>
                  <a:cubicBezTo>
                    <a:pt x="211" y="73"/>
                    <a:pt x="211" y="73"/>
                    <a:pt x="211" y="73"/>
                  </a:cubicBezTo>
                  <a:cubicBezTo>
                    <a:pt x="209" y="68"/>
                    <a:pt x="209" y="68"/>
                    <a:pt x="209" y="68"/>
                  </a:cubicBezTo>
                  <a:cubicBezTo>
                    <a:pt x="209" y="68"/>
                    <a:pt x="210" y="68"/>
                    <a:pt x="210" y="68"/>
                  </a:cubicBezTo>
                  <a:cubicBezTo>
                    <a:pt x="214" y="74"/>
                    <a:pt x="214" y="74"/>
                    <a:pt x="214" y="74"/>
                  </a:cubicBezTo>
                  <a:cubicBezTo>
                    <a:pt x="212" y="67"/>
                    <a:pt x="212" y="67"/>
                    <a:pt x="212" y="67"/>
                  </a:cubicBezTo>
                  <a:cubicBezTo>
                    <a:pt x="213" y="67"/>
                    <a:pt x="213" y="67"/>
                    <a:pt x="214" y="67"/>
                  </a:cubicBezTo>
                  <a:cubicBezTo>
                    <a:pt x="218" y="74"/>
                    <a:pt x="218" y="74"/>
                    <a:pt x="218" y="74"/>
                  </a:cubicBezTo>
                  <a:cubicBezTo>
                    <a:pt x="219" y="67"/>
                    <a:pt x="219" y="67"/>
                    <a:pt x="219" y="67"/>
                  </a:cubicBezTo>
                  <a:cubicBezTo>
                    <a:pt x="220" y="67"/>
                    <a:pt x="221" y="66"/>
                    <a:pt x="221" y="66"/>
                  </a:cubicBezTo>
                  <a:cubicBezTo>
                    <a:pt x="224" y="71"/>
                    <a:pt x="224" y="71"/>
                    <a:pt x="224" y="71"/>
                  </a:cubicBezTo>
                  <a:cubicBezTo>
                    <a:pt x="225" y="66"/>
                    <a:pt x="225" y="66"/>
                    <a:pt x="225" y="66"/>
                  </a:cubicBezTo>
                  <a:cubicBezTo>
                    <a:pt x="225" y="66"/>
                    <a:pt x="226" y="66"/>
                    <a:pt x="226" y="66"/>
                  </a:cubicBezTo>
                  <a:cubicBezTo>
                    <a:pt x="228" y="70"/>
                    <a:pt x="228" y="70"/>
                    <a:pt x="228" y="70"/>
                  </a:cubicBezTo>
                  <a:cubicBezTo>
                    <a:pt x="230" y="65"/>
                    <a:pt x="230" y="65"/>
                    <a:pt x="230" y="65"/>
                  </a:cubicBezTo>
                  <a:cubicBezTo>
                    <a:pt x="231" y="65"/>
                    <a:pt x="232" y="65"/>
                    <a:pt x="233" y="65"/>
                  </a:cubicBezTo>
                  <a:cubicBezTo>
                    <a:pt x="237" y="69"/>
                    <a:pt x="237" y="69"/>
                    <a:pt x="237" y="69"/>
                  </a:cubicBezTo>
                  <a:cubicBezTo>
                    <a:pt x="239" y="65"/>
                    <a:pt x="239" y="65"/>
                    <a:pt x="239" y="65"/>
                  </a:cubicBezTo>
                  <a:cubicBezTo>
                    <a:pt x="240" y="65"/>
                    <a:pt x="241" y="65"/>
                    <a:pt x="241" y="65"/>
                  </a:cubicBezTo>
                  <a:cubicBezTo>
                    <a:pt x="248" y="72"/>
                    <a:pt x="248" y="72"/>
                    <a:pt x="248" y="72"/>
                  </a:cubicBezTo>
                  <a:cubicBezTo>
                    <a:pt x="251" y="64"/>
                    <a:pt x="251" y="64"/>
                    <a:pt x="251" y="64"/>
                  </a:cubicBezTo>
                  <a:cubicBezTo>
                    <a:pt x="252" y="64"/>
                    <a:pt x="253" y="64"/>
                    <a:pt x="254" y="64"/>
                  </a:cubicBezTo>
                  <a:cubicBezTo>
                    <a:pt x="260" y="70"/>
                    <a:pt x="260" y="70"/>
                    <a:pt x="260" y="70"/>
                  </a:cubicBezTo>
                  <a:cubicBezTo>
                    <a:pt x="262" y="63"/>
                    <a:pt x="262" y="63"/>
                    <a:pt x="262" y="63"/>
                  </a:cubicBezTo>
                  <a:cubicBezTo>
                    <a:pt x="262" y="63"/>
                    <a:pt x="263" y="63"/>
                    <a:pt x="264" y="63"/>
                  </a:cubicBezTo>
                  <a:cubicBezTo>
                    <a:pt x="269" y="72"/>
                    <a:pt x="269" y="72"/>
                    <a:pt x="269" y="72"/>
                  </a:cubicBezTo>
                  <a:cubicBezTo>
                    <a:pt x="270" y="66"/>
                    <a:pt x="270" y="66"/>
                    <a:pt x="270" y="66"/>
                  </a:cubicBezTo>
                  <a:cubicBezTo>
                    <a:pt x="293" y="82"/>
                    <a:pt x="314" y="107"/>
                    <a:pt x="324" y="124"/>
                  </a:cubicBezTo>
                  <a:cubicBezTo>
                    <a:pt x="366" y="200"/>
                    <a:pt x="330" y="256"/>
                    <a:pt x="294" y="289"/>
                  </a:cubicBezTo>
                  <a:cubicBezTo>
                    <a:pt x="255" y="324"/>
                    <a:pt x="189" y="334"/>
                    <a:pt x="136" y="316"/>
                  </a:cubicBezTo>
                  <a:cubicBezTo>
                    <a:pt x="137" y="316"/>
                    <a:pt x="137" y="316"/>
                    <a:pt x="138" y="316"/>
                  </a:cubicBezTo>
                  <a:close/>
                </a:path>
              </a:pathLst>
            </a:custGeom>
            <a:solidFill>
              <a:srgbClr val="01010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82" name="Freeform 80">
              <a:extLst>
                <a:ext uri="{FF2B5EF4-FFF2-40B4-BE49-F238E27FC236}">
                  <a16:creationId xmlns:a16="http://schemas.microsoft.com/office/drawing/2014/main" id="{E7C6E6D0-A47C-4219-9003-F0A6593A5B1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211568" y="4319673"/>
              <a:ext cx="1271743" cy="1180228"/>
            </a:xfrm>
            <a:custGeom>
              <a:avLst/>
              <a:gdLst>
                <a:gd name="T0" fmla="*/ 13 w 409"/>
                <a:gd name="T1" fmla="*/ 126 h 379"/>
                <a:gd name="T2" fmla="*/ 279 w 409"/>
                <a:gd name="T3" fmla="*/ 12 h 379"/>
                <a:gd name="T4" fmla="*/ 55 w 409"/>
                <a:gd name="T5" fmla="*/ 325 h 379"/>
                <a:gd name="T6" fmla="*/ 307 w 409"/>
                <a:gd name="T7" fmla="*/ 51 h 379"/>
                <a:gd name="T8" fmla="*/ 0 w 409"/>
                <a:gd name="T9" fmla="*/ 293 h 379"/>
                <a:gd name="T10" fmla="*/ 24 w 409"/>
                <a:gd name="T11" fmla="*/ 154 h 379"/>
                <a:gd name="T12" fmla="*/ 68 w 409"/>
                <a:gd name="T13" fmla="*/ 307 h 379"/>
                <a:gd name="T14" fmla="*/ 70 w 409"/>
                <a:gd name="T15" fmla="*/ 355 h 379"/>
                <a:gd name="T16" fmla="*/ 91 w 409"/>
                <a:gd name="T17" fmla="*/ 369 h 379"/>
                <a:gd name="T18" fmla="*/ 40 w 409"/>
                <a:gd name="T19" fmla="*/ 208 h 379"/>
                <a:gd name="T20" fmla="*/ 72 w 409"/>
                <a:gd name="T21" fmla="*/ 267 h 379"/>
                <a:gd name="T22" fmla="*/ 43 w 409"/>
                <a:gd name="T23" fmla="*/ 176 h 379"/>
                <a:gd name="T24" fmla="*/ 67 w 409"/>
                <a:gd name="T25" fmla="*/ 190 h 379"/>
                <a:gd name="T26" fmla="*/ 80 w 409"/>
                <a:gd name="T27" fmla="*/ 163 h 379"/>
                <a:gd name="T28" fmla="*/ 92 w 409"/>
                <a:gd name="T29" fmla="*/ 151 h 379"/>
                <a:gd name="T30" fmla="*/ 99 w 409"/>
                <a:gd name="T31" fmla="*/ 93 h 379"/>
                <a:gd name="T32" fmla="*/ 120 w 409"/>
                <a:gd name="T33" fmla="*/ 98 h 379"/>
                <a:gd name="T34" fmla="*/ 141 w 409"/>
                <a:gd name="T35" fmla="*/ 71 h 379"/>
                <a:gd name="T36" fmla="*/ 157 w 409"/>
                <a:gd name="T37" fmla="*/ 58 h 379"/>
                <a:gd name="T38" fmla="*/ 178 w 409"/>
                <a:gd name="T39" fmla="*/ 42 h 379"/>
                <a:gd name="T40" fmla="*/ 200 w 409"/>
                <a:gd name="T41" fmla="*/ 41 h 379"/>
                <a:gd name="T42" fmla="*/ 206 w 409"/>
                <a:gd name="T43" fmla="*/ 29 h 379"/>
                <a:gd name="T44" fmla="*/ 247 w 409"/>
                <a:gd name="T45" fmla="*/ 61 h 379"/>
                <a:gd name="T46" fmla="*/ 254 w 409"/>
                <a:gd name="T47" fmla="*/ 44 h 379"/>
                <a:gd name="T48" fmla="*/ 289 w 409"/>
                <a:gd name="T49" fmla="*/ 71 h 379"/>
                <a:gd name="T50" fmla="*/ 349 w 409"/>
                <a:gd name="T51" fmla="*/ 166 h 379"/>
                <a:gd name="T52" fmla="*/ 356 w 409"/>
                <a:gd name="T53" fmla="*/ 148 h 379"/>
                <a:gd name="T54" fmla="*/ 387 w 409"/>
                <a:gd name="T55" fmla="*/ 147 h 379"/>
                <a:gd name="T56" fmla="*/ 387 w 409"/>
                <a:gd name="T57" fmla="*/ 147 h 379"/>
                <a:gd name="T58" fmla="*/ 361 w 409"/>
                <a:gd name="T59" fmla="*/ 136 h 379"/>
                <a:gd name="T60" fmla="*/ 330 w 409"/>
                <a:gd name="T61" fmla="*/ 100 h 379"/>
                <a:gd name="T62" fmla="*/ 312 w 409"/>
                <a:gd name="T63" fmla="*/ 75 h 379"/>
                <a:gd name="T64" fmla="*/ 248 w 409"/>
                <a:gd name="T65" fmla="*/ 27 h 379"/>
                <a:gd name="T66" fmla="*/ 240 w 409"/>
                <a:gd name="T67" fmla="*/ 23 h 379"/>
                <a:gd name="T68" fmla="*/ 202 w 409"/>
                <a:gd name="T69" fmla="*/ 12 h 379"/>
                <a:gd name="T70" fmla="*/ 79 w 409"/>
                <a:gd name="T71" fmla="*/ 51 h 379"/>
                <a:gd name="T72" fmla="*/ 32 w 409"/>
                <a:gd name="T73" fmla="*/ 116 h 379"/>
                <a:gd name="T74" fmla="*/ 17 w 409"/>
                <a:gd name="T75" fmla="*/ 177 h 379"/>
                <a:gd name="T76" fmla="*/ 51 w 409"/>
                <a:gd name="T77" fmla="*/ 259 h 379"/>
                <a:gd name="T78" fmla="*/ 356 w 409"/>
                <a:gd name="T79" fmla="*/ 136 h 379"/>
                <a:gd name="T80" fmla="*/ 330 w 409"/>
                <a:gd name="T81" fmla="*/ 101 h 379"/>
                <a:gd name="T82" fmla="*/ 342 w 409"/>
                <a:gd name="T83" fmla="*/ 140 h 379"/>
                <a:gd name="T84" fmla="*/ 288 w 409"/>
                <a:gd name="T85" fmla="*/ 67 h 379"/>
                <a:gd name="T86" fmla="*/ 275 w 409"/>
                <a:gd name="T87" fmla="*/ 51 h 379"/>
                <a:gd name="T88" fmla="*/ 213 w 409"/>
                <a:gd name="T89" fmla="*/ 16 h 379"/>
                <a:gd name="T90" fmla="*/ 246 w 409"/>
                <a:gd name="T91" fmla="*/ 36 h 379"/>
                <a:gd name="T92" fmla="*/ 235 w 409"/>
                <a:gd name="T93" fmla="*/ 24 h 379"/>
                <a:gd name="T94" fmla="*/ 208 w 409"/>
                <a:gd name="T95" fmla="*/ 20 h 379"/>
                <a:gd name="T96" fmla="*/ 36 w 409"/>
                <a:gd name="T97" fmla="*/ 156 h 379"/>
                <a:gd name="T98" fmla="*/ 49 w 409"/>
                <a:gd name="T99" fmla="*/ 99 h 379"/>
                <a:gd name="T100" fmla="*/ 36 w 409"/>
                <a:gd name="T101" fmla="*/ 164 h 379"/>
                <a:gd name="T102" fmla="*/ 30 w 409"/>
                <a:gd name="T103" fmla="*/ 177 h 379"/>
                <a:gd name="T104" fmla="*/ 44 w 409"/>
                <a:gd name="T105" fmla="*/ 209 h 379"/>
                <a:gd name="T106" fmla="*/ 48 w 409"/>
                <a:gd name="T107" fmla="*/ 245 h 379"/>
                <a:gd name="T108" fmla="*/ 48 w 409"/>
                <a:gd name="T109" fmla="*/ 245 h 379"/>
                <a:gd name="T110" fmla="*/ 69 w 409"/>
                <a:gd name="T111" fmla="*/ 293 h 379"/>
                <a:gd name="T112" fmla="*/ 366 w 409"/>
                <a:gd name="T113" fmla="*/ 229 h 379"/>
                <a:gd name="T114" fmla="*/ 392 w 409"/>
                <a:gd name="T115" fmla="*/ 84 h 379"/>
                <a:gd name="T116" fmla="*/ 8 w 409"/>
                <a:gd name="T117" fmla="*/ 195 h 379"/>
                <a:gd name="T118" fmla="*/ 221 w 409"/>
                <a:gd name="T119" fmla="*/ 3 h 379"/>
                <a:gd name="T120" fmla="*/ 211 w 409"/>
                <a:gd name="T121" fmla="*/ 5 h 3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409" h="379">
                  <a:moveTo>
                    <a:pt x="41" y="309"/>
                  </a:moveTo>
                  <a:cubicBezTo>
                    <a:pt x="40" y="310"/>
                    <a:pt x="38" y="310"/>
                    <a:pt x="37" y="311"/>
                  </a:cubicBezTo>
                  <a:cubicBezTo>
                    <a:pt x="37" y="311"/>
                    <a:pt x="38" y="311"/>
                    <a:pt x="41" y="309"/>
                  </a:cubicBezTo>
                  <a:close/>
                  <a:moveTo>
                    <a:pt x="13" y="126"/>
                  </a:moveTo>
                  <a:cubicBezTo>
                    <a:pt x="13" y="126"/>
                    <a:pt x="15" y="126"/>
                    <a:pt x="18" y="124"/>
                  </a:cubicBezTo>
                  <a:cubicBezTo>
                    <a:pt x="16" y="125"/>
                    <a:pt x="15" y="126"/>
                    <a:pt x="13" y="126"/>
                  </a:cubicBezTo>
                  <a:close/>
                  <a:moveTo>
                    <a:pt x="19" y="119"/>
                  </a:moveTo>
                  <a:cubicBezTo>
                    <a:pt x="19" y="119"/>
                    <a:pt x="21" y="118"/>
                    <a:pt x="24" y="117"/>
                  </a:cubicBezTo>
                  <a:cubicBezTo>
                    <a:pt x="22" y="117"/>
                    <a:pt x="21" y="118"/>
                    <a:pt x="19" y="119"/>
                  </a:cubicBezTo>
                  <a:close/>
                  <a:moveTo>
                    <a:pt x="279" y="12"/>
                  </a:moveTo>
                  <a:cubicBezTo>
                    <a:pt x="278" y="13"/>
                    <a:pt x="276" y="14"/>
                    <a:pt x="274" y="15"/>
                  </a:cubicBezTo>
                  <a:cubicBezTo>
                    <a:pt x="277" y="13"/>
                    <a:pt x="279" y="12"/>
                    <a:pt x="279" y="12"/>
                  </a:cubicBezTo>
                  <a:close/>
                  <a:moveTo>
                    <a:pt x="264" y="10"/>
                  </a:moveTo>
                  <a:cubicBezTo>
                    <a:pt x="263" y="11"/>
                    <a:pt x="261" y="12"/>
                    <a:pt x="260" y="13"/>
                  </a:cubicBezTo>
                  <a:cubicBezTo>
                    <a:pt x="263" y="11"/>
                    <a:pt x="264" y="10"/>
                    <a:pt x="264" y="10"/>
                  </a:cubicBezTo>
                  <a:close/>
                  <a:moveTo>
                    <a:pt x="55" y="325"/>
                  </a:moveTo>
                  <a:cubicBezTo>
                    <a:pt x="55" y="325"/>
                    <a:pt x="56" y="324"/>
                    <a:pt x="58" y="321"/>
                  </a:cubicBezTo>
                  <a:cubicBezTo>
                    <a:pt x="57" y="323"/>
                    <a:pt x="56" y="324"/>
                    <a:pt x="55" y="325"/>
                  </a:cubicBezTo>
                  <a:close/>
                  <a:moveTo>
                    <a:pt x="334" y="45"/>
                  </a:moveTo>
                  <a:cubicBezTo>
                    <a:pt x="369" y="35"/>
                    <a:pt x="367" y="24"/>
                    <a:pt x="367" y="24"/>
                  </a:cubicBezTo>
                  <a:cubicBezTo>
                    <a:pt x="362" y="37"/>
                    <a:pt x="346" y="36"/>
                    <a:pt x="346" y="36"/>
                  </a:cubicBezTo>
                  <a:cubicBezTo>
                    <a:pt x="354" y="33"/>
                    <a:pt x="360" y="16"/>
                    <a:pt x="360" y="16"/>
                  </a:cubicBezTo>
                  <a:cubicBezTo>
                    <a:pt x="355" y="28"/>
                    <a:pt x="300" y="52"/>
                    <a:pt x="300" y="52"/>
                  </a:cubicBezTo>
                  <a:cubicBezTo>
                    <a:pt x="303" y="52"/>
                    <a:pt x="305" y="51"/>
                    <a:pt x="307" y="51"/>
                  </a:cubicBezTo>
                  <a:cubicBezTo>
                    <a:pt x="307" y="51"/>
                    <a:pt x="307" y="51"/>
                    <a:pt x="307" y="51"/>
                  </a:cubicBezTo>
                  <a:cubicBezTo>
                    <a:pt x="307" y="51"/>
                    <a:pt x="322" y="67"/>
                    <a:pt x="336" y="60"/>
                  </a:cubicBezTo>
                  <a:cubicBezTo>
                    <a:pt x="336" y="60"/>
                    <a:pt x="329" y="53"/>
                    <a:pt x="334" y="45"/>
                  </a:cubicBezTo>
                  <a:close/>
                  <a:moveTo>
                    <a:pt x="5" y="300"/>
                  </a:moveTo>
                  <a:cubicBezTo>
                    <a:pt x="7" y="295"/>
                    <a:pt x="18" y="278"/>
                    <a:pt x="55" y="292"/>
                  </a:cubicBezTo>
                  <a:cubicBezTo>
                    <a:pt x="55" y="292"/>
                    <a:pt x="18" y="268"/>
                    <a:pt x="0" y="293"/>
                  </a:cubicBezTo>
                  <a:cubicBezTo>
                    <a:pt x="0" y="293"/>
                    <a:pt x="5" y="298"/>
                    <a:pt x="5" y="300"/>
                  </a:cubicBezTo>
                  <a:close/>
                  <a:moveTo>
                    <a:pt x="5" y="300"/>
                  </a:moveTo>
                  <a:cubicBezTo>
                    <a:pt x="4" y="301"/>
                    <a:pt x="4" y="302"/>
                    <a:pt x="4" y="302"/>
                  </a:cubicBezTo>
                  <a:cubicBezTo>
                    <a:pt x="4" y="301"/>
                    <a:pt x="5" y="301"/>
                    <a:pt x="5" y="300"/>
                  </a:cubicBezTo>
                  <a:close/>
                  <a:moveTo>
                    <a:pt x="24" y="163"/>
                  </a:moveTo>
                  <a:cubicBezTo>
                    <a:pt x="24" y="160"/>
                    <a:pt x="24" y="157"/>
                    <a:pt x="24" y="154"/>
                  </a:cubicBezTo>
                  <a:cubicBezTo>
                    <a:pt x="24" y="160"/>
                    <a:pt x="24" y="163"/>
                    <a:pt x="24" y="163"/>
                  </a:cubicBezTo>
                  <a:close/>
                  <a:moveTo>
                    <a:pt x="41" y="309"/>
                  </a:moveTo>
                  <a:cubicBezTo>
                    <a:pt x="57" y="304"/>
                    <a:pt x="63" y="297"/>
                    <a:pt x="66" y="292"/>
                  </a:cubicBezTo>
                  <a:cubicBezTo>
                    <a:pt x="67" y="295"/>
                    <a:pt x="67" y="299"/>
                    <a:pt x="68" y="302"/>
                  </a:cubicBezTo>
                  <a:cubicBezTo>
                    <a:pt x="66" y="311"/>
                    <a:pt x="61" y="318"/>
                    <a:pt x="58" y="321"/>
                  </a:cubicBezTo>
                  <a:cubicBezTo>
                    <a:pt x="63" y="316"/>
                    <a:pt x="66" y="311"/>
                    <a:pt x="68" y="307"/>
                  </a:cubicBezTo>
                  <a:cubicBezTo>
                    <a:pt x="68" y="315"/>
                    <a:pt x="67" y="325"/>
                    <a:pt x="63" y="333"/>
                  </a:cubicBezTo>
                  <a:cubicBezTo>
                    <a:pt x="63" y="333"/>
                    <a:pt x="76" y="325"/>
                    <a:pt x="70" y="299"/>
                  </a:cubicBezTo>
                  <a:cubicBezTo>
                    <a:pt x="70" y="299"/>
                    <a:pt x="71" y="298"/>
                    <a:pt x="71" y="297"/>
                  </a:cubicBezTo>
                  <a:cubicBezTo>
                    <a:pt x="73" y="309"/>
                    <a:pt x="72" y="323"/>
                    <a:pt x="64" y="336"/>
                  </a:cubicBezTo>
                  <a:cubicBezTo>
                    <a:pt x="64" y="336"/>
                    <a:pt x="73" y="333"/>
                    <a:pt x="76" y="321"/>
                  </a:cubicBezTo>
                  <a:cubicBezTo>
                    <a:pt x="76" y="332"/>
                    <a:pt x="75" y="344"/>
                    <a:pt x="70" y="355"/>
                  </a:cubicBezTo>
                  <a:cubicBezTo>
                    <a:pt x="70" y="355"/>
                    <a:pt x="87" y="344"/>
                    <a:pt x="77" y="309"/>
                  </a:cubicBezTo>
                  <a:cubicBezTo>
                    <a:pt x="76" y="305"/>
                    <a:pt x="75" y="300"/>
                    <a:pt x="74" y="295"/>
                  </a:cubicBezTo>
                  <a:cubicBezTo>
                    <a:pt x="74" y="296"/>
                    <a:pt x="74" y="296"/>
                    <a:pt x="75" y="297"/>
                  </a:cubicBezTo>
                  <a:cubicBezTo>
                    <a:pt x="81" y="312"/>
                    <a:pt x="84" y="331"/>
                    <a:pt x="78" y="350"/>
                  </a:cubicBezTo>
                  <a:cubicBezTo>
                    <a:pt x="78" y="350"/>
                    <a:pt x="91" y="338"/>
                    <a:pt x="83" y="311"/>
                  </a:cubicBezTo>
                  <a:cubicBezTo>
                    <a:pt x="94" y="333"/>
                    <a:pt x="93" y="357"/>
                    <a:pt x="91" y="369"/>
                  </a:cubicBezTo>
                  <a:cubicBezTo>
                    <a:pt x="95" y="342"/>
                    <a:pt x="93" y="324"/>
                    <a:pt x="88" y="312"/>
                  </a:cubicBezTo>
                  <a:cubicBezTo>
                    <a:pt x="100" y="324"/>
                    <a:pt x="113" y="336"/>
                    <a:pt x="130" y="347"/>
                  </a:cubicBezTo>
                  <a:cubicBezTo>
                    <a:pt x="130" y="347"/>
                    <a:pt x="107" y="331"/>
                    <a:pt x="85" y="302"/>
                  </a:cubicBezTo>
                  <a:cubicBezTo>
                    <a:pt x="98" y="315"/>
                    <a:pt x="113" y="327"/>
                    <a:pt x="133" y="338"/>
                  </a:cubicBezTo>
                  <a:cubicBezTo>
                    <a:pt x="130" y="337"/>
                    <a:pt x="94" y="314"/>
                    <a:pt x="65" y="274"/>
                  </a:cubicBezTo>
                  <a:cubicBezTo>
                    <a:pt x="54" y="255"/>
                    <a:pt x="44" y="233"/>
                    <a:pt x="40" y="208"/>
                  </a:cubicBezTo>
                  <a:cubicBezTo>
                    <a:pt x="40" y="209"/>
                    <a:pt x="41" y="210"/>
                    <a:pt x="41" y="212"/>
                  </a:cubicBezTo>
                  <a:cubicBezTo>
                    <a:pt x="46" y="230"/>
                    <a:pt x="55" y="250"/>
                    <a:pt x="69" y="269"/>
                  </a:cubicBezTo>
                  <a:cubicBezTo>
                    <a:pt x="84" y="293"/>
                    <a:pt x="106" y="317"/>
                    <a:pt x="140" y="337"/>
                  </a:cubicBezTo>
                  <a:cubicBezTo>
                    <a:pt x="140" y="337"/>
                    <a:pt x="122" y="326"/>
                    <a:pt x="101" y="304"/>
                  </a:cubicBezTo>
                  <a:cubicBezTo>
                    <a:pt x="112" y="313"/>
                    <a:pt x="125" y="322"/>
                    <a:pt x="139" y="331"/>
                  </a:cubicBezTo>
                  <a:cubicBezTo>
                    <a:pt x="139" y="331"/>
                    <a:pt x="102" y="308"/>
                    <a:pt x="72" y="267"/>
                  </a:cubicBezTo>
                  <a:cubicBezTo>
                    <a:pt x="64" y="255"/>
                    <a:pt x="57" y="242"/>
                    <a:pt x="52" y="228"/>
                  </a:cubicBezTo>
                  <a:cubicBezTo>
                    <a:pt x="56" y="233"/>
                    <a:pt x="62" y="238"/>
                    <a:pt x="70" y="243"/>
                  </a:cubicBezTo>
                  <a:cubicBezTo>
                    <a:pt x="70" y="243"/>
                    <a:pt x="57" y="233"/>
                    <a:pt x="48" y="218"/>
                  </a:cubicBezTo>
                  <a:cubicBezTo>
                    <a:pt x="48" y="216"/>
                    <a:pt x="47" y="214"/>
                    <a:pt x="47" y="212"/>
                  </a:cubicBezTo>
                  <a:cubicBezTo>
                    <a:pt x="53" y="219"/>
                    <a:pt x="62" y="219"/>
                    <a:pt x="62" y="219"/>
                  </a:cubicBezTo>
                  <a:cubicBezTo>
                    <a:pt x="45" y="207"/>
                    <a:pt x="43" y="184"/>
                    <a:pt x="43" y="176"/>
                  </a:cubicBezTo>
                  <a:cubicBezTo>
                    <a:pt x="44" y="176"/>
                    <a:pt x="44" y="176"/>
                    <a:pt x="44" y="176"/>
                  </a:cubicBezTo>
                  <a:cubicBezTo>
                    <a:pt x="45" y="180"/>
                    <a:pt x="47" y="185"/>
                    <a:pt x="49" y="190"/>
                  </a:cubicBezTo>
                  <a:cubicBezTo>
                    <a:pt x="55" y="201"/>
                    <a:pt x="62" y="210"/>
                    <a:pt x="71" y="217"/>
                  </a:cubicBezTo>
                  <a:cubicBezTo>
                    <a:pt x="64" y="211"/>
                    <a:pt x="58" y="203"/>
                    <a:pt x="53" y="193"/>
                  </a:cubicBezTo>
                  <a:cubicBezTo>
                    <a:pt x="46" y="178"/>
                    <a:pt x="43" y="162"/>
                    <a:pt x="43" y="145"/>
                  </a:cubicBezTo>
                  <a:cubicBezTo>
                    <a:pt x="47" y="164"/>
                    <a:pt x="55" y="180"/>
                    <a:pt x="67" y="190"/>
                  </a:cubicBezTo>
                  <a:cubicBezTo>
                    <a:pt x="54" y="178"/>
                    <a:pt x="46" y="158"/>
                    <a:pt x="44" y="136"/>
                  </a:cubicBezTo>
                  <a:cubicBezTo>
                    <a:pt x="45" y="132"/>
                    <a:pt x="45" y="128"/>
                    <a:pt x="46" y="125"/>
                  </a:cubicBezTo>
                  <a:cubicBezTo>
                    <a:pt x="46" y="139"/>
                    <a:pt x="49" y="161"/>
                    <a:pt x="65" y="172"/>
                  </a:cubicBezTo>
                  <a:cubicBezTo>
                    <a:pt x="65" y="172"/>
                    <a:pt x="47" y="144"/>
                    <a:pt x="52" y="129"/>
                  </a:cubicBezTo>
                  <a:cubicBezTo>
                    <a:pt x="52" y="130"/>
                    <a:pt x="53" y="131"/>
                    <a:pt x="54" y="133"/>
                  </a:cubicBezTo>
                  <a:cubicBezTo>
                    <a:pt x="70" y="168"/>
                    <a:pt x="80" y="163"/>
                    <a:pt x="80" y="163"/>
                  </a:cubicBezTo>
                  <a:cubicBezTo>
                    <a:pt x="69" y="164"/>
                    <a:pt x="65" y="147"/>
                    <a:pt x="63" y="137"/>
                  </a:cubicBezTo>
                  <a:cubicBezTo>
                    <a:pt x="76" y="160"/>
                    <a:pt x="84" y="156"/>
                    <a:pt x="84" y="156"/>
                  </a:cubicBezTo>
                  <a:cubicBezTo>
                    <a:pt x="75" y="157"/>
                    <a:pt x="70" y="144"/>
                    <a:pt x="68" y="134"/>
                  </a:cubicBezTo>
                  <a:cubicBezTo>
                    <a:pt x="81" y="157"/>
                    <a:pt x="88" y="153"/>
                    <a:pt x="88" y="153"/>
                  </a:cubicBezTo>
                  <a:cubicBezTo>
                    <a:pt x="80" y="154"/>
                    <a:pt x="76" y="144"/>
                    <a:pt x="73" y="135"/>
                  </a:cubicBezTo>
                  <a:cubicBezTo>
                    <a:pt x="85" y="155"/>
                    <a:pt x="92" y="151"/>
                    <a:pt x="92" y="151"/>
                  </a:cubicBezTo>
                  <a:cubicBezTo>
                    <a:pt x="82" y="152"/>
                    <a:pt x="78" y="138"/>
                    <a:pt x="76" y="128"/>
                  </a:cubicBezTo>
                  <a:cubicBezTo>
                    <a:pt x="82" y="130"/>
                    <a:pt x="88" y="134"/>
                    <a:pt x="90" y="141"/>
                  </a:cubicBezTo>
                  <a:cubicBezTo>
                    <a:pt x="90" y="141"/>
                    <a:pt x="93" y="124"/>
                    <a:pt x="77" y="114"/>
                  </a:cubicBezTo>
                  <a:cubicBezTo>
                    <a:pt x="77" y="114"/>
                    <a:pt x="94" y="110"/>
                    <a:pt x="98" y="122"/>
                  </a:cubicBezTo>
                  <a:cubicBezTo>
                    <a:pt x="98" y="122"/>
                    <a:pt x="101" y="103"/>
                    <a:pt x="91" y="100"/>
                  </a:cubicBezTo>
                  <a:cubicBezTo>
                    <a:pt x="91" y="100"/>
                    <a:pt x="95" y="96"/>
                    <a:pt x="99" y="93"/>
                  </a:cubicBezTo>
                  <a:cubicBezTo>
                    <a:pt x="113" y="118"/>
                    <a:pt x="121" y="114"/>
                    <a:pt x="121" y="114"/>
                  </a:cubicBezTo>
                  <a:cubicBezTo>
                    <a:pt x="111" y="114"/>
                    <a:pt x="106" y="100"/>
                    <a:pt x="104" y="89"/>
                  </a:cubicBezTo>
                  <a:cubicBezTo>
                    <a:pt x="108" y="87"/>
                    <a:pt x="112" y="85"/>
                    <a:pt x="115" y="85"/>
                  </a:cubicBezTo>
                  <a:cubicBezTo>
                    <a:pt x="117" y="87"/>
                    <a:pt x="119" y="88"/>
                    <a:pt x="119" y="88"/>
                  </a:cubicBezTo>
                  <a:cubicBezTo>
                    <a:pt x="118" y="87"/>
                    <a:pt x="117" y="86"/>
                    <a:pt x="116" y="85"/>
                  </a:cubicBezTo>
                  <a:cubicBezTo>
                    <a:pt x="119" y="85"/>
                    <a:pt x="121" y="89"/>
                    <a:pt x="120" y="98"/>
                  </a:cubicBezTo>
                  <a:cubicBezTo>
                    <a:pt x="120" y="98"/>
                    <a:pt x="126" y="77"/>
                    <a:pt x="123" y="67"/>
                  </a:cubicBezTo>
                  <a:cubicBezTo>
                    <a:pt x="128" y="69"/>
                    <a:pt x="134" y="71"/>
                    <a:pt x="139" y="71"/>
                  </a:cubicBezTo>
                  <a:cubicBezTo>
                    <a:pt x="141" y="74"/>
                    <a:pt x="144" y="77"/>
                    <a:pt x="145" y="81"/>
                  </a:cubicBezTo>
                  <a:cubicBezTo>
                    <a:pt x="145" y="81"/>
                    <a:pt x="144" y="77"/>
                    <a:pt x="141" y="72"/>
                  </a:cubicBezTo>
                  <a:cubicBezTo>
                    <a:pt x="144" y="72"/>
                    <a:pt x="145" y="72"/>
                    <a:pt x="145" y="72"/>
                  </a:cubicBezTo>
                  <a:cubicBezTo>
                    <a:pt x="144" y="72"/>
                    <a:pt x="142" y="71"/>
                    <a:pt x="141" y="71"/>
                  </a:cubicBezTo>
                  <a:cubicBezTo>
                    <a:pt x="140" y="68"/>
                    <a:pt x="138" y="66"/>
                    <a:pt x="136" y="63"/>
                  </a:cubicBezTo>
                  <a:cubicBezTo>
                    <a:pt x="138" y="60"/>
                    <a:pt x="141" y="58"/>
                    <a:pt x="145" y="56"/>
                  </a:cubicBezTo>
                  <a:cubicBezTo>
                    <a:pt x="153" y="61"/>
                    <a:pt x="163" y="71"/>
                    <a:pt x="157" y="79"/>
                  </a:cubicBezTo>
                  <a:cubicBezTo>
                    <a:pt x="157" y="79"/>
                    <a:pt x="165" y="74"/>
                    <a:pt x="150" y="53"/>
                  </a:cubicBezTo>
                  <a:cubicBezTo>
                    <a:pt x="150" y="53"/>
                    <a:pt x="151" y="53"/>
                    <a:pt x="151" y="53"/>
                  </a:cubicBezTo>
                  <a:cubicBezTo>
                    <a:pt x="153" y="54"/>
                    <a:pt x="155" y="56"/>
                    <a:pt x="157" y="58"/>
                  </a:cubicBezTo>
                  <a:cubicBezTo>
                    <a:pt x="157" y="58"/>
                    <a:pt x="159" y="56"/>
                    <a:pt x="160" y="53"/>
                  </a:cubicBezTo>
                  <a:cubicBezTo>
                    <a:pt x="163" y="59"/>
                    <a:pt x="175" y="63"/>
                    <a:pt x="175" y="63"/>
                  </a:cubicBezTo>
                  <a:cubicBezTo>
                    <a:pt x="171" y="58"/>
                    <a:pt x="172" y="53"/>
                    <a:pt x="174" y="48"/>
                  </a:cubicBezTo>
                  <a:cubicBezTo>
                    <a:pt x="175" y="50"/>
                    <a:pt x="175" y="52"/>
                    <a:pt x="175" y="54"/>
                  </a:cubicBezTo>
                  <a:cubicBezTo>
                    <a:pt x="175" y="54"/>
                    <a:pt x="176" y="51"/>
                    <a:pt x="175" y="47"/>
                  </a:cubicBezTo>
                  <a:cubicBezTo>
                    <a:pt x="177" y="44"/>
                    <a:pt x="178" y="42"/>
                    <a:pt x="178" y="42"/>
                  </a:cubicBezTo>
                  <a:cubicBezTo>
                    <a:pt x="179" y="59"/>
                    <a:pt x="195" y="63"/>
                    <a:pt x="195" y="63"/>
                  </a:cubicBezTo>
                  <a:cubicBezTo>
                    <a:pt x="190" y="58"/>
                    <a:pt x="189" y="51"/>
                    <a:pt x="190" y="45"/>
                  </a:cubicBezTo>
                  <a:cubicBezTo>
                    <a:pt x="198" y="51"/>
                    <a:pt x="208" y="60"/>
                    <a:pt x="202" y="68"/>
                  </a:cubicBezTo>
                  <a:cubicBezTo>
                    <a:pt x="202" y="68"/>
                    <a:pt x="209" y="64"/>
                    <a:pt x="198" y="46"/>
                  </a:cubicBezTo>
                  <a:cubicBezTo>
                    <a:pt x="204" y="51"/>
                    <a:pt x="210" y="59"/>
                    <a:pt x="206" y="66"/>
                  </a:cubicBezTo>
                  <a:cubicBezTo>
                    <a:pt x="206" y="66"/>
                    <a:pt x="213" y="60"/>
                    <a:pt x="200" y="41"/>
                  </a:cubicBezTo>
                  <a:cubicBezTo>
                    <a:pt x="207" y="47"/>
                    <a:pt x="216" y="55"/>
                    <a:pt x="211" y="63"/>
                  </a:cubicBezTo>
                  <a:cubicBezTo>
                    <a:pt x="211" y="63"/>
                    <a:pt x="218" y="58"/>
                    <a:pt x="204" y="38"/>
                  </a:cubicBezTo>
                  <a:cubicBezTo>
                    <a:pt x="212" y="43"/>
                    <a:pt x="224" y="53"/>
                    <a:pt x="218" y="62"/>
                  </a:cubicBezTo>
                  <a:cubicBezTo>
                    <a:pt x="218" y="62"/>
                    <a:pt x="227" y="56"/>
                    <a:pt x="207" y="31"/>
                  </a:cubicBezTo>
                  <a:cubicBezTo>
                    <a:pt x="211" y="32"/>
                    <a:pt x="214" y="34"/>
                    <a:pt x="218" y="37"/>
                  </a:cubicBezTo>
                  <a:cubicBezTo>
                    <a:pt x="214" y="34"/>
                    <a:pt x="210" y="31"/>
                    <a:pt x="206" y="29"/>
                  </a:cubicBezTo>
                  <a:cubicBezTo>
                    <a:pt x="206" y="29"/>
                    <a:pt x="205" y="29"/>
                    <a:pt x="205" y="28"/>
                  </a:cubicBezTo>
                  <a:cubicBezTo>
                    <a:pt x="204" y="27"/>
                    <a:pt x="204" y="26"/>
                    <a:pt x="203" y="26"/>
                  </a:cubicBezTo>
                  <a:cubicBezTo>
                    <a:pt x="217" y="27"/>
                    <a:pt x="233" y="53"/>
                    <a:pt x="233" y="53"/>
                  </a:cubicBezTo>
                  <a:cubicBezTo>
                    <a:pt x="232" y="41"/>
                    <a:pt x="224" y="33"/>
                    <a:pt x="216" y="27"/>
                  </a:cubicBezTo>
                  <a:cubicBezTo>
                    <a:pt x="219" y="28"/>
                    <a:pt x="222" y="29"/>
                    <a:pt x="225" y="30"/>
                  </a:cubicBezTo>
                  <a:cubicBezTo>
                    <a:pt x="236" y="39"/>
                    <a:pt x="244" y="49"/>
                    <a:pt x="247" y="61"/>
                  </a:cubicBezTo>
                  <a:cubicBezTo>
                    <a:pt x="245" y="50"/>
                    <a:pt x="239" y="41"/>
                    <a:pt x="230" y="32"/>
                  </a:cubicBezTo>
                  <a:cubicBezTo>
                    <a:pt x="236" y="34"/>
                    <a:pt x="241" y="37"/>
                    <a:pt x="247" y="40"/>
                  </a:cubicBezTo>
                  <a:cubicBezTo>
                    <a:pt x="250" y="43"/>
                    <a:pt x="253" y="47"/>
                    <a:pt x="256" y="50"/>
                  </a:cubicBezTo>
                  <a:cubicBezTo>
                    <a:pt x="262" y="58"/>
                    <a:pt x="266" y="66"/>
                    <a:pt x="268" y="74"/>
                  </a:cubicBezTo>
                  <a:cubicBezTo>
                    <a:pt x="266" y="64"/>
                    <a:pt x="262" y="54"/>
                    <a:pt x="255" y="46"/>
                  </a:cubicBezTo>
                  <a:cubicBezTo>
                    <a:pt x="255" y="45"/>
                    <a:pt x="254" y="45"/>
                    <a:pt x="254" y="44"/>
                  </a:cubicBezTo>
                  <a:cubicBezTo>
                    <a:pt x="259" y="47"/>
                    <a:pt x="265" y="51"/>
                    <a:pt x="270" y="55"/>
                  </a:cubicBezTo>
                  <a:cubicBezTo>
                    <a:pt x="272" y="58"/>
                    <a:pt x="273" y="63"/>
                    <a:pt x="274" y="67"/>
                  </a:cubicBezTo>
                  <a:cubicBezTo>
                    <a:pt x="274" y="67"/>
                    <a:pt x="275" y="64"/>
                    <a:pt x="276" y="60"/>
                  </a:cubicBezTo>
                  <a:cubicBezTo>
                    <a:pt x="279" y="62"/>
                    <a:pt x="283" y="65"/>
                    <a:pt x="286" y="69"/>
                  </a:cubicBezTo>
                  <a:cubicBezTo>
                    <a:pt x="289" y="76"/>
                    <a:pt x="290" y="83"/>
                    <a:pt x="290" y="83"/>
                  </a:cubicBezTo>
                  <a:cubicBezTo>
                    <a:pt x="290" y="78"/>
                    <a:pt x="289" y="74"/>
                    <a:pt x="289" y="71"/>
                  </a:cubicBezTo>
                  <a:cubicBezTo>
                    <a:pt x="297" y="79"/>
                    <a:pt x="305" y="88"/>
                    <a:pt x="312" y="97"/>
                  </a:cubicBezTo>
                  <a:cubicBezTo>
                    <a:pt x="334" y="137"/>
                    <a:pt x="336" y="177"/>
                    <a:pt x="336" y="177"/>
                  </a:cubicBezTo>
                  <a:cubicBezTo>
                    <a:pt x="336" y="154"/>
                    <a:pt x="332" y="134"/>
                    <a:pt x="325" y="118"/>
                  </a:cubicBezTo>
                  <a:cubicBezTo>
                    <a:pt x="335" y="133"/>
                    <a:pt x="342" y="149"/>
                    <a:pt x="348" y="164"/>
                  </a:cubicBezTo>
                  <a:cubicBezTo>
                    <a:pt x="349" y="169"/>
                    <a:pt x="349" y="172"/>
                    <a:pt x="349" y="172"/>
                  </a:cubicBezTo>
                  <a:cubicBezTo>
                    <a:pt x="349" y="170"/>
                    <a:pt x="349" y="168"/>
                    <a:pt x="349" y="166"/>
                  </a:cubicBezTo>
                  <a:cubicBezTo>
                    <a:pt x="361" y="200"/>
                    <a:pt x="365" y="227"/>
                    <a:pt x="366" y="229"/>
                  </a:cubicBezTo>
                  <a:cubicBezTo>
                    <a:pt x="362" y="199"/>
                    <a:pt x="355" y="173"/>
                    <a:pt x="346" y="151"/>
                  </a:cubicBezTo>
                  <a:cubicBezTo>
                    <a:pt x="345" y="141"/>
                    <a:pt x="342" y="132"/>
                    <a:pt x="339" y="123"/>
                  </a:cubicBezTo>
                  <a:cubicBezTo>
                    <a:pt x="339" y="124"/>
                    <a:pt x="340" y="124"/>
                    <a:pt x="340" y="124"/>
                  </a:cubicBezTo>
                  <a:cubicBezTo>
                    <a:pt x="368" y="175"/>
                    <a:pt x="375" y="224"/>
                    <a:pt x="375" y="227"/>
                  </a:cubicBezTo>
                  <a:cubicBezTo>
                    <a:pt x="372" y="197"/>
                    <a:pt x="365" y="171"/>
                    <a:pt x="356" y="148"/>
                  </a:cubicBezTo>
                  <a:cubicBezTo>
                    <a:pt x="385" y="191"/>
                    <a:pt x="409" y="180"/>
                    <a:pt x="409" y="180"/>
                  </a:cubicBezTo>
                  <a:cubicBezTo>
                    <a:pt x="383" y="175"/>
                    <a:pt x="365" y="157"/>
                    <a:pt x="352" y="140"/>
                  </a:cubicBezTo>
                  <a:cubicBezTo>
                    <a:pt x="352" y="140"/>
                    <a:pt x="352" y="140"/>
                    <a:pt x="352" y="140"/>
                  </a:cubicBezTo>
                  <a:cubicBezTo>
                    <a:pt x="382" y="178"/>
                    <a:pt x="402" y="160"/>
                    <a:pt x="402" y="160"/>
                  </a:cubicBezTo>
                  <a:cubicBezTo>
                    <a:pt x="386" y="161"/>
                    <a:pt x="372" y="155"/>
                    <a:pt x="361" y="146"/>
                  </a:cubicBezTo>
                  <a:cubicBezTo>
                    <a:pt x="367" y="148"/>
                    <a:pt x="375" y="149"/>
                    <a:pt x="387" y="147"/>
                  </a:cubicBezTo>
                  <a:cubicBezTo>
                    <a:pt x="392" y="148"/>
                    <a:pt x="395" y="149"/>
                    <a:pt x="395" y="149"/>
                  </a:cubicBezTo>
                  <a:cubicBezTo>
                    <a:pt x="393" y="148"/>
                    <a:pt x="390" y="148"/>
                    <a:pt x="387" y="147"/>
                  </a:cubicBezTo>
                  <a:cubicBezTo>
                    <a:pt x="388" y="147"/>
                    <a:pt x="389" y="147"/>
                    <a:pt x="390" y="146"/>
                  </a:cubicBezTo>
                  <a:cubicBezTo>
                    <a:pt x="389" y="147"/>
                    <a:pt x="388" y="147"/>
                    <a:pt x="387" y="147"/>
                  </a:cubicBezTo>
                  <a:cubicBezTo>
                    <a:pt x="387" y="147"/>
                    <a:pt x="387" y="147"/>
                    <a:pt x="386" y="147"/>
                  </a:cubicBezTo>
                  <a:cubicBezTo>
                    <a:pt x="387" y="147"/>
                    <a:pt x="387" y="147"/>
                    <a:pt x="387" y="147"/>
                  </a:cubicBezTo>
                  <a:cubicBezTo>
                    <a:pt x="379" y="148"/>
                    <a:pt x="364" y="148"/>
                    <a:pt x="353" y="137"/>
                  </a:cubicBezTo>
                  <a:cubicBezTo>
                    <a:pt x="355" y="138"/>
                    <a:pt x="358" y="139"/>
                    <a:pt x="361" y="138"/>
                  </a:cubicBezTo>
                  <a:cubicBezTo>
                    <a:pt x="368" y="141"/>
                    <a:pt x="376" y="144"/>
                    <a:pt x="386" y="147"/>
                  </a:cubicBezTo>
                  <a:cubicBezTo>
                    <a:pt x="381" y="145"/>
                    <a:pt x="373" y="142"/>
                    <a:pt x="364" y="138"/>
                  </a:cubicBezTo>
                  <a:cubicBezTo>
                    <a:pt x="370" y="137"/>
                    <a:pt x="377" y="133"/>
                    <a:pt x="385" y="124"/>
                  </a:cubicBezTo>
                  <a:cubicBezTo>
                    <a:pt x="381" y="128"/>
                    <a:pt x="372" y="135"/>
                    <a:pt x="361" y="136"/>
                  </a:cubicBezTo>
                  <a:cubicBezTo>
                    <a:pt x="354" y="132"/>
                    <a:pt x="348" y="127"/>
                    <a:pt x="343" y="121"/>
                  </a:cubicBezTo>
                  <a:cubicBezTo>
                    <a:pt x="340" y="116"/>
                    <a:pt x="337" y="112"/>
                    <a:pt x="334" y="107"/>
                  </a:cubicBezTo>
                  <a:cubicBezTo>
                    <a:pt x="334" y="107"/>
                    <a:pt x="334" y="107"/>
                    <a:pt x="334" y="107"/>
                  </a:cubicBezTo>
                  <a:cubicBezTo>
                    <a:pt x="334" y="107"/>
                    <a:pt x="334" y="107"/>
                    <a:pt x="334" y="107"/>
                  </a:cubicBezTo>
                  <a:cubicBezTo>
                    <a:pt x="333" y="106"/>
                    <a:pt x="332" y="104"/>
                    <a:pt x="331" y="103"/>
                  </a:cubicBezTo>
                  <a:cubicBezTo>
                    <a:pt x="331" y="102"/>
                    <a:pt x="331" y="101"/>
                    <a:pt x="330" y="100"/>
                  </a:cubicBezTo>
                  <a:cubicBezTo>
                    <a:pt x="361" y="138"/>
                    <a:pt x="384" y="123"/>
                    <a:pt x="384" y="123"/>
                  </a:cubicBezTo>
                  <a:cubicBezTo>
                    <a:pt x="356" y="124"/>
                    <a:pt x="336" y="106"/>
                    <a:pt x="325" y="93"/>
                  </a:cubicBezTo>
                  <a:cubicBezTo>
                    <a:pt x="324" y="92"/>
                    <a:pt x="324" y="91"/>
                    <a:pt x="323" y="90"/>
                  </a:cubicBezTo>
                  <a:cubicBezTo>
                    <a:pt x="350" y="122"/>
                    <a:pt x="369" y="109"/>
                    <a:pt x="369" y="109"/>
                  </a:cubicBezTo>
                  <a:cubicBezTo>
                    <a:pt x="347" y="110"/>
                    <a:pt x="330" y="96"/>
                    <a:pt x="320" y="85"/>
                  </a:cubicBezTo>
                  <a:cubicBezTo>
                    <a:pt x="317" y="81"/>
                    <a:pt x="314" y="78"/>
                    <a:pt x="312" y="75"/>
                  </a:cubicBezTo>
                  <a:cubicBezTo>
                    <a:pt x="311" y="73"/>
                    <a:pt x="310" y="72"/>
                    <a:pt x="309" y="70"/>
                  </a:cubicBezTo>
                  <a:cubicBezTo>
                    <a:pt x="309" y="70"/>
                    <a:pt x="310" y="72"/>
                    <a:pt x="311" y="74"/>
                  </a:cubicBezTo>
                  <a:cubicBezTo>
                    <a:pt x="297" y="57"/>
                    <a:pt x="281" y="46"/>
                    <a:pt x="268" y="38"/>
                  </a:cubicBezTo>
                  <a:cubicBezTo>
                    <a:pt x="265" y="36"/>
                    <a:pt x="262" y="35"/>
                    <a:pt x="262" y="35"/>
                  </a:cubicBezTo>
                  <a:cubicBezTo>
                    <a:pt x="262" y="35"/>
                    <a:pt x="261" y="35"/>
                    <a:pt x="261" y="35"/>
                  </a:cubicBezTo>
                  <a:cubicBezTo>
                    <a:pt x="257" y="31"/>
                    <a:pt x="252" y="29"/>
                    <a:pt x="248" y="27"/>
                  </a:cubicBezTo>
                  <a:cubicBezTo>
                    <a:pt x="248" y="27"/>
                    <a:pt x="249" y="27"/>
                    <a:pt x="249" y="27"/>
                  </a:cubicBezTo>
                  <a:cubicBezTo>
                    <a:pt x="251" y="28"/>
                    <a:pt x="253" y="29"/>
                    <a:pt x="255" y="30"/>
                  </a:cubicBezTo>
                  <a:cubicBezTo>
                    <a:pt x="255" y="30"/>
                    <a:pt x="253" y="29"/>
                    <a:pt x="250" y="27"/>
                  </a:cubicBezTo>
                  <a:cubicBezTo>
                    <a:pt x="256" y="25"/>
                    <a:pt x="264" y="22"/>
                    <a:pt x="274" y="15"/>
                  </a:cubicBezTo>
                  <a:cubicBezTo>
                    <a:pt x="268" y="19"/>
                    <a:pt x="258" y="24"/>
                    <a:pt x="246" y="25"/>
                  </a:cubicBezTo>
                  <a:cubicBezTo>
                    <a:pt x="244" y="24"/>
                    <a:pt x="242" y="23"/>
                    <a:pt x="240" y="23"/>
                  </a:cubicBezTo>
                  <a:cubicBezTo>
                    <a:pt x="246" y="21"/>
                    <a:pt x="252" y="18"/>
                    <a:pt x="260" y="13"/>
                  </a:cubicBezTo>
                  <a:cubicBezTo>
                    <a:pt x="255" y="16"/>
                    <a:pt x="247" y="20"/>
                    <a:pt x="237" y="21"/>
                  </a:cubicBezTo>
                  <a:cubicBezTo>
                    <a:pt x="226" y="16"/>
                    <a:pt x="216" y="14"/>
                    <a:pt x="208" y="13"/>
                  </a:cubicBezTo>
                  <a:cubicBezTo>
                    <a:pt x="211" y="11"/>
                    <a:pt x="216" y="8"/>
                    <a:pt x="221" y="3"/>
                  </a:cubicBezTo>
                  <a:cubicBezTo>
                    <a:pt x="217" y="6"/>
                    <a:pt x="211" y="10"/>
                    <a:pt x="204" y="12"/>
                  </a:cubicBezTo>
                  <a:cubicBezTo>
                    <a:pt x="203" y="12"/>
                    <a:pt x="203" y="12"/>
                    <a:pt x="202" y="12"/>
                  </a:cubicBezTo>
                  <a:cubicBezTo>
                    <a:pt x="205" y="11"/>
                    <a:pt x="208" y="8"/>
                    <a:pt x="211" y="5"/>
                  </a:cubicBezTo>
                  <a:cubicBezTo>
                    <a:pt x="209" y="7"/>
                    <a:pt x="205" y="10"/>
                    <a:pt x="200" y="12"/>
                  </a:cubicBezTo>
                  <a:cubicBezTo>
                    <a:pt x="175" y="8"/>
                    <a:pt x="151" y="13"/>
                    <a:pt x="133" y="20"/>
                  </a:cubicBezTo>
                  <a:cubicBezTo>
                    <a:pt x="123" y="24"/>
                    <a:pt x="113" y="28"/>
                    <a:pt x="104" y="33"/>
                  </a:cubicBezTo>
                  <a:cubicBezTo>
                    <a:pt x="102" y="34"/>
                    <a:pt x="101" y="35"/>
                    <a:pt x="100" y="35"/>
                  </a:cubicBezTo>
                  <a:cubicBezTo>
                    <a:pt x="92" y="40"/>
                    <a:pt x="85" y="45"/>
                    <a:pt x="79" y="51"/>
                  </a:cubicBezTo>
                  <a:cubicBezTo>
                    <a:pt x="63" y="64"/>
                    <a:pt x="44" y="83"/>
                    <a:pt x="35" y="110"/>
                  </a:cubicBezTo>
                  <a:cubicBezTo>
                    <a:pt x="31" y="113"/>
                    <a:pt x="27" y="115"/>
                    <a:pt x="24" y="117"/>
                  </a:cubicBezTo>
                  <a:cubicBezTo>
                    <a:pt x="28" y="115"/>
                    <a:pt x="31" y="113"/>
                    <a:pt x="34" y="111"/>
                  </a:cubicBezTo>
                  <a:cubicBezTo>
                    <a:pt x="34" y="112"/>
                    <a:pt x="33" y="113"/>
                    <a:pt x="33" y="113"/>
                  </a:cubicBezTo>
                  <a:cubicBezTo>
                    <a:pt x="28" y="119"/>
                    <a:pt x="22" y="122"/>
                    <a:pt x="18" y="124"/>
                  </a:cubicBezTo>
                  <a:cubicBezTo>
                    <a:pt x="24" y="122"/>
                    <a:pt x="28" y="119"/>
                    <a:pt x="32" y="116"/>
                  </a:cubicBezTo>
                  <a:cubicBezTo>
                    <a:pt x="28" y="125"/>
                    <a:pt x="25" y="138"/>
                    <a:pt x="24" y="154"/>
                  </a:cubicBezTo>
                  <a:cubicBezTo>
                    <a:pt x="25" y="144"/>
                    <a:pt x="28" y="126"/>
                    <a:pt x="39" y="111"/>
                  </a:cubicBezTo>
                  <a:cubicBezTo>
                    <a:pt x="37" y="117"/>
                    <a:pt x="35" y="122"/>
                    <a:pt x="34" y="128"/>
                  </a:cubicBezTo>
                  <a:cubicBezTo>
                    <a:pt x="34" y="128"/>
                    <a:pt x="34" y="127"/>
                    <a:pt x="35" y="125"/>
                  </a:cubicBezTo>
                  <a:cubicBezTo>
                    <a:pt x="33" y="134"/>
                    <a:pt x="30" y="149"/>
                    <a:pt x="29" y="166"/>
                  </a:cubicBezTo>
                  <a:cubicBezTo>
                    <a:pt x="25" y="171"/>
                    <a:pt x="20" y="175"/>
                    <a:pt x="17" y="177"/>
                  </a:cubicBezTo>
                  <a:cubicBezTo>
                    <a:pt x="22" y="174"/>
                    <a:pt x="26" y="171"/>
                    <a:pt x="29" y="168"/>
                  </a:cubicBezTo>
                  <a:cubicBezTo>
                    <a:pt x="29" y="171"/>
                    <a:pt x="29" y="174"/>
                    <a:pt x="29" y="177"/>
                  </a:cubicBezTo>
                  <a:cubicBezTo>
                    <a:pt x="24" y="184"/>
                    <a:pt x="18" y="189"/>
                    <a:pt x="13" y="192"/>
                  </a:cubicBezTo>
                  <a:cubicBezTo>
                    <a:pt x="20" y="188"/>
                    <a:pt x="25" y="184"/>
                    <a:pt x="29" y="180"/>
                  </a:cubicBezTo>
                  <a:cubicBezTo>
                    <a:pt x="30" y="204"/>
                    <a:pt x="36" y="232"/>
                    <a:pt x="51" y="259"/>
                  </a:cubicBezTo>
                  <a:cubicBezTo>
                    <a:pt x="51" y="259"/>
                    <a:pt x="51" y="259"/>
                    <a:pt x="51" y="259"/>
                  </a:cubicBezTo>
                  <a:cubicBezTo>
                    <a:pt x="51" y="259"/>
                    <a:pt x="51" y="259"/>
                    <a:pt x="51" y="259"/>
                  </a:cubicBezTo>
                  <a:cubicBezTo>
                    <a:pt x="54" y="264"/>
                    <a:pt x="57" y="269"/>
                    <a:pt x="61" y="274"/>
                  </a:cubicBezTo>
                  <a:cubicBezTo>
                    <a:pt x="62" y="278"/>
                    <a:pt x="64" y="283"/>
                    <a:pt x="65" y="288"/>
                  </a:cubicBezTo>
                  <a:cubicBezTo>
                    <a:pt x="60" y="301"/>
                    <a:pt x="48" y="307"/>
                    <a:pt x="41" y="309"/>
                  </a:cubicBezTo>
                  <a:close/>
                  <a:moveTo>
                    <a:pt x="348" y="131"/>
                  </a:moveTo>
                  <a:cubicBezTo>
                    <a:pt x="350" y="132"/>
                    <a:pt x="353" y="134"/>
                    <a:pt x="356" y="136"/>
                  </a:cubicBezTo>
                  <a:cubicBezTo>
                    <a:pt x="354" y="136"/>
                    <a:pt x="353" y="135"/>
                    <a:pt x="351" y="135"/>
                  </a:cubicBezTo>
                  <a:cubicBezTo>
                    <a:pt x="350" y="134"/>
                    <a:pt x="349" y="134"/>
                    <a:pt x="349" y="133"/>
                  </a:cubicBezTo>
                  <a:cubicBezTo>
                    <a:pt x="349" y="132"/>
                    <a:pt x="348" y="132"/>
                    <a:pt x="348" y="131"/>
                  </a:cubicBezTo>
                  <a:close/>
                  <a:moveTo>
                    <a:pt x="327" y="96"/>
                  </a:moveTo>
                  <a:cubicBezTo>
                    <a:pt x="328" y="97"/>
                    <a:pt x="329" y="99"/>
                    <a:pt x="330" y="100"/>
                  </a:cubicBezTo>
                  <a:cubicBezTo>
                    <a:pt x="330" y="100"/>
                    <a:pt x="330" y="100"/>
                    <a:pt x="330" y="101"/>
                  </a:cubicBezTo>
                  <a:cubicBezTo>
                    <a:pt x="329" y="100"/>
                    <a:pt x="329" y="99"/>
                    <a:pt x="328" y="98"/>
                  </a:cubicBezTo>
                  <a:cubicBezTo>
                    <a:pt x="328" y="97"/>
                    <a:pt x="327" y="97"/>
                    <a:pt x="327" y="96"/>
                  </a:cubicBezTo>
                  <a:close/>
                  <a:moveTo>
                    <a:pt x="284" y="56"/>
                  </a:moveTo>
                  <a:cubicBezTo>
                    <a:pt x="284" y="56"/>
                    <a:pt x="283" y="56"/>
                    <a:pt x="283" y="56"/>
                  </a:cubicBezTo>
                  <a:cubicBezTo>
                    <a:pt x="299" y="68"/>
                    <a:pt x="312" y="82"/>
                    <a:pt x="323" y="97"/>
                  </a:cubicBezTo>
                  <a:cubicBezTo>
                    <a:pt x="332" y="112"/>
                    <a:pt x="338" y="127"/>
                    <a:pt x="342" y="140"/>
                  </a:cubicBezTo>
                  <a:cubicBezTo>
                    <a:pt x="334" y="124"/>
                    <a:pt x="326" y="110"/>
                    <a:pt x="317" y="98"/>
                  </a:cubicBezTo>
                  <a:cubicBezTo>
                    <a:pt x="307" y="81"/>
                    <a:pt x="295" y="67"/>
                    <a:pt x="284" y="56"/>
                  </a:cubicBezTo>
                  <a:close/>
                  <a:moveTo>
                    <a:pt x="288" y="67"/>
                  </a:moveTo>
                  <a:cubicBezTo>
                    <a:pt x="287" y="65"/>
                    <a:pt x="287" y="63"/>
                    <a:pt x="286" y="62"/>
                  </a:cubicBezTo>
                  <a:cubicBezTo>
                    <a:pt x="291" y="67"/>
                    <a:pt x="296" y="73"/>
                    <a:pt x="301" y="79"/>
                  </a:cubicBezTo>
                  <a:cubicBezTo>
                    <a:pt x="296" y="75"/>
                    <a:pt x="292" y="71"/>
                    <a:pt x="288" y="67"/>
                  </a:cubicBezTo>
                  <a:close/>
                  <a:moveTo>
                    <a:pt x="275" y="44"/>
                  </a:moveTo>
                  <a:cubicBezTo>
                    <a:pt x="287" y="53"/>
                    <a:pt x="298" y="63"/>
                    <a:pt x="307" y="74"/>
                  </a:cubicBezTo>
                  <a:cubicBezTo>
                    <a:pt x="298" y="66"/>
                    <a:pt x="290" y="59"/>
                    <a:pt x="282" y="53"/>
                  </a:cubicBezTo>
                  <a:cubicBezTo>
                    <a:pt x="279" y="49"/>
                    <a:pt x="277" y="46"/>
                    <a:pt x="275" y="44"/>
                  </a:cubicBezTo>
                  <a:close/>
                  <a:moveTo>
                    <a:pt x="276" y="58"/>
                  </a:moveTo>
                  <a:cubicBezTo>
                    <a:pt x="276" y="56"/>
                    <a:pt x="276" y="53"/>
                    <a:pt x="275" y="51"/>
                  </a:cubicBezTo>
                  <a:cubicBezTo>
                    <a:pt x="277" y="53"/>
                    <a:pt x="278" y="54"/>
                    <a:pt x="280" y="55"/>
                  </a:cubicBezTo>
                  <a:cubicBezTo>
                    <a:pt x="282" y="58"/>
                    <a:pt x="283" y="61"/>
                    <a:pt x="285" y="64"/>
                  </a:cubicBezTo>
                  <a:cubicBezTo>
                    <a:pt x="282" y="62"/>
                    <a:pt x="279" y="60"/>
                    <a:pt x="276" y="58"/>
                  </a:cubicBezTo>
                  <a:close/>
                  <a:moveTo>
                    <a:pt x="237" y="21"/>
                  </a:moveTo>
                  <a:cubicBezTo>
                    <a:pt x="234" y="22"/>
                    <a:pt x="232" y="22"/>
                    <a:pt x="229" y="22"/>
                  </a:cubicBezTo>
                  <a:cubicBezTo>
                    <a:pt x="225" y="20"/>
                    <a:pt x="219" y="18"/>
                    <a:pt x="213" y="16"/>
                  </a:cubicBezTo>
                  <a:cubicBezTo>
                    <a:pt x="221" y="17"/>
                    <a:pt x="230" y="19"/>
                    <a:pt x="237" y="21"/>
                  </a:cubicBezTo>
                  <a:close/>
                  <a:moveTo>
                    <a:pt x="246" y="36"/>
                  </a:moveTo>
                  <a:cubicBezTo>
                    <a:pt x="246" y="36"/>
                    <a:pt x="246" y="35"/>
                    <a:pt x="246" y="36"/>
                  </a:cubicBezTo>
                  <a:cubicBezTo>
                    <a:pt x="251" y="37"/>
                    <a:pt x="261" y="42"/>
                    <a:pt x="268" y="52"/>
                  </a:cubicBezTo>
                  <a:cubicBezTo>
                    <a:pt x="263" y="48"/>
                    <a:pt x="258" y="45"/>
                    <a:pt x="253" y="43"/>
                  </a:cubicBezTo>
                  <a:cubicBezTo>
                    <a:pt x="251" y="40"/>
                    <a:pt x="248" y="38"/>
                    <a:pt x="246" y="36"/>
                  </a:cubicBezTo>
                  <a:close/>
                  <a:moveTo>
                    <a:pt x="235" y="24"/>
                  </a:moveTo>
                  <a:cubicBezTo>
                    <a:pt x="235" y="24"/>
                    <a:pt x="235" y="24"/>
                    <a:pt x="235" y="24"/>
                  </a:cubicBezTo>
                  <a:cubicBezTo>
                    <a:pt x="236" y="24"/>
                    <a:pt x="238" y="23"/>
                    <a:pt x="240" y="23"/>
                  </a:cubicBezTo>
                  <a:cubicBezTo>
                    <a:pt x="242" y="23"/>
                    <a:pt x="244" y="24"/>
                    <a:pt x="246" y="25"/>
                  </a:cubicBezTo>
                  <a:cubicBezTo>
                    <a:pt x="244" y="25"/>
                    <a:pt x="243" y="25"/>
                    <a:pt x="241" y="25"/>
                  </a:cubicBezTo>
                  <a:cubicBezTo>
                    <a:pt x="239" y="25"/>
                    <a:pt x="237" y="24"/>
                    <a:pt x="235" y="24"/>
                  </a:cubicBezTo>
                  <a:close/>
                  <a:moveTo>
                    <a:pt x="221" y="24"/>
                  </a:moveTo>
                  <a:cubicBezTo>
                    <a:pt x="230" y="28"/>
                    <a:pt x="238" y="32"/>
                    <a:pt x="245" y="38"/>
                  </a:cubicBezTo>
                  <a:cubicBezTo>
                    <a:pt x="240" y="36"/>
                    <a:pt x="234" y="33"/>
                    <a:pt x="229" y="31"/>
                  </a:cubicBezTo>
                  <a:cubicBezTo>
                    <a:pt x="227" y="29"/>
                    <a:pt x="224" y="26"/>
                    <a:pt x="221" y="24"/>
                  </a:cubicBezTo>
                  <a:close/>
                  <a:moveTo>
                    <a:pt x="205" y="20"/>
                  </a:moveTo>
                  <a:cubicBezTo>
                    <a:pt x="206" y="20"/>
                    <a:pt x="207" y="20"/>
                    <a:pt x="208" y="20"/>
                  </a:cubicBezTo>
                  <a:cubicBezTo>
                    <a:pt x="209" y="21"/>
                    <a:pt x="211" y="21"/>
                    <a:pt x="212" y="21"/>
                  </a:cubicBezTo>
                  <a:cubicBezTo>
                    <a:pt x="217" y="24"/>
                    <a:pt x="221" y="26"/>
                    <a:pt x="224" y="29"/>
                  </a:cubicBezTo>
                  <a:cubicBezTo>
                    <a:pt x="221" y="28"/>
                    <a:pt x="218" y="27"/>
                    <a:pt x="215" y="26"/>
                  </a:cubicBezTo>
                  <a:cubicBezTo>
                    <a:pt x="212" y="24"/>
                    <a:pt x="208" y="22"/>
                    <a:pt x="205" y="20"/>
                  </a:cubicBezTo>
                  <a:close/>
                  <a:moveTo>
                    <a:pt x="46" y="105"/>
                  </a:moveTo>
                  <a:cubicBezTo>
                    <a:pt x="44" y="110"/>
                    <a:pt x="37" y="129"/>
                    <a:pt x="36" y="156"/>
                  </a:cubicBezTo>
                  <a:cubicBezTo>
                    <a:pt x="34" y="160"/>
                    <a:pt x="32" y="163"/>
                    <a:pt x="30" y="166"/>
                  </a:cubicBezTo>
                  <a:cubicBezTo>
                    <a:pt x="30" y="152"/>
                    <a:pt x="32" y="138"/>
                    <a:pt x="36" y="123"/>
                  </a:cubicBezTo>
                  <a:cubicBezTo>
                    <a:pt x="38" y="119"/>
                    <a:pt x="41" y="113"/>
                    <a:pt x="46" y="105"/>
                  </a:cubicBezTo>
                  <a:close/>
                  <a:moveTo>
                    <a:pt x="36" y="155"/>
                  </a:moveTo>
                  <a:cubicBezTo>
                    <a:pt x="37" y="139"/>
                    <a:pt x="40" y="123"/>
                    <a:pt x="46" y="105"/>
                  </a:cubicBezTo>
                  <a:cubicBezTo>
                    <a:pt x="47" y="103"/>
                    <a:pt x="48" y="101"/>
                    <a:pt x="49" y="99"/>
                  </a:cubicBezTo>
                  <a:cubicBezTo>
                    <a:pt x="49" y="100"/>
                    <a:pt x="49" y="102"/>
                    <a:pt x="48" y="103"/>
                  </a:cubicBezTo>
                  <a:cubicBezTo>
                    <a:pt x="46" y="108"/>
                    <a:pt x="44" y="113"/>
                    <a:pt x="43" y="117"/>
                  </a:cubicBezTo>
                  <a:cubicBezTo>
                    <a:pt x="42" y="119"/>
                    <a:pt x="42" y="121"/>
                    <a:pt x="42" y="123"/>
                  </a:cubicBezTo>
                  <a:cubicBezTo>
                    <a:pt x="39" y="134"/>
                    <a:pt x="38" y="145"/>
                    <a:pt x="37" y="152"/>
                  </a:cubicBezTo>
                  <a:cubicBezTo>
                    <a:pt x="37" y="153"/>
                    <a:pt x="37" y="154"/>
                    <a:pt x="36" y="155"/>
                  </a:cubicBezTo>
                  <a:close/>
                  <a:moveTo>
                    <a:pt x="36" y="164"/>
                  </a:moveTo>
                  <a:cubicBezTo>
                    <a:pt x="36" y="163"/>
                    <a:pt x="36" y="162"/>
                    <a:pt x="36" y="160"/>
                  </a:cubicBezTo>
                  <a:cubicBezTo>
                    <a:pt x="37" y="160"/>
                    <a:pt x="37" y="159"/>
                    <a:pt x="37" y="159"/>
                  </a:cubicBezTo>
                  <a:cubicBezTo>
                    <a:pt x="37" y="159"/>
                    <a:pt x="37" y="159"/>
                    <a:pt x="37" y="159"/>
                  </a:cubicBezTo>
                  <a:cubicBezTo>
                    <a:pt x="37" y="160"/>
                    <a:pt x="36" y="162"/>
                    <a:pt x="36" y="164"/>
                  </a:cubicBezTo>
                  <a:close/>
                  <a:moveTo>
                    <a:pt x="35" y="166"/>
                  </a:moveTo>
                  <a:cubicBezTo>
                    <a:pt x="34" y="170"/>
                    <a:pt x="32" y="174"/>
                    <a:pt x="30" y="177"/>
                  </a:cubicBezTo>
                  <a:cubicBezTo>
                    <a:pt x="30" y="174"/>
                    <a:pt x="30" y="171"/>
                    <a:pt x="30" y="168"/>
                  </a:cubicBezTo>
                  <a:cubicBezTo>
                    <a:pt x="32" y="166"/>
                    <a:pt x="34" y="163"/>
                    <a:pt x="36" y="161"/>
                  </a:cubicBezTo>
                  <a:cubicBezTo>
                    <a:pt x="35" y="163"/>
                    <a:pt x="35" y="165"/>
                    <a:pt x="35" y="166"/>
                  </a:cubicBezTo>
                  <a:close/>
                  <a:moveTo>
                    <a:pt x="44" y="210"/>
                  </a:moveTo>
                  <a:cubicBezTo>
                    <a:pt x="44" y="210"/>
                    <a:pt x="44" y="209"/>
                    <a:pt x="44" y="209"/>
                  </a:cubicBezTo>
                  <a:cubicBezTo>
                    <a:pt x="44" y="209"/>
                    <a:pt x="44" y="209"/>
                    <a:pt x="44" y="209"/>
                  </a:cubicBezTo>
                  <a:cubicBezTo>
                    <a:pt x="44" y="210"/>
                    <a:pt x="44" y="210"/>
                    <a:pt x="44" y="210"/>
                  </a:cubicBezTo>
                  <a:close/>
                  <a:moveTo>
                    <a:pt x="48" y="223"/>
                  </a:moveTo>
                  <a:cubicBezTo>
                    <a:pt x="48" y="223"/>
                    <a:pt x="48" y="223"/>
                    <a:pt x="48" y="223"/>
                  </a:cubicBezTo>
                  <a:cubicBezTo>
                    <a:pt x="48" y="223"/>
                    <a:pt x="48" y="223"/>
                    <a:pt x="48" y="223"/>
                  </a:cubicBezTo>
                  <a:cubicBezTo>
                    <a:pt x="48" y="223"/>
                    <a:pt x="48" y="223"/>
                    <a:pt x="48" y="223"/>
                  </a:cubicBezTo>
                  <a:close/>
                  <a:moveTo>
                    <a:pt x="48" y="245"/>
                  </a:moveTo>
                  <a:cubicBezTo>
                    <a:pt x="38" y="225"/>
                    <a:pt x="31" y="204"/>
                    <a:pt x="30" y="179"/>
                  </a:cubicBezTo>
                  <a:cubicBezTo>
                    <a:pt x="32" y="177"/>
                    <a:pt x="34" y="175"/>
                    <a:pt x="35" y="173"/>
                  </a:cubicBezTo>
                  <a:cubicBezTo>
                    <a:pt x="35" y="178"/>
                    <a:pt x="35" y="184"/>
                    <a:pt x="37" y="190"/>
                  </a:cubicBezTo>
                  <a:cubicBezTo>
                    <a:pt x="37" y="190"/>
                    <a:pt x="37" y="190"/>
                    <a:pt x="37" y="190"/>
                  </a:cubicBezTo>
                  <a:cubicBezTo>
                    <a:pt x="37" y="191"/>
                    <a:pt x="37" y="194"/>
                    <a:pt x="37" y="198"/>
                  </a:cubicBezTo>
                  <a:cubicBezTo>
                    <a:pt x="38" y="211"/>
                    <a:pt x="41" y="227"/>
                    <a:pt x="48" y="245"/>
                  </a:cubicBezTo>
                  <a:close/>
                  <a:moveTo>
                    <a:pt x="67" y="285"/>
                  </a:moveTo>
                  <a:cubicBezTo>
                    <a:pt x="66" y="285"/>
                    <a:pt x="66" y="285"/>
                    <a:pt x="66" y="286"/>
                  </a:cubicBezTo>
                  <a:cubicBezTo>
                    <a:pt x="65" y="283"/>
                    <a:pt x="64" y="281"/>
                    <a:pt x="63" y="278"/>
                  </a:cubicBezTo>
                  <a:cubicBezTo>
                    <a:pt x="64" y="279"/>
                    <a:pt x="65" y="281"/>
                    <a:pt x="65" y="282"/>
                  </a:cubicBezTo>
                  <a:cubicBezTo>
                    <a:pt x="66" y="283"/>
                    <a:pt x="66" y="284"/>
                    <a:pt x="67" y="285"/>
                  </a:cubicBezTo>
                  <a:close/>
                  <a:moveTo>
                    <a:pt x="69" y="293"/>
                  </a:moveTo>
                  <a:cubicBezTo>
                    <a:pt x="68" y="291"/>
                    <a:pt x="68" y="290"/>
                    <a:pt x="67" y="288"/>
                  </a:cubicBezTo>
                  <a:cubicBezTo>
                    <a:pt x="67" y="288"/>
                    <a:pt x="67" y="287"/>
                    <a:pt x="68" y="287"/>
                  </a:cubicBezTo>
                  <a:cubicBezTo>
                    <a:pt x="68" y="287"/>
                    <a:pt x="68" y="288"/>
                    <a:pt x="68" y="288"/>
                  </a:cubicBezTo>
                  <a:cubicBezTo>
                    <a:pt x="68" y="289"/>
                    <a:pt x="68" y="291"/>
                    <a:pt x="69" y="293"/>
                  </a:cubicBezTo>
                  <a:close/>
                  <a:moveTo>
                    <a:pt x="366" y="229"/>
                  </a:moveTo>
                  <a:cubicBezTo>
                    <a:pt x="366" y="229"/>
                    <a:pt x="366" y="229"/>
                    <a:pt x="366" y="229"/>
                  </a:cubicBezTo>
                  <a:cubicBezTo>
                    <a:pt x="366" y="229"/>
                    <a:pt x="366" y="229"/>
                    <a:pt x="366" y="229"/>
                  </a:cubicBezTo>
                  <a:close/>
                  <a:moveTo>
                    <a:pt x="89" y="379"/>
                  </a:moveTo>
                  <a:cubicBezTo>
                    <a:pt x="89" y="379"/>
                    <a:pt x="90" y="375"/>
                    <a:pt x="91" y="369"/>
                  </a:cubicBezTo>
                  <a:cubicBezTo>
                    <a:pt x="90" y="372"/>
                    <a:pt x="90" y="376"/>
                    <a:pt x="89" y="379"/>
                  </a:cubicBezTo>
                  <a:close/>
                  <a:moveTo>
                    <a:pt x="393" y="84"/>
                  </a:moveTo>
                  <a:cubicBezTo>
                    <a:pt x="393" y="84"/>
                    <a:pt x="393" y="84"/>
                    <a:pt x="392" y="84"/>
                  </a:cubicBezTo>
                  <a:cubicBezTo>
                    <a:pt x="392" y="84"/>
                    <a:pt x="393" y="84"/>
                    <a:pt x="393" y="84"/>
                  </a:cubicBezTo>
                  <a:close/>
                  <a:moveTo>
                    <a:pt x="395" y="145"/>
                  </a:moveTo>
                  <a:cubicBezTo>
                    <a:pt x="393" y="146"/>
                    <a:pt x="391" y="146"/>
                    <a:pt x="390" y="146"/>
                  </a:cubicBezTo>
                  <a:cubicBezTo>
                    <a:pt x="393" y="146"/>
                    <a:pt x="395" y="145"/>
                    <a:pt x="395" y="145"/>
                  </a:cubicBezTo>
                  <a:close/>
                  <a:moveTo>
                    <a:pt x="13" y="192"/>
                  </a:moveTo>
                  <a:cubicBezTo>
                    <a:pt x="11" y="193"/>
                    <a:pt x="10" y="194"/>
                    <a:pt x="8" y="195"/>
                  </a:cubicBezTo>
                  <a:cubicBezTo>
                    <a:pt x="8" y="195"/>
                    <a:pt x="10" y="194"/>
                    <a:pt x="13" y="192"/>
                  </a:cubicBezTo>
                  <a:close/>
                  <a:moveTo>
                    <a:pt x="17" y="177"/>
                  </a:moveTo>
                  <a:cubicBezTo>
                    <a:pt x="15" y="178"/>
                    <a:pt x="14" y="179"/>
                    <a:pt x="12" y="180"/>
                  </a:cubicBezTo>
                  <a:cubicBezTo>
                    <a:pt x="12" y="180"/>
                    <a:pt x="14" y="179"/>
                    <a:pt x="17" y="177"/>
                  </a:cubicBezTo>
                  <a:close/>
                  <a:moveTo>
                    <a:pt x="224" y="0"/>
                  </a:moveTo>
                  <a:cubicBezTo>
                    <a:pt x="223" y="1"/>
                    <a:pt x="222" y="2"/>
                    <a:pt x="221" y="3"/>
                  </a:cubicBezTo>
                  <a:cubicBezTo>
                    <a:pt x="223" y="1"/>
                    <a:pt x="224" y="0"/>
                    <a:pt x="224" y="0"/>
                  </a:cubicBezTo>
                  <a:close/>
                  <a:moveTo>
                    <a:pt x="389" y="120"/>
                  </a:moveTo>
                  <a:cubicBezTo>
                    <a:pt x="388" y="122"/>
                    <a:pt x="387" y="123"/>
                    <a:pt x="385" y="124"/>
                  </a:cubicBezTo>
                  <a:cubicBezTo>
                    <a:pt x="388" y="122"/>
                    <a:pt x="389" y="120"/>
                    <a:pt x="389" y="120"/>
                  </a:cubicBezTo>
                  <a:close/>
                  <a:moveTo>
                    <a:pt x="215" y="2"/>
                  </a:moveTo>
                  <a:cubicBezTo>
                    <a:pt x="213" y="3"/>
                    <a:pt x="212" y="4"/>
                    <a:pt x="211" y="5"/>
                  </a:cubicBezTo>
                  <a:cubicBezTo>
                    <a:pt x="213" y="3"/>
                    <a:pt x="215" y="2"/>
                    <a:pt x="215" y="2"/>
                  </a:cubicBezTo>
                  <a:close/>
                </a:path>
              </a:pathLst>
            </a:custGeom>
            <a:solidFill>
              <a:srgbClr val="02554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83" name="Freeform 81">
              <a:extLst>
                <a:ext uri="{FF2B5EF4-FFF2-40B4-BE49-F238E27FC236}">
                  <a16:creationId xmlns:a16="http://schemas.microsoft.com/office/drawing/2014/main" id="{A5DF76C9-D8F1-4171-BC3C-E25E9F7F639B}"/>
                </a:ext>
              </a:extLst>
            </p:cNvPr>
            <p:cNvSpPr>
              <a:spLocks/>
            </p:cNvSpPr>
            <p:nvPr/>
          </p:nvSpPr>
          <p:spPr bwMode="auto">
            <a:xfrm>
              <a:off x="6749613" y="5007614"/>
              <a:ext cx="239832" cy="168829"/>
            </a:xfrm>
            <a:custGeom>
              <a:avLst/>
              <a:gdLst>
                <a:gd name="T0" fmla="*/ 71 w 77"/>
                <a:gd name="T1" fmla="*/ 48 h 54"/>
                <a:gd name="T2" fmla="*/ 62 w 77"/>
                <a:gd name="T3" fmla="*/ 15 h 54"/>
                <a:gd name="T4" fmla="*/ 29 w 77"/>
                <a:gd name="T5" fmla="*/ 7 h 54"/>
                <a:gd name="T6" fmla="*/ 71 w 77"/>
                <a:gd name="T7" fmla="*/ 48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7" h="54">
                  <a:moveTo>
                    <a:pt x="71" y="48"/>
                  </a:moveTo>
                  <a:cubicBezTo>
                    <a:pt x="77" y="41"/>
                    <a:pt x="73" y="26"/>
                    <a:pt x="62" y="15"/>
                  </a:cubicBezTo>
                  <a:cubicBezTo>
                    <a:pt x="50" y="3"/>
                    <a:pt x="36" y="0"/>
                    <a:pt x="29" y="7"/>
                  </a:cubicBezTo>
                  <a:cubicBezTo>
                    <a:pt x="0" y="30"/>
                    <a:pt x="64" y="54"/>
                    <a:pt x="71" y="48"/>
                  </a:cubicBezTo>
                  <a:close/>
                </a:path>
              </a:pathLst>
            </a:custGeom>
            <a:solidFill>
              <a:srgbClr val="DF34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84" name="Freeform 82">
              <a:extLst>
                <a:ext uri="{FF2B5EF4-FFF2-40B4-BE49-F238E27FC236}">
                  <a16:creationId xmlns:a16="http://schemas.microsoft.com/office/drawing/2014/main" id="{7914EA58-5886-4389-80AD-9F1294E38803}"/>
                </a:ext>
              </a:extLst>
            </p:cNvPr>
            <p:cNvSpPr>
              <a:spLocks/>
            </p:cNvSpPr>
            <p:nvPr/>
          </p:nvSpPr>
          <p:spPr bwMode="auto">
            <a:xfrm>
              <a:off x="7371284" y="356126"/>
              <a:ext cx="538046" cy="550667"/>
            </a:xfrm>
            <a:custGeom>
              <a:avLst/>
              <a:gdLst>
                <a:gd name="T0" fmla="*/ 0 w 173"/>
                <a:gd name="T1" fmla="*/ 81 h 177"/>
                <a:gd name="T2" fmla="*/ 4 w 173"/>
                <a:gd name="T3" fmla="*/ 82 h 177"/>
                <a:gd name="T4" fmla="*/ 24 w 173"/>
                <a:gd name="T5" fmla="*/ 93 h 177"/>
                <a:gd name="T6" fmla="*/ 65 w 173"/>
                <a:gd name="T7" fmla="*/ 20 h 177"/>
                <a:gd name="T8" fmla="*/ 77 w 173"/>
                <a:gd name="T9" fmla="*/ 80 h 177"/>
                <a:gd name="T10" fmla="*/ 111 w 173"/>
                <a:gd name="T11" fmla="*/ 164 h 177"/>
                <a:gd name="T12" fmla="*/ 116 w 173"/>
                <a:gd name="T13" fmla="*/ 168 h 177"/>
                <a:gd name="T14" fmla="*/ 124 w 173"/>
                <a:gd name="T15" fmla="*/ 172 h 177"/>
                <a:gd name="T16" fmla="*/ 127 w 173"/>
                <a:gd name="T17" fmla="*/ 167 h 177"/>
                <a:gd name="T18" fmla="*/ 128 w 173"/>
                <a:gd name="T19" fmla="*/ 166 h 177"/>
                <a:gd name="T20" fmla="*/ 167 w 173"/>
                <a:gd name="T21" fmla="*/ 125 h 177"/>
                <a:gd name="T22" fmla="*/ 162 w 173"/>
                <a:gd name="T23" fmla="*/ 118 h 177"/>
                <a:gd name="T24" fmla="*/ 153 w 173"/>
                <a:gd name="T25" fmla="*/ 124 h 177"/>
                <a:gd name="T26" fmla="*/ 149 w 173"/>
                <a:gd name="T27" fmla="*/ 122 h 177"/>
                <a:gd name="T28" fmla="*/ 114 w 173"/>
                <a:gd name="T29" fmla="*/ 141 h 177"/>
                <a:gd name="T30" fmla="*/ 93 w 173"/>
                <a:gd name="T31" fmla="*/ 92 h 177"/>
                <a:gd name="T32" fmla="*/ 77 w 173"/>
                <a:gd name="T33" fmla="*/ 12 h 177"/>
                <a:gd name="T34" fmla="*/ 72 w 173"/>
                <a:gd name="T35" fmla="*/ 6 h 177"/>
                <a:gd name="T36" fmla="*/ 27 w 173"/>
                <a:gd name="T37" fmla="*/ 38 h 177"/>
                <a:gd name="T38" fmla="*/ 0 w 173"/>
                <a:gd name="T39" fmla="*/ 81 h 1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73" h="177">
                  <a:moveTo>
                    <a:pt x="0" y="81"/>
                  </a:moveTo>
                  <a:cubicBezTo>
                    <a:pt x="1" y="81"/>
                    <a:pt x="3" y="82"/>
                    <a:pt x="4" y="82"/>
                  </a:cubicBezTo>
                  <a:cubicBezTo>
                    <a:pt x="11" y="85"/>
                    <a:pt x="18" y="89"/>
                    <a:pt x="24" y="93"/>
                  </a:cubicBezTo>
                  <a:cubicBezTo>
                    <a:pt x="36" y="67"/>
                    <a:pt x="51" y="41"/>
                    <a:pt x="65" y="20"/>
                  </a:cubicBezTo>
                  <a:cubicBezTo>
                    <a:pt x="62" y="40"/>
                    <a:pt x="70" y="62"/>
                    <a:pt x="77" y="80"/>
                  </a:cubicBezTo>
                  <a:cubicBezTo>
                    <a:pt x="88" y="108"/>
                    <a:pt x="104" y="135"/>
                    <a:pt x="111" y="164"/>
                  </a:cubicBezTo>
                  <a:cubicBezTo>
                    <a:pt x="112" y="167"/>
                    <a:pt x="114" y="168"/>
                    <a:pt x="116" y="168"/>
                  </a:cubicBezTo>
                  <a:cubicBezTo>
                    <a:pt x="115" y="173"/>
                    <a:pt x="121" y="177"/>
                    <a:pt x="124" y="172"/>
                  </a:cubicBezTo>
                  <a:cubicBezTo>
                    <a:pt x="125" y="171"/>
                    <a:pt x="126" y="169"/>
                    <a:pt x="127" y="167"/>
                  </a:cubicBezTo>
                  <a:cubicBezTo>
                    <a:pt x="128" y="167"/>
                    <a:pt x="128" y="167"/>
                    <a:pt x="128" y="166"/>
                  </a:cubicBezTo>
                  <a:cubicBezTo>
                    <a:pt x="139" y="151"/>
                    <a:pt x="151" y="135"/>
                    <a:pt x="167" y="125"/>
                  </a:cubicBezTo>
                  <a:cubicBezTo>
                    <a:pt x="173" y="122"/>
                    <a:pt x="167" y="114"/>
                    <a:pt x="162" y="118"/>
                  </a:cubicBezTo>
                  <a:cubicBezTo>
                    <a:pt x="159" y="119"/>
                    <a:pt x="156" y="121"/>
                    <a:pt x="153" y="124"/>
                  </a:cubicBezTo>
                  <a:cubicBezTo>
                    <a:pt x="152" y="123"/>
                    <a:pt x="151" y="122"/>
                    <a:pt x="149" y="122"/>
                  </a:cubicBezTo>
                  <a:cubicBezTo>
                    <a:pt x="133" y="123"/>
                    <a:pt x="122" y="129"/>
                    <a:pt x="114" y="141"/>
                  </a:cubicBezTo>
                  <a:cubicBezTo>
                    <a:pt x="108" y="124"/>
                    <a:pt x="100" y="109"/>
                    <a:pt x="93" y="92"/>
                  </a:cubicBezTo>
                  <a:cubicBezTo>
                    <a:pt x="82" y="69"/>
                    <a:pt x="67" y="38"/>
                    <a:pt x="77" y="12"/>
                  </a:cubicBezTo>
                  <a:cubicBezTo>
                    <a:pt x="79" y="9"/>
                    <a:pt x="75" y="6"/>
                    <a:pt x="72" y="6"/>
                  </a:cubicBezTo>
                  <a:cubicBezTo>
                    <a:pt x="58" y="0"/>
                    <a:pt x="38" y="24"/>
                    <a:pt x="27" y="38"/>
                  </a:cubicBezTo>
                  <a:cubicBezTo>
                    <a:pt x="18" y="50"/>
                    <a:pt x="9" y="66"/>
                    <a:pt x="0" y="81"/>
                  </a:cubicBezTo>
                  <a:close/>
                </a:path>
              </a:pathLst>
            </a:custGeom>
            <a:solidFill>
              <a:srgbClr val="8D5A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85" name="Freeform 83">
              <a:extLst>
                <a:ext uri="{FF2B5EF4-FFF2-40B4-BE49-F238E27FC236}">
                  <a16:creationId xmlns:a16="http://schemas.microsoft.com/office/drawing/2014/main" id="{A0175229-0DB4-408C-B8DA-1E720B27F83E}"/>
                </a:ext>
              </a:extLst>
            </p:cNvPr>
            <p:cNvSpPr>
              <a:spLocks/>
            </p:cNvSpPr>
            <p:nvPr/>
          </p:nvSpPr>
          <p:spPr bwMode="auto">
            <a:xfrm>
              <a:off x="6572895" y="157318"/>
              <a:ext cx="528579" cy="377104"/>
            </a:xfrm>
            <a:custGeom>
              <a:avLst/>
              <a:gdLst>
                <a:gd name="T0" fmla="*/ 168 w 170"/>
                <a:gd name="T1" fmla="*/ 53 h 121"/>
                <a:gd name="T2" fmla="*/ 147 w 170"/>
                <a:gd name="T3" fmla="*/ 1 h 121"/>
                <a:gd name="T4" fmla="*/ 139 w 170"/>
                <a:gd name="T5" fmla="*/ 4 h 121"/>
                <a:gd name="T6" fmla="*/ 84 w 170"/>
                <a:gd name="T7" fmla="*/ 64 h 121"/>
                <a:gd name="T8" fmla="*/ 40 w 170"/>
                <a:gd name="T9" fmla="*/ 94 h 121"/>
                <a:gd name="T10" fmla="*/ 21 w 170"/>
                <a:gd name="T11" fmla="*/ 60 h 121"/>
                <a:gd name="T12" fmla="*/ 16 w 170"/>
                <a:gd name="T13" fmla="*/ 59 h 121"/>
                <a:gd name="T14" fmla="*/ 12 w 170"/>
                <a:gd name="T15" fmla="*/ 49 h 121"/>
                <a:gd name="T16" fmla="*/ 3 w 170"/>
                <a:gd name="T17" fmla="*/ 53 h 121"/>
                <a:gd name="T18" fmla="*/ 15 w 170"/>
                <a:gd name="T19" fmla="*/ 108 h 121"/>
                <a:gd name="T20" fmla="*/ 15 w 170"/>
                <a:gd name="T21" fmla="*/ 110 h 121"/>
                <a:gd name="T22" fmla="*/ 15 w 170"/>
                <a:gd name="T23" fmla="*/ 116 h 121"/>
                <a:gd name="T24" fmla="*/ 25 w 170"/>
                <a:gd name="T25" fmla="*/ 116 h 121"/>
                <a:gd name="T26" fmla="*/ 31 w 170"/>
                <a:gd name="T27" fmla="*/ 115 h 121"/>
                <a:gd name="T28" fmla="*/ 104 w 170"/>
                <a:gd name="T29" fmla="*/ 62 h 121"/>
                <a:gd name="T30" fmla="*/ 145 w 170"/>
                <a:gd name="T31" fmla="*/ 17 h 121"/>
                <a:gd name="T32" fmla="*/ 142 w 170"/>
                <a:gd name="T33" fmla="*/ 101 h 121"/>
                <a:gd name="T34" fmla="*/ 164 w 170"/>
                <a:gd name="T35" fmla="*/ 102 h 121"/>
                <a:gd name="T36" fmla="*/ 169 w 170"/>
                <a:gd name="T37" fmla="*/ 103 h 121"/>
                <a:gd name="T38" fmla="*/ 168 w 170"/>
                <a:gd name="T39" fmla="*/ 53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70" h="121">
                  <a:moveTo>
                    <a:pt x="168" y="53"/>
                  </a:moveTo>
                  <a:cubicBezTo>
                    <a:pt x="166" y="35"/>
                    <a:pt x="163" y="4"/>
                    <a:pt x="147" y="1"/>
                  </a:cubicBezTo>
                  <a:cubicBezTo>
                    <a:pt x="144" y="0"/>
                    <a:pt x="140" y="1"/>
                    <a:pt x="139" y="4"/>
                  </a:cubicBezTo>
                  <a:cubicBezTo>
                    <a:pt x="134" y="31"/>
                    <a:pt x="105" y="50"/>
                    <a:pt x="84" y="64"/>
                  </a:cubicBezTo>
                  <a:cubicBezTo>
                    <a:pt x="70" y="74"/>
                    <a:pt x="54" y="84"/>
                    <a:pt x="40" y="94"/>
                  </a:cubicBezTo>
                  <a:cubicBezTo>
                    <a:pt x="40" y="80"/>
                    <a:pt x="34" y="69"/>
                    <a:pt x="21" y="60"/>
                  </a:cubicBezTo>
                  <a:cubicBezTo>
                    <a:pt x="19" y="59"/>
                    <a:pt x="18" y="59"/>
                    <a:pt x="16" y="59"/>
                  </a:cubicBezTo>
                  <a:cubicBezTo>
                    <a:pt x="15" y="56"/>
                    <a:pt x="14" y="52"/>
                    <a:pt x="12" y="49"/>
                  </a:cubicBezTo>
                  <a:cubicBezTo>
                    <a:pt x="9" y="44"/>
                    <a:pt x="0" y="47"/>
                    <a:pt x="3" y="53"/>
                  </a:cubicBezTo>
                  <a:cubicBezTo>
                    <a:pt x="12" y="70"/>
                    <a:pt x="14" y="89"/>
                    <a:pt x="15" y="108"/>
                  </a:cubicBezTo>
                  <a:cubicBezTo>
                    <a:pt x="15" y="109"/>
                    <a:pt x="15" y="109"/>
                    <a:pt x="15" y="110"/>
                  </a:cubicBezTo>
                  <a:cubicBezTo>
                    <a:pt x="15" y="112"/>
                    <a:pt x="15" y="114"/>
                    <a:pt x="15" y="116"/>
                  </a:cubicBezTo>
                  <a:cubicBezTo>
                    <a:pt x="16" y="121"/>
                    <a:pt x="23" y="121"/>
                    <a:pt x="25" y="116"/>
                  </a:cubicBezTo>
                  <a:cubicBezTo>
                    <a:pt x="26" y="117"/>
                    <a:pt x="29" y="117"/>
                    <a:pt x="31" y="115"/>
                  </a:cubicBezTo>
                  <a:cubicBezTo>
                    <a:pt x="52" y="94"/>
                    <a:pt x="80" y="80"/>
                    <a:pt x="104" y="62"/>
                  </a:cubicBezTo>
                  <a:cubicBezTo>
                    <a:pt x="120" y="50"/>
                    <a:pt x="137" y="36"/>
                    <a:pt x="145" y="17"/>
                  </a:cubicBezTo>
                  <a:cubicBezTo>
                    <a:pt x="146" y="42"/>
                    <a:pt x="146" y="73"/>
                    <a:pt x="142" y="101"/>
                  </a:cubicBezTo>
                  <a:cubicBezTo>
                    <a:pt x="150" y="101"/>
                    <a:pt x="157" y="101"/>
                    <a:pt x="164" y="102"/>
                  </a:cubicBezTo>
                  <a:cubicBezTo>
                    <a:pt x="166" y="103"/>
                    <a:pt x="167" y="103"/>
                    <a:pt x="169" y="103"/>
                  </a:cubicBezTo>
                  <a:cubicBezTo>
                    <a:pt x="169" y="86"/>
                    <a:pt x="170" y="68"/>
                    <a:pt x="168" y="53"/>
                  </a:cubicBezTo>
                  <a:close/>
                </a:path>
              </a:pathLst>
            </a:custGeom>
            <a:solidFill>
              <a:srgbClr val="8D5A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86" name="Freeform 84">
              <a:extLst>
                <a:ext uri="{FF2B5EF4-FFF2-40B4-BE49-F238E27FC236}">
                  <a16:creationId xmlns:a16="http://schemas.microsoft.com/office/drawing/2014/main" id="{C207FCF1-77A5-4858-8C8F-E468A75326EE}"/>
                </a:ext>
              </a:extLst>
            </p:cNvPr>
            <p:cNvSpPr>
              <a:spLocks/>
            </p:cNvSpPr>
            <p:nvPr/>
          </p:nvSpPr>
          <p:spPr bwMode="auto">
            <a:xfrm>
              <a:off x="5982781" y="577025"/>
              <a:ext cx="1836612" cy="1036644"/>
            </a:xfrm>
            <a:custGeom>
              <a:avLst/>
              <a:gdLst>
                <a:gd name="T0" fmla="*/ 9 w 591"/>
                <a:gd name="T1" fmla="*/ 151 h 333"/>
                <a:gd name="T2" fmla="*/ 32 w 591"/>
                <a:gd name="T3" fmla="*/ 166 h 333"/>
                <a:gd name="T4" fmla="*/ 8 w 591"/>
                <a:gd name="T5" fmla="*/ 171 h 333"/>
                <a:gd name="T6" fmla="*/ 8 w 591"/>
                <a:gd name="T7" fmla="*/ 179 h 333"/>
                <a:gd name="T8" fmla="*/ 39 w 591"/>
                <a:gd name="T9" fmla="*/ 173 h 333"/>
                <a:gd name="T10" fmla="*/ 129 w 591"/>
                <a:gd name="T11" fmla="*/ 212 h 333"/>
                <a:gd name="T12" fmla="*/ 165 w 591"/>
                <a:gd name="T13" fmla="*/ 237 h 333"/>
                <a:gd name="T14" fmla="*/ 179 w 591"/>
                <a:gd name="T15" fmla="*/ 253 h 333"/>
                <a:gd name="T16" fmla="*/ 240 w 591"/>
                <a:gd name="T17" fmla="*/ 300 h 333"/>
                <a:gd name="T18" fmla="*/ 244 w 591"/>
                <a:gd name="T19" fmla="*/ 289 h 333"/>
                <a:gd name="T20" fmla="*/ 211 w 591"/>
                <a:gd name="T21" fmla="*/ 252 h 333"/>
                <a:gd name="T22" fmla="*/ 260 w 591"/>
                <a:gd name="T23" fmla="*/ 22 h 333"/>
                <a:gd name="T24" fmla="*/ 447 w 591"/>
                <a:gd name="T25" fmla="*/ 101 h 333"/>
                <a:gd name="T26" fmla="*/ 378 w 591"/>
                <a:gd name="T27" fmla="*/ 269 h 333"/>
                <a:gd name="T28" fmla="*/ 325 w 591"/>
                <a:gd name="T29" fmla="*/ 303 h 333"/>
                <a:gd name="T30" fmla="*/ 305 w 591"/>
                <a:gd name="T31" fmla="*/ 322 h 333"/>
                <a:gd name="T32" fmla="*/ 378 w 591"/>
                <a:gd name="T33" fmla="*/ 320 h 333"/>
                <a:gd name="T34" fmla="*/ 391 w 591"/>
                <a:gd name="T35" fmla="*/ 312 h 333"/>
                <a:gd name="T36" fmla="*/ 391 w 591"/>
                <a:gd name="T37" fmla="*/ 312 h 333"/>
                <a:gd name="T38" fmla="*/ 424 w 591"/>
                <a:gd name="T39" fmla="*/ 296 h 333"/>
                <a:gd name="T40" fmla="*/ 424 w 591"/>
                <a:gd name="T41" fmla="*/ 296 h 333"/>
                <a:gd name="T42" fmla="*/ 551 w 591"/>
                <a:gd name="T43" fmla="*/ 281 h 333"/>
                <a:gd name="T44" fmla="*/ 554 w 591"/>
                <a:gd name="T45" fmla="*/ 287 h 333"/>
                <a:gd name="T46" fmla="*/ 567 w 591"/>
                <a:gd name="T47" fmla="*/ 305 h 333"/>
                <a:gd name="T48" fmla="*/ 572 w 591"/>
                <a:gd name="T49" fmla="*/ 311 h 333"/>
                <a:gd name="T50" fmla="*/ 578 w 591"/>
                <a:gd name="T51" fmla="*/ 304 h 333"/>
                <a:gd name="T52" fmla="*/ 568 w 591"/>
                <a:gd name="T53" fmla="*/ 281 h 333"/>
                <a:gd name="T54" fmla="*/ 583 w 591"/>
                <a:gd name="T55" fmla="*/ 279 h 333"/>
                <a:gd name="T56" fmla="*/ 591 w 591"/>
                <a:gd name="T57" fmla="*/ 272 h 333"/>
                <a:gd name="T58" fmla="*/ 582 w 591"/>
                <a:gd name="T59" fmla="*/ 268 h 333"/>
                <a:gd name="T60" fmla="*/ 568 w 591"/>
                <a:gd name="T61" fmla="*/ 266 h 333"/>
                <a:gd name="T62" fmla="*/ 579 w 591"/>
                <a:gd name="T63" fmla="*/ 250 h 333"/>
                <a:gd name="T64" fmla="*/ 569 w 591"/>
                <a:gd name="T65" fmla="*/ 249 h 333"/>
                <a:gd name="T66" fmla="*/ 554 w 591"/>
                <a:gd name="T67" fmla="*/ 267 h 333"/>
                <a:gd name="T68" fmla="*/ 422 w 591"/>
                <a:gd name="T69" fmla="*/ 280 h 333"/>
                <a:gd name="T70" fmla="*/ 422 w 591"/>
                <a:gd name="T71" fmla="*/ 280 h 333"/>
                <a:gd name="T72" fmla="*/ 396 w 591"/>
                <a:gd name="T73" fmla="*/ 285 h 333"/>
                <a:gd name="T74" fmla="*/ 439 w 591"/>
                <a:gd name="T75" fmla="*/ 186 h 333"/>
                <a:gd name="T76" fmla="*/ 483 w 591"/>
                <a:gd name="T77" fmla="*/ 63 h 333"/>
                <a:gd name="T78" fmla="*/ 467 w 591"/>
                <a:gd name="T79" fmla="*/ 56 h 333"/>
                <a:gd name="T80" fmla="*/ 459 w 591"/>
                <a:gd name="T81" fmla="*/ 57 h 333"/>
                <a:gd name="T82" fmla="*/ 428 w 591"/>
                <a:gd name="T83" fmla="*/ 53 h 333"/>
                <a:gd name="T84" fmla="*/ 387 w 591"/>
                <a:gd name="T85" fmla="*/ 35 h 333"/>
                <a:gd name="T86" fmla="*/ 389 w 591"/>
                <a:gd name="T87" fmla="*/ 31 h 333"/>
                <a:gd name="T88" fmla="*/ 357 w 591"/>
                <a:gd name="T89" fmla="*/ 24 h 333"/>
                <a:gd name="T90" fmla="*/ 329 w 591"/>
                <a:gd name="T91" fmla="*/ 26 h 333"/>
                <a:gd name="T92" fmla="*/ 303 w 591"/>
                <a:gd name="T93" fmla="*/ 12 h 333"/>
                <a:gd name="T94" fmla="*/ 260 w 591"/>
                <a:gd name="T95" fmla="*/ 3 h 333"/>
                <a:gd name="T96" fmla="*/ 259 w 591"/>
                <a:gd name="T97" fmla="*/ 2 h 333"/>
                <a:gd name="T98" fmla="*/ 241 w 591"/>
                <a:gd name="T99" fmla="*/ 15 h 333"/>
                <a:gd name="T100" fmla="*/ 194 w 591"/>
                <a:gd name="T101" fmla="*/ 241 h 333"/>
                <a:gd name="T102" fmla="*/ 191 w 591"/>
                <a:gd name="T103" fmla="*/ 239 h 333"/>
                <a:gd name="T104" fmla="*/ 191 w 591"/>
                <a:gd name="T105" fmla="*/ 239 h 333"/>
                <a:gd name="T106" fmla="*/ 152 w 591"/>
                <a:gd name="T107" fmla="*/ 212 h 333"/>
                <a:gd name="T108" fmla="*/ 151 w 591"/>
                <a:gd name="T109" fmla="*/ 212 h 333"/>
                <a:gd name="T110" fmla="*/ 46 w 591"/>
                <a:gd name="T111" fmla="*/ 164 h 333"/>
                <a:gd name="T112" fmla="*/ 49 w 591"/>
                <a:gd name="T113" fmla="*/ 135 h 333"/>
                <a:gd name="T114" fmla="*/ 41 w 591"/>
                <a:gd name="T115" fmla="*/ 131 h 333"/>
                <a:gd name="T116" fmla="*/ 36 w 591"/>
                <a:gd name="T117" fmla="*/ 158 h 333"/>
                <a:gd name="T118" fmla="*/ 8 w 591"/>
                <a:gd name="T119" fmla="*/ 143 h 333"/>
                <a:gd name="T120" fmla="*/ 9 w 591"/>
                <a:gd name="T121" fmla="*/ 151 h 3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591" h="333">
                  <a:moveTo>
                    <a:pt x="9" y="151"/>
                  </a:moveTo>
                  <a:cubicBezTo>
                    <a:pt x="21" y="154"/>
                    <a:pt x="23" y="154"/>
                    <a:pt x="32" y="166"/>
                  </a:cubicBezTo>
                  <a:cubicBezTo>
                    <a:pt x="22" y="168"/>
                    <a:pt x="19" y="166"/>
                    <a:pt x="8" y="171"/>
                  </a:cubicBezTo>
                  <a:cubicBezTo>
                    <a:pt x="3" y="173"/>
                    <a:pt x="4" y="179"/>
                    <a:pt x="8" y="179"/>
                  </a:cubicBezTo>
                  <a:cubicBezTo>
                    <a:pt x="22" y="177"/>
                    <a:pt x="25" y="177"/>
                    <a:pt x="39" y="173"/>
                  </a:cubicBezTo>
                  <a:cubicBezTo>
                    <a:pt x="42" y="172"/>
                    <a:pt x="102" y="198"/>
                    <a:pt x="129" y="212"/>
                  </a:cubicBezTo>
                  <a:cubicBezTo>
                    <a:pt x="143" y="219"/>
                    <a:pt x="155" y="228"/>
                    <a:pt x="165" y="237"/>
                  </a:cubicBezTo>
                  <a:cubicBezTo>
                    <a:pt x="170" y="243"/>
                    <a:pt x="175" y="249"/>
                    <a:pt x="179" y="253"/>
                  </a:cubicBezTo>
                  <a:cubicBezTo>
                    <a:pt x="189" y="268"/>
                    <a:pt x="200" y="285"/>
                    <a:pt x="240" y="300"/>
                  </a:cubicBezTo>
                  <a:cubicBezTo>
                    <a:pt x="247" y="303"/>
                    <a:pt x="251" y="292"/>
                    <a:pt x="244" y="289"/>
                  </a:cubicBezTo>
                  <a:cubicBezTo>
                    <a:pt x="227" y="282"/>
                    <a:pt x="216" y="270"/>
                    <a:pt x="211" y="252"/>
                  </a:cubicBezTo>
                  <a:cubicBezTo>
                    <a:pt x="221" y="236"/>
                    <a:pt x="258" y="109"/>
                    <a:pt x="260" y="22"/>
                  </a:cubicBezTo>
                  <a:cubicBezTo>
                    <a:pt x="333" y="39"/>
                    <a:pt x="378" y="69"/>
                    <a:pt x="447" y="101"/>
                  </a:cubicBezTo>
                  <a:cubicBezTo>
                    <a:pt x="439" y="109"/>
                    <a:pt x="383" y="256"/>
                    <a:pt x="378" y="269"/>
                  </a:cubicBezTo>
                  <a:cubicBezTo>
                    <a:pt x="376" y="275"/>
                    <a:pt x="355" y="307"/>
                    <a:pt x="325" y="303"/>
                  </a:cubicBezTo>
                  <a:cubicBezTo>
                    <a:pt x="321" y="303"/>
                    <a:pt x="305" y="313"/>
                    <a:pt x="305" y="322"/>
                  </a:cubicBezTo>
                  <a:cubicBezTo>
                    <a:pt x="305" y="322"/>
                    <a:pt x="351" y="333"/>
                    <a:pt x="378" y="320"/>
                  </a:cubicBezTo>
                  <a:cubicBezTo>
                    <a:pt x="383" y="317"/>
                    <a:pt x="387" y="315"/>
                    <a:pt x="391" y="312"/>
                  </a:cubicBezTo>
                  <a:cubicBezTo>
                    <a:pt x="391" y="312"/>
                    <a:pt x="391" y="312"/>
                    <a:pt x="391" y="312"/>
                  </a:cubicBezTo>
                  <a:cubicBezTo>
                    <a:pt x="399" y="306"/>
                    <a:pt x="424" y="296"/>
                    <a:pt x="424" y="296"/>
                  </a:cubicBezTo>
                  <a:cubicBezTo>
                    <a:pt x="424" y="296"/>
                    <a:pt x="424" y="296"/>
                    <a:pt x="424" y="296"/>
                  </a:cubicBezTo>
                  <a:cubicBezTo>
                    <a:pt x="471" y="282"/>
                    <a:pt x="519" y="255"/>
                    <a:pt x="551" y="281"/>
                  </a:cubicBezTo>
                  <a:cubicBezTo>
                    <a:pt x="551" y="282"/>
                    <a:pt x="553" y="285"/>
                    <a:pt x="554" y="287"/>
                  </a:cubicBezTo>
                  <a:cubicBezTo>
                    <a:pt x="561" y="292"/>
                    <a:pt x="567" y="297"/>
                    <a:pt x="567" y="305"/>
                  </a:cubicBezTo>
                  <a:cubicBezTo>
                    <a:pt x="567" y="309"/>
                    <a:pt x="569" y="312"/>
                    <a:pt x="572" y="311"/>
                  </a:cubicBezTo>
                  <a:cubicBezTo>
                    <a:pt x="576" y="311"/>
                    <a:pt x="578" y="307"/>
                    <a:pt x="578" y="304"/>
                  </a:cubicBezTo>
                  <a:cubicBezTo>
                    <a:pt x="577" y="295"/>
                    <a:pt x="573" y="287"/>
                    <a:pt x="568" y="281"/>
                  </a:cubicBezTo>
                  <a:cubicBezTo>
                    <a:pt x="573" y="279"/>
                    <a:pt x="578" y="280"/>
                    <a:pt x="583" y="279"/>
                  </a:cubicBezTo>
                  <a:cubicBezTo>
                    <a:pt x="587" y="279"/>
                    <a:pt x="591" y="275"/>
                    <a:pt x="591" y="272"/>
                  </a:cubicBezTo>
                  <a:cubicBezTo>
                    <a:pt x="590" y="268"/>
                    <a:pt x="586" y="268"/>
                    <a:pt x="582" y="268"/>
                  </a:cubicBezTo>
                  <a:cubicBezTo>
                    <a:pt x="578" y="268"/>
                    <a:pt x="572" y="266"/>
                    <a:pt x="568" y="266"/>
                  </a:cubicBezTo>
                  <a:cubicBezTo>
                    <a:pt x="573" y="262"/>
                    <a:pt x="575" y="259"/>
                    <a:pt x="579" y="250"/>
                  </a:cubicBezTo>
                  <a:cubicBezTo>
                    <a:pt x="582" y="243"/>
                    <a:pt x="573" y="245"/>
                    <a:pt x="569" y="249"/>
                  </a:cubicBezTo>
                  <a:cubicBezTo>
                    <a:pt x="559" y="261"/>
                    <a:pt x="559" y="259"/>
                    <a:pt x="554" y="267"/>
                  </a:cubicBezTo>
                  <a:cubicBezTo>
                    <a:pt x="510" y="241"/>
                    <a:pt x="466" y="266"/>
                    <a:pt x="422" y="280"/>
                  </a:cubicBezTo>
                  <a:cubicBezTo>
                    <a:pt x="422" y="280"/>
                    <a:pt x="422" y="280"/>
                    <a:pt x="422" y="280"/>
                  </a:cubicBezTo>
                  <a:cubicBezTo>
                    <a:pt x="409" y="284"/>
                    <a:pt x="400" y="284"/>
                    <a:pt x="396" y="285"/>
                  </a:cubicBezTo>
                  <a:cubicBezTo>
                    <a:pt x="409" y="251"/>
                    <a:pt x="420" y="217"/>
                    <a:pt x="439" y="186"/>
                  </a:cubicBezTo>
                  <a:cubicBezTo>
                    <a:pt x="461" y="149"/>
                    <a:pt x="517" y="78"/>
                    <a:pt x="483" y="63"/>
                  </a:cubicBezTo>
                  <a:cubicBezTo>
                    <a:pt x="477" y="61"/>
                    <a:pt x="472" y="58"/>
                    <a:pt x="467" y="56"/>
                  </a:cubicBezTo>
                  <a:cubicBezTo>
                    <a:pt x="464" y="57"/>
                    <a:pt x="461" y="57"/>
                    <a:pt x="459" y="57"/>
                  </a:cubicBezTo>
                  <a:cubicBezTo>
                    <a:pt x="448" y="57"/>
                    <a:pt x="438" y="55"/>
                    <a:pt x="428" y="53"/>
                  </a:cubicBezTo>
                  <a:cubicBezTo>
                    <a:pt x="425" y="52"/>
                    <a:pt x="383" y="42"/>
                    <a:pt x="387" y="35"/>
                  </a:cubicBezTo>
                  <a:cubicBezTo>
                    <a:pt x="388" y="33"/>
                    <a:pt x="389" y="32"/>
                    <a:pt x="389" y="31"/>
                  </a:cubicBezTo>
                  <a:cubicBezTo>
                    <a:pt x="379" y="29"/>
                    <a:pt x="368" y="26"/>
                    <a:pt x="357" y="24"/>
                  </a:cubicBezTo>
                  <a:cubicBezTo>
                    <a:pt x="348" y="27"/>
                    <a:pt x="338" y="28"/>
                    <a:pt x="329" y="26"/>
                  </a:cubicBezTo>
                  <a:cubicBezTo>
                    <a:pt x="321" y="25"/>
                    <a:pt x="309" y="20"/>
                    <a:pt x="303" y="12"/>
                  </a:cubicBezTo>
                  <a:cubicBezTo>
                    <a:pt x="289" y="9"/>
                    <a:pt x="275" y="6"/>
                    <a:pt x="260" y="3"/>
                  </a:cubicBezTo>
                  <a:cubicBezTo>
                    <a:pt x="260" y="2"/>
                    <a:pt x="259" y="2"/>
                    <a:pt x="259" y="2"/>
                  </a:cubicBezTo>
                  <a:cubicBezTo>
                    <a:pt x="254" y="0"/>
                    <a:pt x="239" y="2"/>
                    <a:pt x="241" y="15"/>
                  </a:cubicBezTo>
                  <a:cubicBezTo>
                    <a:pt x="245" y="98"/>
                    <a:pt x="212" y="162"/>
                    <a:pt x="194" y="241"/>
                  </a:cubicBezTo>
                  <a:cubicBezTo>
                    <a:pt x="193" y="240"/>
                    <a:pt x="192" y="240"/>
                    <a:pt x="191" y="239"/>
                  </a:cubicBezTo>
                  <a:cubicBezTo>
                    <a:pt x="191" y="239"/>
                    <a:pt x="191" y="239"/>
                    <a:pt x="191" y="239"/>
                  </a:cubicBezTo>
                  <a:cubicBezTo>
                    <a:pt x="191" y="239"/>
                    <a:pt x="158" y="215"/>
                    <a:pt x="152" y="212"/>
                  </a:cubicBezTo>
                  <a:cubicBezTo>
                    <a:pt x="152" y="212"/>
                    <a:pt x="152" y="212"/>
                    <a:pt x="151" y="212"/>
                  </a:cubicBezTo>
                  <a:cubicBezTo>
                    <a:pt x="121" y="191"/>
                    <a:pt x="86" y="175"/>
                    <a:pt x="46" y="164"/>
                  </a:cubicBezTo>
                  <a:cubicBezTo>
                    <a:pt x="45" y="154"/>
                    <a:pt x="44" y="143"/>
                    <a:pt x="49" y="135"/>
                  </a:cubicBezTo>
                  <a:cubicBezTo>
                    <a:pt x="51" y="131"/>
                    <a:pt x="44" y="124"/>
                    <a:pt x="41" y="131"/>
                  </a:cubicBezTo>
                  <a:cubicBezTo>
                    <a:pt x="38" y="138"/>
                    <a:pt x="37" y="151"/>
                    <a:pt x="36" y="158"/>
                  </a:cubicBezTo>
                  <a:cubicBezTo>
                    <a:pt x="29" y="148"/>
                    <a:pt x="24" y="145"/>
                    <a:pt x="8" y="143"/>
                  </a:cubicBezTo>
                  <a:cubicBezTo>
                    <a:pt x="0" y="142"/>
                    <a:pt x="6" y="150"/>
                    <a:pt x="9" y="151"/>
                  </a:cubicBezTo>
                  <a:close/>
                </a:path>
              </a:pathLst>
            </a:custGeom>
            <a:solidFill>
              <a:srgbClr val="01010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87" name="Freeform 85">
              <a:extLst>
                <a:ext uri="{FF2B5EF4-FFF2-40B4-BE49-F238E27FC236}">
                  <a16:creationId xmlns:a16="http://schemas.microsoft.com/office/drawing/2014/main" id="{467DEE5C-3218-4678-B691-C15363564784}"/>
                </a:ext>
              </a:extLst>
            </p:cNvPr>
            <p:cNvSpPr>
              <a:spLocks/>
            </p:cNvSpPr>
            <p:nvPr/>
          </p:nvSpPr>
          <p:spPr bwMode="auto">
            <a:xfrm>
              <a:off x="6725945" y="851570"/>
              <a:ext cx="760521" cy="702141"/>
            </a:xfrm>
            <a:custGeom>
              <a:avLst/>
              <a:gdLst>
                <a:gd name="T0" fmla="*/ 33 w 245"/>
                <a:gd name="T1" fmla="*/ 215 h 226"/>
                <a:gd name="T2" fmla="*/ 46 w 245"/>
                <a:gd name="T3" fmla="*/ 215 h 226"/>
                <a:gd name="T4" fmla="*/ 61 w 245"/>
                <a:gd name="T5" fmla="*/ 221 h 226"/>
                <a:gd name="T6" fmla="*/ 116 w 245"/>
                <a:gd name="T7" fmla="*/ 215 h 226"/>
                <a:gd name="T8" fmla="*/ 242 w 245"/>
                <a:gd name="T9" fmla="*/ 32 h 226"/>
                <a:gd name="T10" fmla="*/ 161 w 245"/>
                <a:gd name="T11" fmla="*/ 34 h 226"/>
                <a:gd name="T12" fmla="*/ 98 w 245"/>
                <a:gd name="T13" fmla="*/ 154 h 226"/>
                <a:gd name="T14" fmla="*/ 141 w 245"/>
                <a:gd name="T15" fmla="*/ 24 h 226"/>
                <a:gd name="T16" fmla="*/ 62 w 245"/>
                <a:gd name="T17" fmla="*/ 26 h 226"/>
                <a:gd name="T18" fmla="*/ 4 w 245"/>
                <a:gd name="T19" fmla="*/ 195 h 226"/>
                <a:gd name="T20" fmla="*/ 33 w 245"/>
                <a:gd name="T21" fmla="*/ 215 h 2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45" h="226">
                  <a:moveTo>
                    <a:pt x="33" y="215"/>
                  </a:moveTo>
                  <a:cubicBezTo>
                    <a:pt x="36" y="215"/>
                    <a:pt x="40" y="216"/>
                    <a:pt x="46" y="215"/>
                  </a:cubicBezTo>
                  <a:cubicBezTo>
                    <a:pt x="50" y="219"/>
                    <a:pt x="57" y="221"/>
                    <a:pt x="61" y="221"/>
                  </a:cubicBezTo>
                  <a:cubicBezTo>
                    <a:pt x="77" y="224"/>
                    <a:pt x="103" y="226"/>
                    <a:pt x="116" y="215"/>
                  </a:cubicBezTo>
                  <a:cubicBezTo>
                    <a:pt x="175" y="168"/>
                    <a:pt x="227" y="108"/>
                    <a:pt x="242" y="32"/>
                  </a:cubicBezTo>
                  <a:cubicBezTo>
                    <a:pt x="245" y="15"/>
                    <a:pt x="166" y="10"/>
                    <a:pt x="161" y="34"/>
                  </a:cubicBezTo>
                  <a:cubicBezTo>
                    <a:pt x="153" y="79"/>
                    <a:pt x="129" y="119"/>
                    <a:pt x="98" y="154"/>
                  </a:cubicBezTo>
                  <a:cubicBezTo>
                    <a:pt x="113" y="111"/>
                    <a:pt x="130" y="68"/>
                    <a:pt x="141" y="24"/>
                  </a:cubicBezTo>
                  <a:cubicBezTo>
                    <a:pt x="146" y="6"/>
                    <a:pt x="68" y="0"/>
                    <a:pt x="62" y="26"/>
                  </a:cubicBezTo>
                  <a:cubicBezTo>
                    <a:pt x="47" y="84"/>
                    <a:pt x="22" y="138"/>
                    <a:pt x="4" y="195"/>
                  </a:cubicBezTo>
                  <a:cubicBezTo>
                    <a:pt x="0" y="210"/>
                    <a:pt x="22" y="214"/>
                    <a:pt x="33" y="215"/>
                  </a:cubicBezTo>
                  <a:close/>
                </a:path>
              </a:pathLst>
            </a:custGeom>
            <a:solidFill>
              <a:srgbClr val="113B6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88" name="Freeform 86">
              <a:extLst>
                <a:ext uri="{FF2B5EF4-FFF2-40B4-BE49-F238E27FC236}">
                  <a16:creationId xmlns:a16="http://schemas.microsoft.com/office/drawing/2014/main" id="{4AB9AB78-F60F-4A2E-B03C-050C7F0E8D01}"/>
                </a:ext>
              </a:extLst>
            </p:cNvPr>
            <p:cNvSpPr>
              <a:spLocks/>
            </p:cNvSpPr>
            <p:nvPr/>
          </p:nvSpPr>
          <p:spPr bwMode="auto">
            <a:xfrm>
              <a:off x="6893197" y="884704"/>
              <a:ext cx="590114" cy="544356"/>
            </a:xfrm>
            <a:custGeom>
              <a:avLst/>
              <a:gdLst>
                <a:gd name="T0" fmla="*/ 25 w 190"/>
                <a:gd name="T1" fmla="*/ 166 h 175"/>
                <a:gd name="T2" fmla="*/ 35 w 190"/>
                <a:gd name="T3" fmla="*/ 167 h 175"/>
                <a:gd name="T4" fmla="*/ 47 w 190"/>
                <a:gd name="T5" fmla="*/ 171 h 175"/>
                <a:gd name="T6" fmla="*/ 90 w 190"/>
                <a:gd name="T7" fmla="*/ 166 h 175"/>
                <a:gd name="T8" fmla="*/ 187 w 190"/>
                <a:gd name="T9" fmla="*/ 25 h 175"/>
                <a:gd name="T10" fmla="*/ 125 w 190"/>
                <a:gd name="T11" fmla="*/ 26 h 175"/>
                <a:gd name="T12" fmla="*/ 76 w 190"/>
                <a:gd name="T13" fmla="*/ 119 h 175"/>
                <a:gd name="T14" fmla="*/ 109 w 190"/>
                <a:gd name="T15" fmla="*/ 18 h 175"/>
                <a:gd name="T16" fmla="*/ 48 w 190"/>
                <a:gd name="T17" fmla="*/ 20 h 175"/>
                <a:gd name="T18" fmla="*/ 3 w 190"/>
                <a:gd name="T19" fmla="*/ 151 h 175"/>
                <a:gd name="T20" fmla="*/ 25 w 190"/>
                <a:gd name="T21" fmla="*/ 166 h 1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90" h="175">
                  <a:moveTo>
                    <a:pt x="25" y="166"/>
                  </a:moveTo>
                  <a:cubicBezTo>
                    <a:pt x="27" y="167"/>
                    <a:pt x="31" y="167"/>
                    <a:pt x="35" y="167"/>
                  </a:cubicBezTo>
                  <a:cubicBezTo>
                    <a:pt x="39" y="169"/>
                    <a:pt x="44" y="171"/>
                    <a:pt x="47" y="171"/>
                  </a:cubicBezTo>
                  <a:cubicBezTo>
                    <a:pt x="60" y="174"/>
                    <a:pt x="80" y="175"/>
                    <a:pt x="90" y="166"/>
                  </a:cubicBezTo>
                  <a:cubicBezTo>
                    <a:pt x="136" y="130"/>
                    <a:pt x="176" y="83"/>
                    <a:pt x="187" y="25"/>
                  </a:cubicBezTo>
                  <a:cubicBezTo>
                    <a:pt x="190" y="11"/>
                    <a:pt x="129" y="8"/>
                    <a:pt x="125" y="26"/>
                  </a:cubicBezTo>
                  <a:cubicBezTo>
                    <a:pt x="118" y="61"/>
                    <a:pt x="100" y="92"/>
                    <a:pt x="76" y="119"/>
                  </a:cubicBezTo>
                  <a:cubicBezTo>
                    <a:pt x="88" y="86"/>
                    <a:pt x="101" y="53"/>
                    <a:pt x="109" y="18"/>
                  </a:cubicBezTo>
                  <a:cubicBezTo>
                    <a:pt x="113" y="4"/>
                    <a:pt x="53" y="0"/>
                    <a:pt x="48" y="20"/>
                  </a:cubicBezTo>
                  <a:cubicBezTo>
                    <a:pt x="37" y="65"/>
                    <a:pt x="17" y="107"/>
                    <a:pt x="3" y="151"/>
                  </a:cubicBezTo>
                  <a:cubicBezTo>
                    <a:pt x="0" y="163"/>
                    <a:pt x="17" y="166"/>
                    <a:pt x="25" y="166"/>
                  </a:cubicBezTo>
                  <a:close/>
                </a:path>
              </a:pathLst>
            </a:custGeom>
            <a:solidFill>
              <a:srgbClr val="113B6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89" name="Freeform 88">
              <a:extLst>
                <a:ext uri="{FF2B5EF4-FFF2-40B4-BE49-F238E27FC236}">
                  <a16:creationId xmlns:a16="http://schemas.microsoft.com/office/drawing/2014/main" id="{6D065FD3-C191-4A46-8CAA-621524313851}"/>
                </a:ext>
              </a:extLst>
            </p:cNvPr>
            <p:cNvSpPr>
              <a:spLocks/>
            </p:cNvSpPr>
            <p:nvPr/>
          </p:nvSpPr>
          <p:spPr bwMode="auto">
            <a:xfrm>
              <a:off x="6722790" y="2011285"/>
              <a:ext cx="340815" cy="143583"/>
            </a:xfrm>
            <a:custGeom>
              <a:avLst/>
              <a:gdLst>
                <a:gd name="T0" fmla="*/ 48 w 110"/>
                <a:gd name="T1" fmla="*/ 15 h 46"/>
                <a:gd name="T2" fmla="*/ 74 w 110"/>
                <a:gd name="T3" fmla="*/ 32 h 46"/>
                <a:gd name="T4" fmla="*/ 48 w 110"/>
                <a:gd name="T5" fmla="*/ 15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0" h="46">
                  <a:moveTo>
                    <a:pt x="48" y="15"/>
                  </a:moveTo>
                  <a:cubicBezTo>
                    <a:pt x="0" y="46"/>
                    <a:pt x="57" y="42"/>
                    <a:pt x="74" y="32"/>
                  </a:cubicBezTo>
                  <a:cubicBezTo>
                    <a:pt x="110" y="11"/>
                    <a:pt x="72" y="0"/>
                    <a:pt x="48" y="15"/>
                  </a:cubicBezTo>
                  <a:close/>
                </a:path>
              </a:pathLst>
            </a:custGeom>
            <a:solidFill>
              <a:srgbClr val="DE9400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90" name="Freeform 89">
              <a:extLst>
                <a:ext uri="{FF2B5EF4-FFF2-40B4-BE49-F238E27FC236}">
                  <a16:creationId xmlns:a16="http://schemas.microsoft.com/office/drawing/2014/main" id="{D8081AA2-ADA0-49C2-A576-0D10B418AF9C}"/>
                </a:ext>
              </a:extLst>
            </p:cNvPr>
            <p:cNvSpPr>
              <a:spLocks/>
            </p:cNvSpPr>
            <p:nvPr/>
          </p:nvSpPr>
          <p:spPr bwMode="auto">
            <a:xfrm>
              <a:off x="6181589" y="1784076"/>
              <a:ext cx="192497" cy="290323"/>
            </a:xfrm>
            <a:custGeom>
              <a:avLst/>
              <a:gdLst>
                <a:gd name="T0" fmla="*/ 21 w 62"/>
                <a:gd name="T1" fmla="*/ 45 h 93"/>
                <a:gd name="T2" fmla="*/ 49 w 62"/>
                <a:gd name="T3" fmla="*/ 34 h 93"/>
                <a:gd name="T4" fmla="*/ 21 w 62"/>
                <a:gd name="T5" fmla="*/ 45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2" h="93">
                  <a:moveTo>
                    <a:pt x="21" y="45"/>
                  </a:moveTo>
                  <a:cubicBezTo>
                    <a:pt x="62" y="93"/>
                    <a:pt x="62" y="51"/>
                    <a:pt x="49" y="34"/>
                  </a:cubicBezTo>
                  <a:cubicBezTo>
                    <a:pt x="21" y="0"/>
                    <a:pt x="0" y="22"/>
                    <a:pt x="21" y="45"/>
                  </a:cubicBezTo>
                  <a:close/>
                </a:path>
              </a:pathLst>
            </a:custGeom>
            <a:solidFill>
              <a:srgbClr val="DE9400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91" name="Freeform 90">
              <a:extLst>
                <a:ext uri="{FF2B5EF4-FFF2-40B4-BE49-F238E27FC236}">
                  <a16:creationId xmlns:a16="http://schemas.microsoft.com/office/drawing/2014/main" id="{911D4E63-68C9-4515-AB3C-3B8D31D0C242}"/>
                </a:ext>
              </a:extLst>
            </p:cNvPr>
            <p:cNvSpPr>
              <a:spLocks/>
            </p:cNvSpPr>
            <p:nvPr/>
          </p:nvSpPr>
          <p:spPr bwMode="auto">
            <a:xfrm>
              <a:off x="6746458" y="2158026"/>
              <a:ext cx="159363" cy="99404"/>
            </a:xfrm>
            <a:custGeom>
              <a:avLst/>
              <a:gdLst>
                <a:gd name="T0" fmla="*/ 46 w 51"/>
                <a:gd name="T1" fmla="*/ 12 h 32"/>
                <a:gd name="T2" fmla="*/ 12 w 51"/>
                <a:gd name="T3" fmla="*/ 21 h 32"/>
                <a:gd name="T4" fmla="*/ 23 w 51"/>
                <a:gd name="T5" fmla="*/ 5 h 32"/>
                <a:gd name="T6" fmla="*/ 46 w 51"/>
                <a:gd name="T7" fmla="*/ 12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1" h="32">
                  <a:moveTo>
                    <a:pt x="46" y="12"/>
                  </a:moveTo>
                  <a:cubicBezTo>
                    <a:pt x="42" y="22"/>
                    <a:pt x="28" y="32"/>
                    <a:pt x="12" y="21"/>
                  </a:cubicBezTo>
                  <a:cubicBezTo>
                    <a:pt x="0" y="12"/>
                    <a:pt x="17" y="7"/>
                    <a:pt x="23" y="5"/>
                  </a:cubicBezTo>
                  <a:cubicBezTo>
                    <a:pt x="36" y="0"/>
                    <a:pt x="51" y="1"/>
                    <a:pt x="46" y="12"/>
                  </a:cubicBezTo>
                  <a:close/>
                </a:path>
              </a:pathLst>
            </a:custGeom>
            <a:solidFill>
              <a:srgbClr val="130C05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92" name="Freeform 91">
              <a:extLst>
                <a:ext uri="{FF2B5EF4-FFF2-40B4-BE49-F238E27FC236}">
                  <a16:creationId xmlns:a16="http://schemas.microsoft.com/office/drawing/2014/main" id="{16982F88-6E5A-4A29-9719-12A9CD11DAB8}"/>
                </a:ext>
              </a:extLst>
            </p:cNvPr>
            <p:cNvSpPr>
              <a:spLocks/>
            </p:cNvSpPr>
            <p:nvPr/>
          </p:nvSpPr>
          <p:spPr bwMode="auto">
            <a:xfrm>
              <a:off x="6255747" y="2001818"/>
              <a:ext cx="115183" cy="127805"/>
            </a:xfrm>
            <a:custGeom>
              <a:avLst/>
              <a:gdLst>
                <a:gd name="T0" fmla="*/ 2 w 37"/>
                <a:gd name="T1" fmla="*/ 14 h 41"/>
                <a:gd name="T2" fmla="*/ 25 w 37"/>
                <a:gd name="T3" fmla="*/ 18 h 41"/>
                <a:gd name="T4" fmla="*/ 27 w 37"/>
                <a:gd name="T5" fmla="*/ 40 h 41"/>
                <a:gd name="T6" fmla="*/ 2 w 37"/>
                <a:gd name="T7" fmla="*/ 14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7" h="41">
                  <a:moveTo>
                    <a:pt x="2" y="14"/>
                  </a:moveTo>
                  <a:cubicBezTo>
                    <a:pt x="6" y="0"/>
                    <a:pt x="21" y="15"/>
                    <a:pt x="25" y="18"/>
                  </a:cubicBezTo>
                  <a:cubicBezTo>
                    <a:pt x="36" y="27"/>
                    <a:pt x="37" y="41"/>
                    <a:pt x="27" y="40"/>
                  </a:cubicBezTo>
                  <a:cubicBezTo>
                    <a:pt x="3" y="37"/>
                    <a:pt x="0" y="20"/>
                    <a:pt x="2" y="14"/>
                  </a:cubicBezTo>
                  <a:close/>
                </a:path>
              </a:pathLst>
            </a:custGeom>
            <a:solidFill>
              <a:srgbClr val="130C05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93" name="Freeform 92">
              <a:extLst>
                <a:ext uri="{FF2B5EF4-FFF2-40B4-BE49-F238E27FC236}">
                  <a16:creationId xmlns:a16="http://schemas.microsoft.com/office/drawing/2014/main" id="{43DC3991-1A2A-4B72-81C4-914AEEE46C01}"/>
                </a:ext>
              </a:extLst>
            </p:cNvPr>
            <p:cNvSpPr>
              <a:spLocks/>
            </p:cNvSpPr>
            <p:nvPr/>
          </p:nvSpPr>
          <p:spPr bwMode="auto">
            <a:xfrm>
              <a:off x="6527137" y="1754097"/>
              <a:ext cx="138850" cy="201964"/>
            </a:xfrm>
            <a:custGeom>
              <a:avLst/>
              <a:gdLst>
                <a:gd name="T0" fmla="*/ 42 w 45"/>
                <a:gd name="T1" fmla="*/ 21 h 65"/>
                <a:gd name="T2" fmla="*/ 15 w 45"/>
                <a:gd name="T3" fmla="*/ 13 h 65"/>
                <a:gd name="T4" fmla="*/ 8 w 45"/>
                <a:gd name="T5" fmla="*/ 57 h 65"/>
                <a:gd name="T6" fmla="*/ 42 w 45"/>
                <a:gd name="T7" fmla="*/ 21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5" h="65">
                  <a:moveTo>
                    <a:pt x="42" y="21"/>
                  </a:moveTo>
                  <a:cubicBezTo>
                    <a:pt x="31" y="0"/>
                    <a:pt x="21" y="8"/>
                    <a:pt x="15" y="13"/>
                  </a:cubicBezTo>
                  <a:cubicBezTo>
                    <a:pt x="0" y="25"/>
                    <a:pt x="0" y="55"/>
                    <a:pt x="8" y="57"/>
                  </a:cubicBezTo>
                  <a:cubicBezTo>
                    <a:pt x="41" y="65"/>
                    <a:pt x="45" y="28"/>
                    <a:pt x="42" y="21"/>
                  </a:cubicBezTo>
                  <a:close/>
                </a:path>
              </a:pathLst>
            </a:custGeom>
            <a:solidFill>
              <a:srgbClr val="C00000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94" name="Freeform 93">
              <a:extLst>
                <a:ext uri="{FF2B5EF4-FFF2-40B4-BE49-F238E27FC236}">
                  <a16:creationId xmlns:a16="http://schemas.microsoft.com/office/drawing/2014/main" id="{CDB40A3E-0F58-4F39-AA9C-84FBE715867B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075873" y="1520576"/>
              <a:ext cx="1054001" cy="970374"/>
            </a:xfrm>
            <a:custGeom>
              <a:avLst/>
              <a:gdLst>
                <a:gd name="T0" fmla="*/ 324 w 339"/>
                <a:gd name="T1" fmla="*/ 152 h 312"/>
                <a:gd name="T2" fmla="*/ 317 w 339"/>
                <a:gd name="T3" fmla="*/ 120 h 312"/>
                <a:gd name="T4" fmla="*/ 8 w 339"/>
                <a:gd name="T5" fmla="*/ 134 h 312"/>
                <a:gd name="T6" fmla="*/ 1 w 339"/>
                <a:gd name="T7" fmla="*/ 147 h 312"/>
                <a:gd name="T8" fmla="*/ 3 w 339"/>
                <a:gd name="T9" fmla="*/ 177 h 312"/>
                <a:gd name="T10" fmla="*/ 62 w 339"/>
                <a:gd name="T11" fmla="*/ 291 h 312"/>
                <a:gd name="T12" fmla="*/ 78 w 339"/>
                <a:gd name="T13" fmla="*/ 290 h 312"/>
                <a:gd name="T14" fmla="*/ 95 w 339"/>
                <a:gd name="T15" fmla="*/ 292 h 312"/>
                <a:gd name="T16" fmla="*/ 125 w 339"/>
                <a:gd name="T17" fmla="*/ 301 h 312"/>
                <a:gd name="T18" fmla="*/ 120 w 339"/>
                <a:gd name="T19" fmla="*/ 297 h 312"/>
                <a:gd name="T20" fmla="*/ 123 w 339"/>
                <a:gd name="T21" fmla="*/ 288 h 312"/>
                <a:gd name="T22" fmla="*/ 100 w 339"/>
                <a:gd name="T23" fmla="*/ 274 h 312"/>
                <a:gd name="T24" fmla="*/ 66 w 339"/>
                <a:gd name="T25" fmla="*/ 247 h 312"/>
                <a:gd name="T26" fmla="*/ 48 w 339"/>
                <a:gd name="T27" fmla="*/ 240 h 312"/>
                <a:gd name="T28" fmla="*/ 29 w 339"/>
                <a:gd name="T29" fmla="*/ 122 h 312"/>
                <a:gd name="T30" fmla="*/ 302 w 339"/>
                <a:gd name="T31" fmla="*/ 103 h 312"/>
                <a:gd name="T32" fmla="*/ 316 w 339"/>
                <a:gd name="T33" fmla="*/ 155 h 312"/>
                <a:gd name="T34" fmla="*/ 316 w 339"/>
                <a:gd name="T35" fmla="*/ 157 h 312"/>
                <a:gd name="T36" fmla="*/ 319 w 339"/>
                <a:gd name="T37" fmla="*/ 157 h 312"/>
                <a:gd name="T38" fmla="*/ 323 w 339"/>
                <a:gd name="T39" fmla="*/ 157 h 312"/>
                <a:gd name="T40" fmla="*/ 317 w 339"/>
                <a:gd name="T41" fmla="*/ 196 h 312"/>
                <a:gd name="T42" fmla="*/ 311 w 339"/>
                <a:gd name="T43" fmla="*/ 195 h 312"/>
                <a:gd name="T44" fmla="*/ 304 w 339"/>
                <a:gd name="T45" fmla="*/ 214 h 312"/>
                <a:gd name="T46" fmla="*/ 269 w 339"/>
                <a:gd name="T47" fmla="*/ 264 h 312"/>
                <a:gd name="T48" fmla="*/ 242 w 339"/>
                <a:gd name="T49" fmla="*/ 283 h 312"/>
                <a:gd name="T50" fmla="*/ 237 w 339"/>
                <a:gd name="T51" fmla="*/ 243 h 312"/>
                <a:gd name="T52" fmla="*/ 231 w 339"/>
                <a:gd name="T53" fmla="*/ 289 h 312"/>
                <a:gd name="T54" fmla="*/ 221 w 339"/>
                <a:gd name="T55" fmla="*/ 294 h 312"/>
                <a:gd name="T56" fmla="*/ 199 w 339"/>
                <a:gd name="T57" fmla="*/ 300 h 312"/>
                <a:gd name="T58" fmla="*/ 287 w 339"/>
                <a:gd name="T59" fmla="*/ 275 h 312"/>
                <a:gd name="T60" fmla="*/ 299 w 339"/>
                <a:gd name="T61" fmla="*/ 251 h 312"/>
                <a:gd name="T62" fmla="*/ 309 w 339"/>
                <a:gd name="T63" fmla="*/ 222 h 312"/>
                <a:gd name="T64" fmla="*/ 321 w 339"/>
                <a:gd name="T65" fmla="*/ 202 h 312"/>
                <a:gd name="T66" fmla="*/ 235 w 339"/>
                <a:gd name="T67" fmla="*/ 295 h 312"/>
                <a:gd name="T68" fmla="*/ 238 w 339"/>
                <a:gd name="T69" fmla="*/ 295 h 3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339" h="312">
                  <a:moveTo>
                    <a:pt x="339" y="178"/>
                  </a:moveTo>
                  <a:cubicBezTo>
                    <a:pt x="339" y="164"/>
                    <a:pt x="333" y="153"/>
                    <a:pt x="324" y="152"/>
                  </a:cubicBezTo>
                  <a:cubicBezTo>
                    <a:pt x="323" y="152"/>
                    <a:pt x="323" y="152"/>
                    <a:pt x="323" y="152"/>
                  </a:cubicBezTo>
                  <a:cubicBezTo>
                    <a:pt x="322" y="137"/>
                    <a:pt x="319" y="125"/>
                    <a:pt x="317" y="120"/>
                  </a:cubicBezTo>
                  <a:cubicBezTo>
                    <a:pt x="291" y="53"/>
                    <a:pt x="227" y="4"/>
                    <a:pt x="155" y="2"/>
                  </a:cubicBezTo>
                  <a:cubicBezTo>
                    <a:pt x="52" y="0"/>
                    <a:pt x="19" y="84"/>
                    <a:pt x="8" y="134"/>
                  </a:cubicBezTo>
                  <a:cubicBezTo>
                    <a:pt x="8" y="64"/>
                    <a:pt x="59" y="24"/>
                    <a:pt x="60" y="24"/>
                  </a:cubicBezTo>
                  <a:cubicBezTo>
                    <a:pt x="57" y="23"/>
                    <a:pt x="0" y="43"/>
                    <a:pt x="1" y="147"/>
                  </a:cubicBezTo>
                  <a:cubicBezTo>
                    <a:pt x="1" y="146"/>
                    <a:pt x="1" y="146"/>
                    <a:pt x="1" y="145"/>
                  </a:cubicBezTo>
                  <a:cubicBezTo>
                    <a:pt x="1" y="146"/>
                    <a:pt x="1" y="161"/>
                    <a:pt x="3" y="177"/>
                  </a:cubicBezTo>
                  <a:cubicBezTo>
                    <a:pt x="11" y="216"/>
                    <a:pt x="33" y="249"/>
                    <a:pt x="55" y="265"/>
                  </a:cubicBezTo>
                  <a:cubicBezTo>
                    <a:pt x="52" y="273"/>
                    <a:pt x="62" y="291"/>
                    <a:pt x="62" y="291"/>
                  </a:cubicBezTo>
                  <a:cubicBezTo>
                    <a:pt x="62" y="284"/>
                    <a:pt x="64" y="280"/>
                    <a:pt x="67" y="278"/>
                  </a:cubicBezTo>
                  <a:cubicBezTo>
                    <a:pt x="71" y="284"/>
                    <a:pt x="78" y="290"/>
                    <a:pt x="78" y="290"/>
                  </a:cubicBezTo>
                  <a:cubicBezTo>
                    <a:pt x="73" y="283"/>
                    <a:pt x="73" y="278"/>
                    <a:pt x="73" y="276"/>
                  </a:cubicBezTo>
                  <a:cubicBezTo>
                    <a:pt x="79" y="281"/>
                    <a:pt x="86" y="287"/>
                    <a:pt x="95" y="292"/>
                  </a:cubicBezTo>
                  <a:cubicBezTo>
                    <a:pt x="132" y="306"/>
                    <a:pt x="132" y="306"/>
                    <a:pt x="132" y="306"/>
                  </a:cubicBezTo>
                  <a:cubicBezTo>
                    <a:pt x="132" y="306"/>
                    <a:pt x="129" y="305"/>
                    <a:pt x="125" y="301"/>
                  </a:cubicBezTo>
                  <a:cubicBezTo>
                    <a:pt x="151" y="310"/>
                    <a:pt x="170" y="312"/>
                    <a:pt x="168" y="311"/>
                  </a:cubicBezTo>
                  <a:cubicBezTo>
                    <a:pt x="148" y="307"/>
                    <a:pt x="133" y="302"/>
                    <a:pt x="120" y="297"/>
                  </a:cubicBezTo>
                  <a:cubicBezTo>
                    <a:pt x="186" y="299"/>
                    <a:pt x="211" y="283"/>
                    <a:pt x="211" y="283"/>
                  </a:cubicBezTo>
                  <a:cubicBezTo>
                    <a:pt x="174" y="295"/>
                    <a:pt x="144" y="293"/>
                    <a:pt x="123" y="288"/>
                  </a:cubicBezTo>
                  <a:cubicBezTo>
                    <a:pt x="178" y="288"/>
                    <a:pt x="199" y="275"/>
                    <a:pt x="199" y="275"/>
                  </a:cubicBezTo>
                  <a:cubicBezTo>
                    <a:pt x="157" y="288"/>
                    <a:pt x="122" y="282"/>
                    <a:pt x="100" y="274"/>
                  </a:cubicBezTo>
                  <a:cubicBezTo>
                    <a:pt x="99" y="264"/>
                    <a:pt x="100" y="241"/>
                    <a:pt x="123" y="248"/>
                  </a:cubicBezTo>
                  <a:cubicBezTo>
                    <a:pt x="123" y="248"/>
                    <a:pt x="76" y="225"/>
                    <a:pt x="66" y="247"/>
                  </a:cubicBezTo>
                  <a:cubicBezTo>
                    <a:pt x="55" y="232"/>
                    <a:pt x="48" y="216"/>
                    <a:pt x="54" y="202"/>
                  </a:cubicBezTo>
                  <a:cubicBezTo>
                    <a:pt x="54" y="202"/>
                    <a:pt x="42" y="218"/>
                    <a:pt x="48" y="240"/>
                  </a:cubicBezTo>
                  <a:cubicBezTo>
                    <a:pt x="47" y="239"/>
                    <a:pt x="47" y="238"/>
                    <a:pt x="46" y="237"/>
                  </a:cubicBezTo>
                  <a:cubicBezTo>
                    <a:pt x="24" y="210"/>
                    <a:pt x="22" y="151"/>
                    <a:pt x="29" y="122"/>
                  </a:cubicBezTo>
                  <a:cubicBezTo>
                    <a:pt x="48" y="36"/>
                    <a:pt x="114" y="17"/>
                    <a:pt x="164" y="17"/>
                  </a:cubicBezTo>
                  <a:cubicBezTo>
                    <a:pt x="217" y="16"/>
                    <a:pt x="274" y="54"/>
                    <a:pt x="302" y="103"/>
                  </a:cubicBezTo>
                  <a:cubicBezTo>
                    <a:pt x="302" y="103"/>
                    <a:pt x="302" y="102"/>
                    <a:pt x="301" y="102"/>
                  </a:cubicBezTo>
                  <a:cubicBezTo>
                    <a:pt x="308" y="116"/>
                    <a:pt x="315" y="134"/>
                    <a:pt x="316" y="155"/>
                  </a:cubicBezTo>
                  <a:cubicBezTo>
                    <a:pt x="315" y="156"/>
                    <a:pt x="313" y="157"/>
                    <a:pt x="312" y="158"/>
                  </a:cubicBezTo>
                  <a:cubicBezTo>
                    <a:pt x="313" y="158"/>
                    <a:pt x="315" y="157"/>
                    <a:pt x="316" y="157"/>
                  </a:cubicBezTo>
                  <a:cubicBezTo>
                    <a:pt x="316" y="157"/>
                    <a:pt x="316" y="157"/>
                    <a:pt x="316" y="157"/>
                  </a:cubicBezTo>
                  <a:cubicBezTo>
                    <a:pt x="317" y="157"/>
                    <a:pt x="318" y="157"/>
                    <a:pt x="319" y="157"/>
                  </a:cubicBezTo>
                  <a:cubicBezTo>
                    <a:pt x="321" y="157"/>
                    <a:pt x="322" y="157"/>
                    <a:pt x="323" y="157"/>
                  </a:cubicBezTo>
                  <a:cubicBezTo>
                    <a:pt x="323" y="157"/>
                    <a:pt x="323" y="157"/>
                    <a:pt x="323" y="157"/>
                  </a:cubicBezTo>
                  <a:cubicBezTo>
                    <a:pt x="330" y="160"/>
                    <a:pt x="335" y="168"/>
                    <a:pt x="334" y="177"/>
                  </a:cubicBezTo>
                  <a:cubicBezTo>
                    <a:pt x="334" y="188"/>
                    <a:pt x="326" y="197"/>
                    <a:pt x="317" y="196"/>
                  </a:cubicBezTo>
                  <a:cubicBezTo>
                    <a:pt x="314" y="196"/>
                    <a:pt x="312" y="195"/>
                    <a:pt x="310" y="193"/>
                  </a:cubicBezTo>
                  <a:cubicBezTo>
                    <a:pt x="310" y="194"/>
                    <a:pt x="311" y="195"/>
                    <a:pt x="311" y="195"/>
                  </a:cubicBezTo>
                  <a:cubicBezTo>
                    <a:pt x="309" y="202"/>
                    <a:pt x="307" y="209"/>
                    <a:pt x="305" y="214"/>
                  </a:cubicBezTo>
                  <a:cubicBezTo>
                    <a:pt x="304" y="214"/>
                    <a:pt x="304" y="214"/>
                    <a:pt x="304" y="214"/>
                  </a:cubicBezTo>
                  <a:cubicBezTo>
                    <a:pt x="297" y="231"/>
                    <a:pt x="288" y="244"/>
                    <a:pt x="279" y="255"/>
                  </a:cubicBezTo>
                  <a:cubicBezTo>
                    <a:pt x="276" y="258"/>
                    <a:pt x="272" y="261"/>
                    <a:pt x="269" y="264"/>
                  </a:cubicBezTo>
                  <a:cubicBezTo>
                    <a:pt x="266" y="255"/>
                    <a:pt x="255" y="242"/>
                    <a:pt x="255" y="242"/>
                  </a:cubicBezTo>
                  <a:cubicBezTo>
                    <a:pt x="255" y="253"/>
                    <a:pt x="247" y="272"/>
                    <a:pt x="242" y="283"/>
                  </a:cubicBezTo>
                  <a:cubicBezTo>
                    <a:pt x="242" y="283"/>
                    <a:pt x="241" y="283"/>
                    <a:pt x="241" y="284"/>
                  </a:cubicBezTo>
                  <a:cubicBezTo>
                    <a:pt x="245" y="266"/>
                    <a:pt x="237" y="243"/>
                    <a:pt x="237" y="243"/>
                  </a:cubicBezTo>
                  <a:cubicBezTo>
                    <a:pt x="241" y="267"/>
                    <a:pt x="237" y="281"/>
                    <a:pt x="234" y="288"/>
                  </a:cubicBezTo>
                  <a:cubicBezTo>
                    <a:pt x="233" y="289"/>
                    <a:pt x="232" y="289"/>
                    <a:pt x="231" y="289"/>
                  </a:cubicBezTo>
                  <a:cubicBezTo>
                    <a:pt x="240" y="269"/>
                    <a:pt x="229" y="237"/>
                    <a:pt x="229" y="237"/>
                  </a:cubicBezTo>
                  <a:cubicBezTo>
                    <a:pt x="234" y="273"/>
                    <a:pt x="227" y="288"/>
                    <a:pt x="221" y="294"/>
                  </a:cubicBezTo>
                  <a:cubicBezTo>
                    <a:pt x="212" y="298"/>
                    <a:pt x="212" y="298"/>
                    <a:pt x="212" y="298"/>
                  </a:cubicBezTo>
                  <a:cubicBezTo>
                    <a:pt x="204" y="300"/>
                    <a:pt x="199" y="300"/>
                    <a:pt x="199" y="300"/>
                  </a:cubicBezTo>
                  <a:cubicBezTo>
                    <a:pt x="199" y="300"/>
                    <a:pt x="204" y="301"/>
                    <a:pt x="212" y="300"/>
                  </a:cubicBezTo>
                  <a:cubicBezTo>
                    <a:pt x="220" y="303"/>
                    <a:pt x="246" y="309"/>
                    <a:pt x="287" y="275"/>
                  </a:cubicBezTo>
                  <a:cubicBezTo>
                    <a:pt x="287" y="275"/>
                    <a:pt x="271" y="285"/>
                    <a:pt x="255" y="291"/>
                  </a:cubicBezTo>
                  <a:cubicBezTo>
                    <a:pt x="267" y="286"/>
                    <a:pt x="282" y="275"/>
                    <a:pt x="299" y="251"/>
                  </a:cubicBezTo>
                  <a:cubicBezTo>
                    <a:pt x="299" y="251"/>
                    <a:pt x="278" y="274"/>
                    <a:pt x="259" y="282"/>
                  </a:cubicBezTo>
                  <a:cubicBezTo>
                    <a:pt x="275" y="271"/>
                    <a:pt x="292" y="252"/>
                    <a:pt x="309" y="222"/>
                  </a:cubicBezTo>
                  <a:cubicBezTo>
                    <a:pt x="312" y="215"/>
                    <a:pt x="315" y="208"/>
                    <a:pt x="317" y="201"/>
                  </a:cubicBezTo>
                  <a:cubicBezTo>
                    <a:pt x="318" y="201"/>
                    <a:pt x="320" y="202"/>
                    <a:pt x="321" y="202"/>
                  </a:cubicBezTo>
                  <a:cubicBezTo>
                    <a:pt x="330" y="202"/>
                    <a:pt x="338" y="191"/>
                    <a:pt x="339" y="178"/>
                  </a:cubicBezTo>
                  <a:close/>
                  <a:moveTo>
                    <a:pt x="235" y="295"/>
                  </a:moveTo>
                  <a:cubicBezTo>
                    <a:pt x="235" y="295"/>
                    <a:pt x="236" y="295"/>
                    <a:pt x="236" y="295"/>
                  </a:cubicBezTo>
                  <a:cubicBezTo>
                    <a:pt x="236" y="295"/>
                    <a:pt x="237" y="295"/>
                    <a:pt x="238" y="295"/>
                  </a:cubicBezTo>
                  <a:cubicBezTo>
                    <a:pt x="237" y="295"/>
                    <a:pt x="236" y="295"/>
                    <a:pt x="235" y="295"/>
                  </a:cubicBezTo>
                  <a:close/>
                </a:path>
              </a:pathLst>
            </a:custGeom>
            <a:solidFill>
              <a:srgbClr val="130C05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95" name="Freeform 94">
              <a:extLst>
                <a:ext uri="{FF2B5EF4-FFF2-40B4-BE49-F238E27FC236}">
                  <a16:creationId xmlns:a16="http://schemas.microsoft.com/office/drawing/2014/main" id="{2AF92F2C-FF3E-4278-B2FC-736964539437}"/>
                </a:ext>
              </a:extLst>
            </p:cNvPr>
            <p:cNvSpPr>
              <a:spLocks/>
            </p:cNvSpPr>
            <p:nvPr/>
          </p:nvSpPr>
          <p:spPr bwMode="auto">
            <a:xfrm>
              <a:off x="6517670" y="2090178"/>
              <a:ext cx="119916" cy="71003"/>
            </a:xfrm>
            <a:custGeom>
              <a:avLst/>
              <a:gdLst>
                <a:gd name="T0" fmla="*/ 0 w 39"/>
                <a:gd name="T1" fmla="*/ 1 h 23"/>
                <a:gd name="T2" fmla="*/ 3 w 39"/>
                <a:gd name="T3" fmla="*/ 0 h 23"/>
                <a:gd name="T4" fmla="*/ 38 w 39"/>
                <a:gd name="T5" fmla="*/ 10 h 23"/>
                <a:gd name="T6" fmla="*/ 39 w 39"/>
                <a:gd name="T7" fmla="*/ 13 h 23"/>
                <a:gd name="T8" fmla="*/ 0 w 39"/>
                <a:gd name="T9" fmla="*/ 1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23">
                  <a:moveTo>
                    <a:pt x="0" y="1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3" y="1"/>
                    <a:pt x="17" y="20"/>
                    <a:pt x="38" y="10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16" y="23"/>
                    <a:pt x="1" y="2"/>
                    <a:pt x="0" y="1"/>
                  </a:cubicBezTo>
                  <a:close/>
                </a:path>
              </a:pathLst>
            </a:custGeom>
            <a:solidFill>
              <a:srgbClr val="080808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96" name="Freeform 95">
              <a:extLst>
                <a:ext uri="{FF2B5EF4-FFF2-40B4-BE49-F238E27FC236}">
                  <a16:creationId xmlns:a16="http://schemas.microsoft.com/office/drawing/2014/main" id="{DE212163-EFCE-416B-9E1C-F9F828E8555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871107" y="349815"/>
              <a:ext cx="678473" cy="457575"/>
            </a:xfrm>
            <a:custGeom>
              <a:avLst/>
              <a:gdLst>
                <a:gd name="T0" fmla="*/ 144 w 218"/>
                <a:gd name="T1" fmla="*/ 140 h 147"/>
                <a:gd name="T2" fmla="*/ 177 w 218"/>
                <a:gd name="T3" fmla="*/ 146 h 147"/>
                <a:gd name="T4" fmla="*/ 192 w 218"/>
                <a:gd name="T5" fmla="*/ 143 h 147"/>
                <a:gd name="T6" fmla="*/ 213 w 218"/>
                <a:gd name="T7" fmla="*/ 108 h 147"/>
                <a:gd name="T8" fmla="*/ 170 w 218"/>
                <a:gd name="T9" fmla="*/ 85 h 147"/>
                <a:gd name="T10" fmla="*/ 136 w 218"/>
                <a:gd name="T11" fmla="*/ 79 h 147"/>
                <a:gd name="T12" fmla="*/ 121 w 218"/>
                <a:gd name="T13" fmla="*/ 82 h 147"/>
                <a:gd name="T14" fmla="*/ 90 w 218"/>
                <a:gd name="T15" fmla="*/ 100 h 147"/>
                <a:gd name="T16" fmla="*/ 144 w 218"/>
                <a:gd name="T17" fmla="*/ 140 h 147"/>
                <a:gd name="T18" fmla="*/ 14 w 218"/>
                <a:gd name="T19" fmla="*/ 44 h 147"/>
                <a:gd name="T20" fmla="*/ 14 w 218"/>
                <a:gd name="T21" fmla="*/ 44 h 147"/>
                <a:gd name="T22" fmla="*/ 16 w 218"/>
                <a:gd name="T23" fmla="*/ 48 h 147"/>
                <a:gd name="T24" fmla="*/ 16 w 218"/>
                <a:gd name="T25" fmla="*/ 48 h 147"/>
                <a:gd name="T26" fmla="*/ 16 w 218"/>
                <a:gd name="T27" fmla="*/ 53 h 147"/>
                <a:gd name="T28" fmla="*/ 15 w 218"/>
                <a:gd name="T29" fmla="*/ 58 h 147"/>
                <a:gd name="T30" fmla="*/ 15 w 218"/>
                <a:gd name="T31" fmla="*/ 59 h 147"/>
                <a:gd name="T32" fmla="*/ 10 w 218"/>
                <a:gd name="T33" fmla="*/ 69 h 147"/>
                <a:gd name="T34" fmla="*/ 38 w 218"/>
                <a:gd name="T35" fmla="*/ 104 h 147"/>
                <a:gd name="T36" fmla="*/ 90 w 218"/>
                <a:gd name="T37" fmla="*/ 100 h 147"/>
                <a:gd name="T38" fmla="*/ 88 w 218"/>
                <a:gd name="T39" fmla="*/ 18 h 147"/>
                <a:gd name="T40" fmla="*/ 31 w 218"/>
                <a:gd name="T41" fmla="*/ 6 h 147"/>
                <a:gd name="T42" fmla="*/ 14 w 218"/>
                <a:gd name="T43" fmla="*/ 44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218" h="147">
                  <a:moveTo>
                    <a:pt x="144" y="140"/>
                  </a:moveTo>
                  <a:cubicBezTo>
                    <a:pt x="154" y="143"/>
                    <a:pt x="166" y="145"/>
                    <a:pt x="177" y="146"/>
                  </a:cubicBezTo>
                  <a:cubicBezTo>
                    <a:pt x="181" y="146"/>
                    <a:pt x="190" y="147"/>
                    <a:pt x="192" y="143"/>
                  </a:cubicBezTo>
                  <a:cubicBezTo>
                    <a:pt x="199" y="131"/>
                    <a:pt x="206" y="119"/>
                    <a:pt x="213" y="108"/>
                  </a:cubicBezTo>
                  <a:cubicBezTo>
                    <a:pt x="218" y="99"/>
                    <a:pt x="173" y="86"/>
                    <a:pt x="170" y="85"/>
                  </a:cubicBezTo>
                  <a:cubicBezTo>
                    <a:pt x="159" y="82"/>
                    <a:pt x="148" y="79"/>
                    <a:pt x="136" y="79"/>
                  </a:cubicBezTo>
                  <a:cubicBezTo>
                    <a:pt x="133" y="78"/>
                    <a:pt x="124" y="77"/>
                    <a:pt x="121" y="82"/>
                  </a:cubicBezTo>
                  <a:cubicBezTo>
                    <a:pt x="114" y="94"/>
                    <a:pt x="97" y="88"/>
                    <a:pt x="90" y="100"/>
                  </a:cubicBezTo>
                  <a:cubicBezTo>
                    <a:pt x="85" y="109"/>
                    <a:pt x="140" y="139"/>
                    <a:pt x="144" y="140"/>
                  </a:cubicBezTo>
                  <a:close/>
                  <a:moveTo>
                    <a:pt x="14" y="44"/>
                  </a:moveTo>
                  <a:cubicBezTo>
                    <a:pt x="14" y="44"/>
                    <a:pt x="14" y="44"/>
                    <a:pt x="14" y="44"/>
                  </a:cubicBezTo>
                  <a:cubicBezTo>
                    <a:pt x="15" y="45"/>
                    <a:pt x="15" y="47"/>
                    <a:pt x="16" y="48"/>
                  </a:cubicBezTo>
                  <a:cubicBezTo>
                    <a:pt x="16" y="48"/>
                    <a:pt x="16" y="48"/>
                    <a:pt x="16" y="48"/>
                  </a:cubicBezTo>
                  <a:cubicBezTo>
                    <a:pt x="16" y="50"/>
                    <a:pt x="16" y="51"/>
                    <a:pt x="16" y="53"/>
                  </a:cubicBezTo>
                  <a:cubicBezTo>
                    <a:pt x="16" y="54"/>
                    <a:pt x="16" y="56"/>
                    <a:pt x="15" y="58"/>
                  </a:cubicBezTo>
                  <a:cubicBezTo>
                    <a:pt x="15" y="58"/>
                    <a:pt x="15" y="58"/>
                    <a:pt x="15" y="59"/>
                  </a:cubicBezTo>
                  <a:cubicBezTo>
                    <a:pt x="14" y="62"/>
                    <a:pt x="12" y="66"/>
                    <a:pt x="10" y="69"/>
                  </a:cubicBezTo>
                  <a:cubicBezTo>
                    <a:pt x="0" y="87"/>
                    <a:pt x="24" y="101"/>
                    <a:pt x="38" y="104"/>
                  </a:cubicBezTo>
                  <a:cubicBezTo>
                    <a:pt x="56" y="108"/>
                    <a:pt x="80" y="118"/>
                    <a:pt x="90" y="100"/>
                  </a:cubicBezTo>
                  <a:cubicBezTo>
                    <a:pt x="103" y="78"/>
                    <a:pt x="102" y="38"/>
                    <a:pt x="88" y="18"/>
                  </a:cubicBezTo>
                  <a:cubicBezTo>
                    <a:pt x="76" y="1"/>
                    <a:pt x="48" y="0"/>
                    <a:pt x="31" y="6"/>
                  </a:cubicBezTo>
                  <a:cubicBezTo>
                    <a:pt x="15" y="12"/>
                    <a:pt x="3" y="28"/>
                    <a:pt x="14" y="44"/>
                  </a:cubicBezTo>
                  <a:close/>
                </a:path>
              </a:pathLst>
            </a:custGeom>
            <a:solidFill>
              <a:srgbClr val="113B6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97" name="Freeform 96">
              <a:extLst>
                <a:ext uri="{FF2B5EF4-FFF2-40B4-BE49-F238E27FC236}">
                  <a16:creationId xmlns:a16="http://schemas.microsoft.com/office/drawing/2014/main" id="{43B780A0-40D4-41CA-82DD-B15282F1E903}"/>
                </a:ext>
              </a:extLst>
            </p:cNvPr>
            <p:cNvSpPr>
              <a:spLocks/>
            </p:cNvSpPr>
            <p:nvPr/>
          </p:nvSpPr>
          <p:spPr bwMode="auto">
            <a:xfrm>
              <a:off x="9062734" y="4447478"/>
              <a:ext cx="504910" cy="345548"/>
            </a:xfrm>
            <a:custGeom>
              <a:avLst/>
              <a:gdLst>
                <a:gd name="T0" fmla="*/ 125 w 162"/>
                <a:gd name="T1" fmla="*/ 102 h 111"/>
                <a:gd name="T2" fmla="*/ 124 w 162"/>
                <a:gd name="T3" fmla="*/ 100 h 111"/>
                <a:gd name="T4" fmla="*/ 147 w 162"/>
                <a:gd name="T5" fmla="*/ 29 h 111"/>
                <a:gd name="T6" fmla="*/ 38 w 162"/>
                <a:gd name="T7" fmla="*/ 20 h 111"/>
                <a:gd name="T8" fmla="*/ 0 w 162"/>
                <a:gd name="T9" fmla="*/ 13 h 111"/>
                <a:gd name="T10" fmla="*/ 1 w 162"/>
                <a:gd name="T11" fmla="*/ 0 h 111"/>
                <a:gd name="T12" fmla="*/ 25 w 162"/>
                <a:gd name="T13" fmla="*/ 5 h 111"/>
                <a:gd name="T14" fmla="*/ 37 w 162"/>
                <a:gd name="T15" fmla="*/ 8 h 111"/>
                <a:gd name="T16" fmla="*/ 152 w 162"/>
                <a:gd name="T17" fmla="*/ 18 h 111"/>
                <a:gd name="T18" fmla="*/ 153 w 162"/>
                <a:gd name="T19" fmla="*/ 19 h 111"/>
                <a:gd name="T20" fmla="*/ 161 w 162"/>
                <a:gd name="T21" fmla="*/ 25 h 111"/>
                <a:gd name="T22" fmla="*/ 161 w 162"/>
                <a:gd name="T23" fmla="*/ 35 h 111"/>
                <a:gd name="T24" fmla="*/ 160 w 162"/>
                <a:gd name="T25" fmla="*/ 38 h 111"/>
                <a:gd name="T26" fmla="*/ 160 w 162"/>
                <a:gd name="T27" fmla="*/ 38 h 111"/>
                <a:gd name="T28" fmla="*/ 145 w 162"/>
                <a:gd name="T29" fmla="*/ 93 h 111"/>
                <a:gd name="T30" fmla="*/ 138 w 162"/>
                <a:gd name="T31" fmla="*/ 104 h 111"/>
                <a:gd name="T32" fmla="*/ 133 w 162"/>
                <a:gd name="T33" fmla="*/ 109 h 111"/>
                <a:gd name="T34" fmla="*/ 125 w 162"/>
                <a:gd name="T35" fmla="*/ 102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62" h="111">
                  <a:moveTo>
                    <a:pt x="125" y="102"/>
                  </a:moveTo>
                  <a:cubicBezTo>
                    <a:pt x="124" y="102"/>
                    <a:pt x="124" y="101"/>
                    <a:pt x="124" y="100"/>
                  </a:cubicBezTo>
                  <a:cubicBezTo>
                    <a:pt x="128" y="75"/>
                    <a:pt x="138" y="52"/>
                    <a:pt x="147" y="29"/>
                  </a:cubicBezTo>
                  <a:cubicBezTo>
                    <a:pt x="112" y="19"/>
                    <a:pt x="74" y="26"/>
                    <a:pt x="38" y="20"/>
                  </a:cubicBezTo>
                  <a:cubicBezTo>
                    <a:pt x="26" y="18"/>
                    <a:pt x="13" y="15"/>
                    <a:pt x="0" y="13"/>
                  </a:cubicBezTo>
                  <a:cubicBezTo>
                    <a:pt x="1" y="9"/>
                    <a:pt x="1" y="4"/>
                    <a:pt x="1" y="0"/>
                  </a:cubicBezTo>
                  <a:cubicBezTo>
                    <a:pt x="9" y="1"/>
                    <a:pt x="17" y="3"/>
                    <a:pt x="25" y="5"/>
                  </a:cubicBezTo>
                  <a:cubicBezTo>
                    <a:pt x="29" y="6"/>
                    <a:pt x="33" y="7"/>
                    <a:pt x="37" y="8"/>
                  </a:cubicBezTo>
                  <a:cubicBezTo>
                    <a:pt x="75" y="15"/>
                    <a:pt x="114" y="7"/>
                    <a:pt x="152" y="18"/>
                  </a:cubicBezTo>
                  <a:cubicBezTo>
                    <a:pt x="152" y="18"/>
                    <a:pt x="152" y="19"/>
                    <a:pt x="153" y="19"/>
                  </a:cubicBezTo>
                  <a:cubicBezTo>
                    <a:pt x="157" y="17"/>
                    <a:pt x="162" y="20"/>
                    <a:pt x="161" y="25"/>
                  </a:cubicBezTo>
                  <a:cubicBezTo>
                    <a:pt x="161" y="28"/>
                    <a:pt x="161" y="32"/>
                    <a:pt x="161" y="35"/>
                  </a:cubicBezTo>
                  <a:cubicBezTo>
                    <a:pt x="161" y="36"/>
                    <a:pt x="161" y="37"/>
                    <a:pt x="160" y="38"/>
                  </a:cubicBezTo>
                  <a:cubicBezTo>
                    <a:pt x="160" y="38"/>
                    <a:pt x="160" y="38"/>
                    <a:pt x="160" y="38"/>
                  </a:cubicBezTo>
                  <a:cubicBezTo>
                    <a:pt x="158" y="57"/>
                    <a:pt x="151" y="75"/>
                    <a:pt x="145" y="93"/>
                  </a:cubicBezTo>
                  <a:cubicBezTo>
                    <a:pt x="144" y="97"/>
                    <a:pt x="141" y="101"/>
                    <a:pt x="138" y="104"/>
                  </a:cubicBezTo>
                  <a:cubicBezTo>
                    <a:pt x="138" y="105"/>
                    <a:pt x="133" y="109"/>
                    <a:pt x="133" y="109"/>
                  </a:cubicBezTo>
                  <a:cubicBezTo>
                    <a:pt x="129" y="111"/>
                    <a:pt x="123" y="108"/>
                    <a:pt x="125" y="102"/>
                  </a:cubicBezTo>
                  <a:close/>
                </a:path>
              </a:pathLst>
            </a:custGeom>
            <a:solidFill>
              <a:srgbClr val="642C1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98" name="Freeform 97">
              <a:extLst>
                <a:ext uri="{FF2B5EF4-FFF2-40B4-BE49-F238E27FC236}">
                  <a16:creationId xmlns:a16="http://schemas.microsoft.com/office/drawing/2014/main" id="{D7D8C5F8-A8F4-4CDD-9376-CDE0451F9533}"/>
                </a:ext>
              </a:extLst>
            </p:cNvPr>
            <p:cNvSpPr>
              <a:spLocks/>
            </p:cNvSpPr>
            <p:nvPr/>
          </p:nvSpPr>
          <p:spPr bwMode="auto">
            <a:xfrm>
              <a:off x="9147938" y="3851053"/>
              <a:ext cx="503333" cy="348703"/>
            </a:xfrm>
            <a:custGeom>
              <a:avLst/>
              <a:gdLst>
                <a:gd name="T0" fmla="*/ 133 w 162"/>
                <a:gd name="T1" fmla="*/ 2 h 112"/>
                <a:gd name="T2" fmla="*/ 139 w 162"/>
                <a:gd name="T3" fmla="*/ 7 h 112"/>
                <a:gd name="T4" fmla="*/ 146 w 162"/>
                <a:gd name="T5" fmla="*/ 18 h 112"/>
                <a:gd name="T6" fmla="*/ 160 w 162"/>
                <a:gd name="T7" fmla="*/ 73 h 112"/>
                <a:gd name="T8" fmla="*/ 161 w 162"/>
                <a:gd name="T9" fmla="*/ 73 h 112"/>
                <a:gd name="T10" fmla="*/ 161 w 162"/>
                <a:gd name="T11" fmla="*/ 77 h 112"/>
                <a:gd name="T12" fmla="*/ 161 w 162"/>
                <a:gd name="T13" fmla="*/ 86 h 112"/>
                <a:gd name="T14" fmla="*/ 153 w 162"/>
                <a:gd name="T15" fmla="*/ 93 h 112"/>
                <a:gd name="T16" fmla="*/ 152 w 162"/>
                <a:gd name="T17" fmla="*/ 93 h 112"/>
                <a:gd name="T18" fmla="*/ 37 w 162"/>
                <a:gd name="T19" fmla="*/ 104 h 112"/>
                <a:gd name="T20" fmla="*/ 25 w 162"/>
                <a:gd name="T21" fmla="*/ 106 h 112"/>
                <a:gd name="T22" fmla="*/ 1 w 162"/>
                <a:gd name="T23" fmla="*/ 112 h 112"/>
                <a:gd name="T24" fmla="*/ 0 w 162"/>
                <a:gd name="T25" fmla="*/ 98 h 112"/>
                <a:gd name="T26" fmla="*/ 38 w 162"/>
                <a:gd name="T27" fmla="*/ 91 h 112"/>
                <a:gd name="T28" fmla="*/ 148 w 162"/>
                <a:gd name="T29" fmla="*/ 82 h 112"/>
                <a:gd name="T30" fmla="*/ 125 w 162"/>
                <a:gd name="T31" fmla="*/ 11 h 112"/>
                <a:gd name="T32" fmla="*/ 125 w 162"/>
                <a:gd name="T33" fmla="*/ 9 h 112"/>
                <a:gd name="T34" fmla="*/ 133 w 162"/>
                <a:gd name="T35" fmla="*/ 2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62" h="112">
                  <a:moveTo>
                    <a:pt x="133" y="2"/>
                  </a:moveTo>
                  <a:cubicBezTo>
                    <a:pt x="133" y="2"/>
                    <a:pt x="138" y="7"/>
                    <a:pt x="139" y="7"/>
                  </a:cubicBezTo>
                  <a:cubicBezTo>
                    <a:pt x="141" y="10"/>
                    <a:pt x="144" y="14"/>
                    <a:pt x="146" y="18"/>
                  </a:cubicBezTo>
                  <a:cubicBezTo>
                    <a:pt x="151" y="36"/>
                    <a:pt x="158" y="54"/>
                    <a:pt x="160" y="73"/>
                  </a:cubicBezTo>
                  <a:cubicBezTo>
                    <a:pt x="161" y="73"/>
                    <a:pt x="161" y="73"/>
                    <a:pt x="161" y="73"/>
                  </a:cubicBezTo>
                  <a:cubicBezTo>
                    <a:pt x="161" y="75"/>
                    <a:pt x="161" y="76"/>
                    <a:pt x="161" y="77"/>
                  </a:cubicBezTo>
                  <a:cubicBezTo>
                    <a:pt x="161" y="80"/>
                    <a:pt x="161" y="83"/>
                    <a:pt x="161" y="86"/>
                  </a:cubicBezTo>
                  <a:cubicBezTo>
                    <a:pt x="162" y="91"/>
                    <a:pt x="157" y="94"/>
                    <a:pt x="153" y="93"/>
                  </a:cubicBezTo>
                  <a:cubicBezTo>
                    <a:pt x="153" y="93"/>
                    <a:pt x="152" y="93"/>
                    <a:pt x="152" y="93"/>
                  </a:cubicBezTo>
                  <a:cubicBezTo>
                    <a:pt x="114" y="104"/>
                    <a:pt x="75" y="96"/>
                    <a:pt x="37" y="104"/>
                  </a:cubicBezTo>
                  <a:cubicBezTo>
                    <a:pt x="33" y="104"/>
                    <a:pt x="29" y="105"/>
                    <a:pt x="25" y="106"/>
                  </a:cubicBezTo>
                  <a:cubicBezTo>
                    <a:pt x="18" y="108"/>
                    <a:pt x="9" y="110"/>
                    <a:pt x="1" y="112"/>
                  </a:cubicBezTo>
                  <a:cubicBezTo>
                    <a:pt x="1" y="107"/>
                    <a:pt x="1" y="102"/>
                    <a:pt x="0" y="98"/>
                  </a:cubicBezTo>
                  <a:cubicBezTo>
                    <a:pt x="13" y="96"/>
                    <a:pt x="26" y="94"/>
                    <a:pt x="38" y="91"/>
                  </a:cubicBezTo>
                  <a:cubicBezTo>
                    <a:pt x="74" y="85"/>
                    <a:pt x="112" y="92"/>
                    <a:pt x="148" y="82"/>
                  </a:cubicBezTo>
                  <a:cubicBezTo>
                    <a:pt x="139" y="59"/>
                    <a:pt x="129" y="36"/>
                    <a:pt x="125" y="11"/>
                  </a:cubicBezTo>
                  <a:cubicBezTo>
                    <a:pt x="125" y="10"/>
                    <a:pt x="125" y="10"/>
                    <a:pt x="125" y="9"/>
                  </a:cubicBezTo>
                  <a:cubicBezTo>
                    <a:pt x="123" y="4"/>
                    <a:pt x="129" y="0"/>
                    <a:pt x="133" y="2"/>
                  </a:cubicBezTo>
                  <a:close/>
                </a:path>
              </a:pathLst>
            </a:custGeom>
            <a:solidFill>
              <a:srgbClr val="642C1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99" name="Freeform 98">
              <a:extLst>
                <a:ext uri="{FF2B5EF4-FFF2-40B4-BE49-F238E27FC236}">
                  <a16:creationId xmlns:a16="http://schemas.microsoft.com/office/drawing/2014/main" id="{6FF8C38F-64E7-4F79-8184-043327A992D8}"/>
                </a:ext>
              </a:extLst>
            </p:cNvPr>
            <p:cNvSpPr>
              <a:spLocks/>
            </p:cNvSpPr>
            <p:nvPr/>
          </p:nvSpPr>
          <p:spPr bwMode="auto">
            <a:xfrm>
              <a:off x="8068692" y="3461326"/>
              <a:ext cx="1006665" cy="1394815"/>
            </a:xfrm>
            <a:custGeom>
              <a:avLst/>
              <a:gdLst>
                <a:gd name="T0" fmla="*/ 134 w 324"/>
                <a:gd name="T1" fmla="*/ 438 h 448"/>
                <a:gd name="T2" fmla="*/ 133 w 324"/>
                <a:gd name="T3" fmla="*/ 418 h 448"/>
                <a:gd name="T4" fmla="*/ 21 w 324"/>
                <a:gd name="T5" fmla="*/ 311 h 448"/>
                <a:gd name="T6" fmla="*/ 12 w 324"/>
                <a:gd name="T7" fmla="*/ 240 h 448"/>
                <a:gd name="T8" fmla="*/ 23 w 324"/>
                <a:gd name="T9" fmla="*/ 243 h 448"/>
                <a:gd name="T10" fmla="*/ 35 w 324"/>
                <a:gd name="T11" fmla="*/ 287 h 448"/>
                <a:gd name="T12" fmla="*/ 235 w 324"/>
                <a:gd name="T13" fmla="*/ 366 h 448"/>
                <a:gd name="T14" fmla="*/ 270 w 324"/>
                <a:gd name="T15" fmla="*/ 183 h 448"/>
                <a:gd name="T16" fmla="*/ 106 w 324"/>
                <a:gd name="T17" fmla="*/ 150 h 448"/>
                <a:gd name="T18" fmla="*/ 53 w 324"/>
                <a:gd name="T19" fmla="*/ 174 h 448"/>
                <a:gd name="T20" fmla="*/ 29 w 324"/>
                <a:gd name="T21" fmla="*/ 179 h 448"/>
                <a:gd name="T22" fmla="*/ 68 w 324"/>
                <a:gd name="T23" fmla="*/ 124 h 448"/>
                <a:gd name="T24" fmla="*/ 176 w 324"/>
                <a:gd name="T25" fmla="*/ 84 h 448"/>
                <a:gd name="T26" fmla="*/ 249 w 324"/>
                <a:gd name="T27" fmla="*/ 30 h 448"/>
                <a:gd name="T28" fmla="*/ 258 w 324"/>
                <a:gd name="T29" fmla="*/ 3 h 448"/>
                <a:gd name="T30" fmla="*/ 264 w 324"/>
                <a:gd name="T31" fmla="*/ 7 h 448"/>
                <a:gd name="T32" fmla="*/ 257 w 324"/>
                <a:gd name="T33" fmla="*/ 28 h 448"/>
                <a:gd name="T34" fmla="*/ 280 w 324"/>
                <a:gd name="T35" fmla="*/ 17 h 448"/>
                <a:gd name="T36" fmla="*/ 287 w 324"/>
                <a:gd name="T37" fmla="*/ 19 h 448"/>
                <a:gd name="T38" fmla="*/ 262 w 324"/>
                <a:gd name="T39" fmla="*/ 35 h 448"/>
                <a:gd name="T40" fmla="*/ 282 w 324"/>
                <a:gd name="T41" fmla="*/ 51 h 448"/>
                <a:gd name="T42" fmla="*/ 275 w 324"/>
                <a:gd name="T43" fmla="*/ 56 h 448"/>
                <a:gd name="T44" fmla="*/ 252 w 324"/>
                <a:gd name="T45" fmla="*/ 40 h 448"/>
                <a:gd name="T46" fmla="*/ 97 w 324"/>
                <a:gd name="T47" fmla="*/ 127 h 448"/>
                <a:gd name="T48" fmla="*/ 201 w 324"/>
                <a:gd name="T49" fmla="*/ 146 h 448"/>
                <a:gd name="T50" fmla="*/ 318 w 324"/>
                <a:gd name="T51" fmla="*/ 175 h 448"/>
                <a:gd name="T52" fmla="*/ 312 w 324"/>
                <a:gd name="T53" fmla="*/ 203 h 448"/>
                <a:gd name="T54" fmla="*/ 301 w 324"/>
                <a:gd name="T55" fmla="*/ 225 h 448"/>
                <a:gd name="T56" fmla="*/ 294 w 324"/>
                <a:gd name="T57" fmla="*/ 263 h 448"/>
                <a:gd name="T58" fmla="*/ 283 w 324"/>
                <a:gd name="T59" fmla="*/ 293 h 448"/>
                <a:gd name="T60" fmla="*/ 285 w 324"/>
                <a:gd name="T61" fmla="*/ 294 h 448"/>
                <a:gd name="T62" fmla="*/ 273 w 324"/>
                <a:gd name="T63" fmla="*/ 310 h 448"/>
                <a:gd name="T64" fmla="*/ 269 w 324"/>
                <a:gd name="T65" fmla="*/ 329 h 448"/>
                <a:gd name="T66" fmla="*/ 251 w 324"/>
                <a:gd name="T67" fmla="*/ 376 h 448"/>
                <a:gd name="T68" fmla="*/ 250 w 324"/>
                <a:gd name="T69" fmla="*/ 377 h 448"/>
                <a:gd name="T70" fmla="*/ 231 w 324"/>
                <a:gd name="T71" fmla="*/ 384 h 448"/>
                <a:gd name="T72" fmla="*/ 34 w 324"/>
                <a:gd name="T73" fmla="*/ 306 h 448"/>
                <a:gd name="T74" fmla="*/ 138 w 324"/>
                <a:gd name="T75" fmla="*/ 407 h 448"/>
                <a:gd name="T76" fmla="*/ 143 w 324"/>
                <a:gd name="T77" fmla="*/ 405 h 448"/>
                <a:gd name="T78" fmla="*/ 161 w 324"/>
                <a:gd name="T79" fmla="*/ 399 h 448"/>
                <a:gd name="T80" fmla="*/ 168 w 324"/>
                <a:gd name="T81" fmla="*/ 397 h 448"/>
                <a:gd name="T82" fmla="*/ 167 w 324"/>
                <a:gd name="T83" fmla="*/ 405 h 448"/>
                <a:gd name="T84" fmla="*/ 149 w 324"/>
                <a:gd name="T85" fmla="*/ 416 h 448"/>
                <a:gd name="T86" fmla="*/ 159 w 324"/>
                <a:gd name="T87" fmla="*/ 424 h 448"/>
                <a:gd name="T88" fmla="*/ 160 w 324"/>
                <a:gd name="T89" fmla="*/ 433 h 448"/>
                <a:gd name="T90" fmla="*/ 152 w 324"/>
                <a:gd name="T91" fmla="*/ 432 h 448"/>
                <a:gd name="T92" fmla="*/ 142 w 324"/>
                <a:gd name="T93" fmla="*/ 425 h 448"/>
                <a:gd name="T94" fmla="*/ 141 w 324"/>
                <a:gd name="T95" fmla="*/ 442 h 448"/>
                <a:gd name="T96" fmla="*/ 134 w 324"/>
                <a:gd name="T97" fmla="*/ 438 h 4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324" h="448">
                  <a:moveTo>
                    <a:pt x="134" y="438"/>
                  </a:moveTo>
                  <a:cubicBezTo>
                    <a:pt x="134" y="425"/>
                    <a:pt x="133" y="426"/>
                    <a:pt x="133" y="418"/>
                  </a:cubicBezTo>
                  <a:cubicBezTo>
                    <a:pt x="73" y="412"/>
                    <a:pt x="66" y="339"/>
                    <a:pt x="21" y="311"/>
                  </a:cubicBezTo>
                  <a:cubicBezTo>
                    <a:pt x="20" y="311"/>
                    <a:pt x="0" y="292"/>
                    <a:pt x="12" y="240"/>
                  </a:cubicBezTo>
                  <a:cubicBezTo>
                    <a:pt x="14" y="233"/>
                    <a:pt x="25" y="236"/>
                    <a:pt x="23" y="243"/>
                  </a:cubicBezTo>
                  <a:cubicBezTo>
                    <a:pt x="20" y="260"/>
                    <a:pt x="23" y="273"/>
                    <a:pt x="35" y="287"/>
                  </a:cubicBezTo>
                  <a:cubicBezTo>
                    <a:pt x="52" y="287"/>
                    <a:pt x="169" y="324"/>
                    <a:pt x="235" y="366"/>
                  </a:cubicBezTo>
                  <a:cubicBezTo>
                    <a:pt x="259" y="302"/>
                    <a:pt x="260" y="251"/>
                    <a:pt x="270" y="183"/>
                  </a:cubicBezTo>
                  <a:cubicBezTo>
                    <a:pt x="260" y="185"/>
                    <a:pt x="119" y="153"/>
                    <a:pt x="106" y="150"/>
                  </a:cubicBezTo>
                  <a:cubicBezTo>
                    <a:pt x="101" y="149"/>
                    <a:pt x="65" y="148"/>
                    <a:pt x="53" y="174"/>
                  </a:cubicBezTo>
                  <a:cubicBezTo>
                    <a:pt x="51" y="177"/>
                    <a:pt x="35" y="184"/>
                    <a:pt x="29" y="179"/>
                  </a:cubicBezTo>
                  <a:cubicBezTo>
                    <a:pt x="29" y="179"/>
                    <a:pt x="43" y="138"/>
                    <a:pt x="68" y="124"/>
                  </a:cubicBezTo>
                  <a:cubicBezTo>
                    <a:pt x="93" y="109"/>
                    <a:pt x="135" y="111"/>
                    <a:pt x="176" y="84"/>
                  </a:cubicBezTo>
                  <a:cubicBezTo>
                    <a:pt x="200" y="69"/>
                    <a:pt x="249" y="33"/>
                    <a:pt x="249" y="30"/>
                  </a:cubicBezTo>
                  <a:cubicBezTo>
                    <a:pt x="252" y="18"/>
                    <a:pt x="253" y="15"/>
                    <a:pt x="258" y="3"/>
                  </a:cubicBezTo>
                  <a:cubicBezTo>
                    <a:pt x="260" y="0"/>
                    <a:pt x="265" y="2"/>
                    <a:pt x="264" y="7"/>
                  </a:cubicBezTo>
                  <a:cubicBezTo>
                    <a:pt x="263" y="18"/>
                    <a:pt x="261" y="19"/>
                    <a:pt x="257" y="28"/>
                  </a:cubicBezTo>
                  <a:cubicBezTo>
                    <a:pt x="271" y="26"/>
                    <a:pt x="272" y="25"/>
                    <a:pt x="280" y="17"/>
                  </a:cubicBezTo>
                  <a:cubicBezTo>
                    <a:pt x="282" y="15"/>
                    <a:pt x="291" y="13"/>
                    <a:pt x="287" y="19"/>
                  </a:cubicBezTo>
                  <a:cubicBezTo>
                    <a:pt x="278" y="31"/>
                    <a:pt x="274" y="33"/>
                    <a:pt x="262" y="35"/>
                  </a:cubicBezTo>
                  <a:cubicBezTo>
                    <a:pt x="267" y="38"/>
                    <a:pt x="278" y="46"/>
                    <a:pt x="282" y="51"/>
                  </a:cubicBezTo>
                  <a:cubicBezTo>
                    <a:pt x="286" y="57"/>
                    <a:pt x="277" y="60"/>
                    <a:pt x="275" y="56"/>
                  </a:cubicBezTo>
                  <a:cubicBezTo>
                    <a:pt x="270" y="48"/>
                    <a:pt x="261" y="44"/>
                    <a:pt x="252" y="40"/>
                  </a:cubicBezTo>
                  <a:cubicBezTo>
                    <a:pt x="206" y="86"/>
                    <a:pt x="154" y="113"/>
                    <a:pt x="97" y="127"/>
                  </a:cubicBezTo>
                  <a:cubicBezTo>
                    <a:pt x="132" y="134"/>
                    <a:pt x="165" y="144"/>
                    <a:pt x="201" y="146"/>
                  </a:cubicBezTo>
                  <a:cubicBezTo>
                    <a:pt x="241" y="148"/>
                    <a:pt x="324" y="141"/>
                    <a:pt x="318" y="175"/>
                  </a:cubicBezTo>
                  <a:cubicBezTo>
                    <a:pt x="316" y="184"/>
                    <a:pt x="314" y="193"/>
                    <a:pt x="312" y="203"/>
                  </a:cubicBezTo>
                  <a:cubicBezTo>
                    <a:pt x="308" y="210"/>
                    <a:pt x="304" y="217"/>
                    <a:pt x="301" y="225"/>
                  </a:cubicBezTo>
                  <a:cubicBezTo>
                    <a:pt x="300" y="227"/>
                    <a:pt x="288" y="259"/>
                    <a:pt x="294" y="263"/>
                  </a:cubicBezTo>
                  <a:cubicBezTo>
                    <a:pt x="291" y="273"/>
                    <a:pt x="287" y="283"/>
                    <a:pt x="283" y="293"/>
                  </a:cubicBezTo>
                  <a:cubicBezTo>
                    <a:pt x="284" y="293"/>
                    <a:pt x="284" y="293"/>
                    <a:pt x="285" y="294"/>
                  </a:cubicBezTo>
                  <a:cubicBezTo>
                    <a:pt x="279" y="298"/>
                    <a:pt x="275" y="304"/>
                    <a:pt x="273" y="310"/>
                  </a:cubicBezTo>
                  <a:cubicBezTo>
                    <a:pt x="270" y="315"/>
                    <a:pt x="269" y="322"/>
                    <a:pt x="269" y="329"/>
                  </a:cubicBezTo>
                  <a:cubicBezTo>
                    <a:pt x="263" y="344"/>
                    <a:pt x="256" y="360"/>
                    <a:pt x="251" y="376"/>
                  </a:cubicBezTo>
                  <a:cubicBezTo>
                    <a:pt x="251" y="376"/>
                    <a:pt x="250" y="377"/>
                    <a:pt x="250" y="377"/>
                  </a:cubicBezTo>
                  <a:cubicBezTo>
                    <a:pt x="250" y="383"/>
                    <a:pt x="240" y="393"/>
                    <a:pt x="231" y="384"/>
                  </a:cubicBezTo>
                  <a:cubicBezTo>
                    <a:pt x="170" y="339"/>
                    <a:pt x="104" y="332"/>
                    <a:pt x="34" y="306"/>
                  </a:cubicBezTo>
                  <a:cubicBezTo>
                    <a:pt x="75" y="334"/>
                    <a:pt x="92" y="409"/>
                    <a:pt x="138" y="407"/>
                  </a:cubicBezTo>
                  <a:cubicBezTo>
                    <a:pt x="138" y="407"/>
                    <a:pt x="141" y="405"/>
                    <a:pt x="143" y="405"/>
                  </a:cubicBezTo>
                  <a:cubicBezTo>
                    <a:pt x="150" y="405"/>
                    <a:pt x="157" y="404"/>
                    <a:pt x="161" y="399"/>
                  </a:cubicBezTo>
                  <a:cubicBezTo>
                    <a:pt x="163" y="396"/>
                    <a:pt x="165" y="395"/>
                    <a:pt x="168" y="397"/>
                  </a:cubicBezTo>
                  <a:cubicBezTo>
                    <a:pt x="170" y="400"/>
                    <a:pt x="169" y="403"/>
                    <a:pt x="167" y="405"/>
                  </a:cubicBezTo>
                  <a:cubicBezTo>
                    <a:pt x="163" y="411"/>
                    <a:pt x="156" y="414"/>
                    <a:pt x="149" y="416"/>
                  </a:cubicBezTo>
                  <a:cubicBezTo>
                    <a:pt x="152" y="419"/>
                    <a:pt x="155" y="421"/>
                    <a:pt x="159" y="424"/>
                  </a:cubicBezTo>
                  <a:cubicBezTo>
                    <a:pt x="161" y="426"/>
                    <a:pt x="162" y="431"/>
                    <a:pt x="160" y="433"/>
                  </a:cubicBezTo>
                  <a:cubicBezTo>
                    <a:pt x="158" y="436"/>
                    <a:pt x="155" y="434"/>
                    <a:pt x="152" y="432"/>
                  </a:cubicBezTo>
                  <a:cubicBezTo>
                    <a:pt x="150" y="430"/>
                    <a:pt x="144" y="428"/>
                    <a:pt x="142" y="425"/>
                  </a:cubicBezTo>
                  <a:cubicBezTo>
                    <a:pt x="143" y="431"/>
                    <a:pt x="143" y="434"/>
                    <a:pt x="141" y="442"/>
                  </a:cubicBezTo>
                  <a:cubicBezTo>
                    <a:pt x="139" y="448"/>
                    <a:pt x="134" y="442"/>
                    <a:pt x="134" y="438"/>
                  </a:cubicBezTo>
                  <a:close/>
                </a:path>
              </a:pathLst>
            </a:custGeom>
            <a:solidFill>
              <a:srgbClr val="113B6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00" name="Freeform 99">
              <a:extLst>
                <a:ext uri="{FF2B5EF4-FFF2-40B4-BE49-F238E27FC236}">
                  <a16:creationId xmlns:a16="http://schemas.microsoft.com/office/drawing/2014/main" id="{2CD19BB1-6217-42F0-859D-5D12BD413B0C}"/>
                </a:ext>
              </a:extLst>
            </p:cNvPr>
            <p:cNvSpPr>
              <a:spLocks/>
            </p:cNvSpPr>
            <p:nvPr/>
          </p:nvSpPr>
          <p:spPr bwMode="auto">
            <a:xfrm>
              <a:off x="8071848" y="3828963"/>
              <a:ext cx="951441" cy="612204"/>
            </a:xfrm>
            <a:custGeom>
              <a:avLst/>
              <a:gdLst>
                <a:gd name="T0" fmla="*/ 14 w 306"/>
                <a:gd name="T1" fmla="*/ 106 h 197"/>
                <a:gd name="T2" fmla="*/ 22 w 306"/>
                <a:gd name="T3" fmla="*/ 94 h 197"/>
                <a:gd name="T4" fmla="*/ 25 w 306"/>
                <a:gd name="T5" fmla="*/ 77 h 197"/>
                <a:gd name="T6" fmla="*/ 62 w 306"/>
                <a:gd name="T7" fmla="*/ 34 h 197"/>
                <a:gd name="T8" fmla="*/ 290 w 306"/>
                <a:gd name="T9" fmla="*/ 30 h 197"/>
                <a:gd name="T10" fmla="*/ 243 w 306"/>
                <a:gd name="T11" fmla="*/ 98 h 197"/>
                <a:gd name="T12" fmla="*/ 104 w 306"/>
                <a:gd name="T13" fmla="*/ 85 h 197"/>
                <a:gd name="T14" fmla="*/ 239 w 306"/>
                <a:gd name="T15" fmla="*/ 121 h 197"/>
                <a:gd name="T16" fmla="*/ 193 w 306"/>
                <a:gd name="T17" fmla="*/ 188 h 197"/>
                <a:gd name="T18" fmla="*/ 15 w 306"/>
                <a:gd name="T19" fmla="*/ 141 h 197"/>
                <a:gd name="T20" fmla="*/ 14 w 306"/>
                <a:gd name="T21" fmla="*/ 106 h 1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06" h="197">
                  <a:moveTo>
                    <a:pt x="14" y="106"/>
                  </a:moveTo>
                  <a:cubicBezTo>
                    <a:pt x="16" y="103"/>
                    <a:pt x="18" y="99"/>
                    <a:pt x="22" y="94"/>
                  </a:cubicBezTo>
                  <a:cubicBezTo>
                    <a:pt x="21" y="89"/>
                    <a:pt x="23" y="82"/>
                    <a:pt x="25" y="77"/>
                  </a:cubicBezTo>
                  <a:cubicBezTo>
                    <a:pt x="32" y="62"/>
                    <a:pt x="45" y="39"/>
                    <a:pt x="62" y="34"/>
                  </a:cubicBezTo>
                  <a:cubicBezTo>
                    <a:pt x="136" y="10"/>
                    <a:pt x="217" y="0"/>
                    <a:pt x="290" y="30"/>
                  </a:cubicBezTo>
                  <a:cubicBezTo>
                    <a:pt x="306" y="37"/>
                    <a:pt x="266" y="108"/>
                    <a:pt x="243" y="98"/>
                  </a:cubicBezTo>
                  <a:cubicBezTo>
                    <a:pt x="199" y="80"/>
                    <a:pt x="151" y="78"/>
                    <a:pt x="104" y="85"/>
                  </a:cubicBezTo>
                  <a:cubicBezTo>
                    <a:pt x="150" y="96"/>
                    <a:pt x="195" y="105"/>
                    <a:pt x="239" y="121"/>
                  </a:cubicBezTo>
                  <a:cubicBezTo>
                    <a:pt x="258" y="128"/>
                    <a:pt x="218" y="197"/>
                    <a:pt x="193" y="188"/>
                  </a:cubicBezTo>
                  <a:cubicBezTo>
                    <a:pt x="135" y="167"/>
                    <a:pt x="74" y="158"/>
                    <a:pt x="15" y="141"/>
                  </a:cubicBezTo>
                  <a:cubicBezTo>
                    <a:pt x="0" y="136"/>
                    <a:pt x="9" y="115"/>
                    <a:pt x="14" y="106"/>
                  </a:cubicBezTo>
                  <a:close/>
                </a:path>
              </a:pathLst>
            </a:custGeom>
            <a:solidFill>
              <a:srgbClr val="113B6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01" name="Freeform 100">
              <a:extLst>
                <a:ext uri="{FF2B5EF4-FFF2-40B4-BE49-F238E27FC236}">
                  <a16:creationId xmlns:a16="http://schemas.microsoft.com/office/drawing/2014/main" id="{7D9EC8E6-6094-4ED1-B034-5FBD25CB641D}"/>
                </a:ext>
              </a:extLst>
            </p:cNvPr>
            <p:cNvSpPr>
              <a:spLocks/>
            </p:cNvSpPr>
            <p:nvPr/>
          </p:nvSpPr>
          <p:spPr bwMode="auto">
            <a:xfrm>
              <a:off x="8103404" y="3959925"/>
              <a:ext cx="990887" cy="612204"/>
            </a:xfrm>
            <a:custGeom>
              <a:avLst/>
              <a:gdLst>
                <a:gd name="T0" fmla="*/ 5 w 319"/>
                <a:gd name="T1" fmla="*/ 99 h 197"/>
                <a:gd name="T2" fmla="*/ 34 w 319"/>
                <a:gd name="T3" fmla="*/ 94 h 197"/>
                <a:gd name="T4" fmla="*/ 38 w 319"/>
                <a:gd name="T5" fmla="*/ 77 h 197"/>
                <a:gd name="T6" fmla="*/ 75 w 319"/>
                <a:gd name="T7" fmla="*/ 34 h 197"/>
                <a:gd name="T8" fmla="*/ 303 w 319"/>
                <a:gd name="T9" fmla="*/ 30 h 197"/>
                <a:gd name="T10" fmla="*/ 231 w 319"/>
                <a:gd name="T11" fmla="*/ 127 h 197"/>
                <a:gd name="T12" fmla="*/ 117 w 319"/>
                <a:gd name="T13" fmla="*/ 84 h 197"/>
                <a:gd name="T14" fmla="*/ 252 w 319"/>
                <a:gd name="T15" fmla="*/ 121 h 197"/>
                <a:gd name="T16" fmla="*/ 206 w 319"/>
                <a:gd name="T17" fmla="*/ 188 h 197"/>
                <a:gd name="T18" fmla="*/ 28 w 319"/>
                <a:gd name="T19" fmla="*/ 140 h 197"/>
                <a:gd name="T20" fmla="*/ 5 w 319"/>
                <a:gd name="T21" fmla="*/ 99 h 1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19" h="197">
                  <a:moveTo>
                    <a:pt x="5" y="99"/>
                  </a:moveTo>
                  <a:cubicBezTo>
                    <a:pt x="7" y="96"/>
                    <a:pt x="31" y="98"/>
                    <a:pt x="34" y="94"/>
                  </a:cubicBezTo>
                  <a:cubicBezTo>
                    <a:pt x="34" y="88"/>
                    <a:pt x="36" y="81"/>
                    <a:pt x="38" y="77"/>
                  </a:cubicBezTo>
                  <a:cubicBezTo>
                    <a:pt x="44" y="62"/>
                    <a:pt x="58" y="39"/>
                    <a:pt x="75" y="34"/>
                  </a:cubicBezTo>
                  <a:cubicBezTo>
                    <a:pt x="148" y="10"/>
                    <a:pt x="229" y="0"/>
                    <a:pt x="303" y="30"/>
                  </a:cubicBezTo>
                  <a:cubicBezTo>
                    <a:pt x="319" y="37"/>
                    <a:pt x="254" y="136"/>
                    <a:pt x="231" y="127"/>
                  </a:cubicBezTo>
                  <a:cubicBezTo>
                    <a:pt x="187" y="109"/>
                    <a:pt x="164" y="77"/>
                    <a:pt x="117" y="84"/>
                  </a:cubicBezTo>
                  <a:cubicBezTo>
                    <a:pt x="162" y="95"/>
                    <a:pt x="208" y="105"/>
                    <a:pt x="252" y="121"/>
                  </a:cubicBezTo>
                  <a:cubicBezTo>
                    <a:pt x="271" y="127"/>
                    <a:pt x="231" y="197"/>
                    <a:pt x="206" y="188"/>
                  </a:cubicBezTo>
                  <a:cubicBezTo>
                    <a:pt x="148" y="167"/>
                    <a:pt x="87" y="157"/>
                    <a:pt x="28" y="140"/>
                  </a:cubicBezTo>
                  <a:cubicBezTo>
                    <a:pt x="13" y="136"/>
                    <a:pt x="0" y="109"/>
                    <a:pt x="5" y="99"/>
                  </a:cubicBezTo>
                  <a:close/>
                </a:path>
              </a:pathLst>
            </a:custGeom>
            <a:solidFill>
              <a:srgbClr val="113B6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02" name="Freeform 101">
              <a:extLst>
                <a:ext uri="{FF2B5EF4-FFF2-40B4-BE49-F238E27FC236}">
                  <a16:creationId xmlns:a16="http://schemas.microsoft.com/office/drawing/2014/main" id="{8B378375-C574-4756-BC8B-5BE077837909}"/>
                </a:ext>
              </a:extLst>
            </p:cNvPr>
            <p:cNvSpPr>
              <a:spLocks/>
            </p:cNvSpPr>
            <p:nvPr/>
          </p:nvSpPr>
          <p:spPr bwMode="auto">
            <a:xfrm>
              <a:off x="7133029" y="3406100"/>
              <a:ext cx="1025599" cy="1038222"/>
            </a:xfrm>
            <a:custGeom>
              <a:avLst/>
              <a:gdLst>
                <a:gd name="T0" fmla="*/ 74 w 330"/>
                <a:gd name="T1" fmla="*/ 287 h 334"/>
                <a:gd name="T2" fmla="*/ 51 w 330"/>
                <a:gd name="T3" fmla="*/ 79 h 334"/>
                <a:gd name="T4" fmla="*/ 230 w 330"/>
                <a:gd name="T5" fmla="*/ 27 h 334"/>
                <a:gd name="T6" fmla="*/ 230 w 330"/>
                <a:gd name="T7" fmla="*/ 18 h 334"/>
                <a:gd name="T8" fmla="*/ 253 w 330"/>
                <a:gd name="T9" fmla="*/ 18 h 334"/>
                <a:gd name="T10" fmla="*/ 267 w 330"/>
                <a:gd name="T11" fmla="*/ 38 h 334"/>
                <a:gd name="T12" fmla="*/ 259 w 330"/>
                <a:gd name="T13" fmla="*/ 45 h 334"/>
                <a:gd name="T14" fmla="*/ 280 w 330"/>
                <a:gd name="T15" fmla="*/ 250 h 334"/>
                <a:gd name="T16" fmla="*/ 74 w 330"/>
                <a:gd name="T17" fmla="*/ 287 h 3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30" h="334">
                  <a:moveTo>
                    <a:pt x="74" y="287"/>
                  </a:moveTo>
                  <a:cubicBezTo>
                    <a:pt x="11" y="240"/>
                    <a:pt x="0" y="147"/>
                    <a:pt x="51" y="79"/>
                  </a:cubicBezTo>
                  <a:cubicBezTo>
                    <a:pt x="94" y="21"/>
                    <a:pt x="170" y="0"/>
                    <a:pt x="230" y="27"/>
                  </a:cubicBezTo>
                  <a:cubicBezTo>
                    <a:pt x="229" y="23"/>
                    <a:pt x="229" y="20"/>
                    <a:pt x="230" y="18"/>
                  </a:cubicBezTo>
                  <a:cubicBezTo>
                    <a:pt x="233" y="10"/>
                    <a:pt x="243" y="14"/>
                    <a:pt x="253" y="18"/>
                  </a:cubicBezTo>
                  <a:cubicBezTo>
                    <a:pt x="263" y="21"/>
                    <a:pt x="270" y="30"/>
                    <a:pt x="267" y="38"/>
                  </a:cubicBezTo>
                  <a:cubicBezTo>
                    <a:pt x="266" y="41"/>
                    <a:pt x="263" y="43"/>
                    <a:pt x="259" y="45"/>
                  </a:cubicBezTo>
                  <a:cubicBezTo>
                    <a:pt x="320" y="92"/>
                    <a:pt x="330" y="183"/>
                    <a:pt x="280" y="250"/>
                  </a:cubicBezTo>
                  <a:cubicBezTo>
                    <a:pt x="230" y="318"/>
                    <a:pt x="138" y="334"/>
                    <a:pt x="74" y="28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03" name="Freeform 102">
              <a:extLst>
                <a:ext uri="{FF2B5EF4-FFF2-40B4-BE49-F238E27FC236}">
                  <a16:creationId xmlns:a16="http://schemas.microsoft.com/office/drawing/2014/main" id="{D6CBFFD6-079D-4AC7-8AE2-E80308D89964}"/>
                </a:ext>
              </a:extLst>
            </p:cNvPr>
            <p:cNvSpPr>
              <a:spLocks/>
            </p:cNvSpPr>
            <p:nvPr/>
          </p:nvSpPr>
          <p:spPr bwMode="auto">
            <a:xfrm>
              <a:off x="7683698" y="3451858"/>
              <a:ext cx="353437" cy="220898"/>
            </a:xfrm>
            <a:custGeom>
              <a:avLst/>
              <a:gdLst>
                <a:gd name="T0" fmla="*/ 65 w 114"/>
                <a:gd name="T1" fmla="*/ 21 h 71"/>
                <a:gd name="T2" fmla="*/ 37 w 114"/>
                <a:gd name="T3" fmla="*/ 57 h 71"/>
                <a:gd name="T4" fmla="*/ 65 w 114"/>
                <a:gd name="T5" fmla="*/ 21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4" h="71">
                  <a:moveTo>
                    <a:pt x="65" y="21"/>
                  </a:moveTo>
                  <a:cubicBezTo>
                    <a:pt x="114" y="64"/>
                    <a:pt x="55" y="71"/>
                    <a:pt x="37" y="57"/>
                  </a:cubicBezTo>
                  <a:cubicBezTo>
                    <a:pt x="0" y="29"/>
                    <a:pt x="40" y="0"/>
                    <a:pt x="65" y="21"/>
                  </a:cubicBezTo>
                  <a:close/>
                </a:path>
              </a:pathLst>
            </a:custGeom>
            <a:solidFill>
              <a:srgbClr val="FFE1A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04" name="Freeform 103">
              <a:extLst>
                <a:ext uri="{FF2B5EF4-FFF2-40B4-BE49-F238E27FC236}">
                  <a16:creationId xmlns:a16="http://schemas.microsoft.com/office/drawing/2014/main" id="{FBCE626C-B039-4557-8187-8B43E6180095}"/>
                </a:ext>
              </a:extLst>
            </p:cNvPr>
            <p:cNvSpPr>
              <a:spLocks/>
            </p:cNvSpPr>
            <p:nvPr/>
          </p:nvSpPr>
          <p:spPr bwMode="auto">
            <a:xfrm>
              <a:off x="7322371" y="4098775"/>
              <a:ext cx="336082" cy="242988"/>
            </a:xfrm>
            <a:custGeom>
              <a:avLst/>
              <a:gdLst>
                <a:gd name="T0" fmla="*/ 69 w 108"/>
                <a:gd name="T1" fmla="*/ 26 h 78"/>
                <a:gd name="T2" fmla="*/ 30 w 108"/>
                <a:gd name="T3" fmla="*/ 59 h 78"/>
                <a:gd name="T4" fmla="*/ 69 w 108"/>
                <a:gd name="T5" fmla="*/ 26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08" h="78">
                  <a:moveTo>
                    <a:pt x="69" y="26"/>
                  </a:moveTo>
                  <a:cubicBezTo>
                    <a:pt x="108" y="78"/>
                    <a:pt x="44" y="76"/>
                    <a:pt x="30" y="59"/>
                  </a:cubicBezTo>
                  <a:cubicBezTo>
                    <a:pt x="0" y="23"/>
                    <a:pt x="49" y="0"/>
                    <a:pt x="69" y="26"/>
                  </a:cubicBezTo>
                  <a:close/>
                </a:path>
              </a:pathLst>
            </a:custGeom>
            <a:solidFill>
              <a:srgbClr val="FFE1A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05" name="Freeform 104">
              <a:extLst>
                <a:ext uri="{FF2B5EF4-FFF2-40B4-BE49-F238E27FC236}">
                  <a16:creationId xmlns:a16="http://schemas.microsoft.com/office/drawing/2014/main" id="{286E31E9-18D2-4EEA-87E5-48E6B51F3542}"/>
                </a:ext>
              </a:extLst>
            </p:cNvPr>
            <p:cNvSpPr>
              <a:spLocks/>
            </p:cNvSpPr>
            <p:nvPr/>
          </p:nvSpPr>
          <p:spPr bwMode="auto">
            <a:xfrm>
              <a:off x="7630051" y="3486571"/>
              <a:ext cx="127806" cy="121494"/>
            </a:xfrm>
            <a:custGeom>
              <a:avLst/>
              <a:gdLst>
                <a:gd name="T0" fmla="*/ 30 w 41"/>
                <a:gd name="T1" fmla="*/ 3 h 39"/>
                <a:gd name="T2" fmla="*/ 1 w 41"/>
                <a:gd name="T3" fmla="*/ 25 h 39"/>
                <a:gd name="T4" fmla="*/ 21 w 41"/>
                <a:gd name="T5" fmla="*/ 26 h 39"/>
                <a:gd name="T6" fmla="*/ 30 w 41"/>
                <a:gd name="T7" fmla="*/ 3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" h="39">
                  <a:moveTo>
                    <a:pt x="30" y="3"/>
                  </a:moveTo>
                  <a:cubicBezTo>
                    <a:pt x="19" y="0"/>
                    <a:pt x="3" y="4"/>
                    <a:pt x="1" y="25"/>
                  </a:cubicBezTo>
                  <a:cubicBezTo>
                    <a:pt x="0" y="39"/>
                    <a:pt x="16" y="29"/>
                    <a:pt x="21" y="26"/>
                  </a:cubicBezTo>
                  <a:cubicBezTo>
                    <a:pt x="33" y="19"/>
                    <a:pt x="41" y="7"/>
                    <a:pt x="30" y="3"/>
                  </a:cubicBezTo>
                  <a:close/>
                </a:path>
              </a:pathLst>
            </a:custGeom>
            <a:solidFill>
              <a:srgbClr val="28357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06" name="Freeform 105">
              <a:extLst>
                <a:ext uri="{FF2B5EF4-FFF2-40B4-BE49-F238E27FC236}">
                  <a16:creationId xmlns:a16="http://schemas.microsoft.com/office/drawing/2014/main" id="{69B59C13-37E3-4B9F-B612-01DABB0EF7A2}"/>
                </a:ext>
              </a:extLst>
            </p:cNvPr>
            <p:cNvSpPr>
              <a:spLocks/>
            </p:cNvSpPr>
            <p:nvPr/>
          </p:nvSpPr>
          <p:spPr bwMode="auto">
            <a:xfrm>
              <a:off x="7402841" y="3745338"/>
              <a:ext cx="59958" cy="93092"/>
            </a:xfrm>
            <a:custGeom>
              <a:avLst/>
              <a:gdLst>
                <a:gd name="T0" fmla="*/ 17 w 19"/>
                <a:gd name="T1" fmla="*/ 2 h 30"/>
                <a:gd name="T2" fmla="*/ 4 w 19"/>
                <a:gd name="T3" fmla="*/ 13 h 30"/>
                <a:gd name="T4" fmla="*/ 7 w 19"/>
                <a:gd name="T5" fmla="*/ 28 h 30"/>
                <a:gd name="T6" fmla="*/ 17 w 19"/>
                <a:gd name="T7" fmla="*/ 2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30">
                  <a:moveTo>
                    <a:pt x="17" y="2"/>
                  </a:moveTo>
                  <a:cubicBezTo>
                    <a:pt x="9" y="0"/>
                    <a:pt x="6" y="8"/>
                    <a:pt x="4" y="13"/>
                  </a:cubicBezTo>
                  <a:cubicBezTo>
                    <a:pt x="0" y="23"/>
                    <a:pt x="3" y="30"/>
                    <a:pt x="7" y="28"/>
                  </a:cubicBezTo>
                  <a:cubicBezTo>
                    <a:pt x="14" y="24"/>
                    <a:pt x="19" y="3"/>
                    <a:pt x="17" y="2"/>
                  </a:cubicBezTo>
                  <a:close/>
                </a:path>
              </a:pathLst>
            </a:custGeom>
            <a:solidFill>
              <a:srgbClr val="FFD9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07" name="Freeform 106">
              <a:extLst>
                <a:ext uri="{FF2B5EF4-FFF2-40B4-BE49-F238E27FC236}">
                  <a16:creationId xmlns:a16="http://schemas.microsoft.com/office/drawing/2014/main" id="{573F46E1-6D2C-40AB-8558-0BA902E69042}"/>
                </a:ext>
              </a:extLst>
            </p:cNvPr>
            <p:cNvSpPr>
              <a:spLocks/>
            </p:cNvSpPr>
            <p:nvPr/>
          </p:nvSpPr>
          <p:spPr bwMode="auto">
            <a:xfrm>
              <a:off x="7290814" y="4053017"/>
              <a:ext cx="99405" cy="160940"/>
            </a:xfrm>
            <a:custGeom>
              <a:avLst/>
              <a:gdLst>
                <a:gd name="T0" fmla="*/ 14 w 32"/>
                <a:gd name="T1" fmla="*/ 44 h 52"/>
                <a:gd name="T2" fmla="*/ 29 w 32"/>
                <a:gd name="T3" fmla="*/ 25 h 52"/>
                <a:gd name="T4" fmla="*/ 17 w 32"/>
                <a:gd name="T5" fmla="*/ 7 h 52"/>
                <a:gd name="T6" fmla="*/ 14 w 32"/>
                <a:gd name="T7" fmla="*/ 44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2" h="52">
                  <a:moveTo>
                    <a:pt x="14" y="44"/>
                  </a:moveTo>
                  <a:cubicBezTo>
                    <a:pt x="26" y="52"/>
                    <a:pt x="28" y="31"/>
                    <a:pt x="29" y="25"/>
                  </a:cubicBezTo>
                  <a:cubicBezTo>
                    <a:pt x="32" y="12"/>
                    <a:pt x="24" y="0"/>
                    <a:pt x="17" y="7"/>
                  </a:cubicBezTo>
                  <a:cubicBezTo>
                    <a:pt x="0" y="24"/>
                    <a:pt x="8" y="40"/>
                    <a:pt x="14" y="44"/>
                  </a:cubicBezTo>
                  <a:close/>
                </a:path>
              </a:pathLst>
            </a:custGeom>
            <a:solidFill>
              <a:srgbClr val="28357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08" name="Freeform 107">
              <a:extLst>
                <a:ext uri="{FF2B5EF4-FFF2-40B4-BE49-F238E27FC236}">
                  <a16:creationId xmlns:a16="http://schemas.microsoft.com/office/drawing/2014/main" id="{24F7534D-9359-4C34-BBEC-EECDDBF1ACDF}"/>
                </a:ext>
              </a:extLst>
            </p:cNvPr>
            <p:cNvSpPr>
              <a:spLocks/>
            </p:cNvSpPr>
            <p:nvPr/>
          </p:nvSpPr>
          <p:spPr bwMode="auto">
            <a:xfrm>
              <a:off x="7133029" y="3368232"/>
              <a:ext cx="1016132" cy="1184961"/>
            </a:xfrm>
            <a:custGeom>
              <a:avLst/>
              <a:gdLst>
                <a:gd name="T0" fmla="*/ 63 w 327"/>
                <a:gd name="T1" fmla="*/ 313 h 381"/>
                <a:gd name="T2" fmla="*/ 65 w 327"/>
                <a:gd name="T3" fmla="*/ 315 h 381"/>
                <a:gd name="T4" fmla="*/ 41 w 327"/>
                <a:gd name="T5" fmla="*/ 292 h 381"/>
                <a:gd name="T6" fmla="*/ 8 w 327"/>
                <a:gd name="T7" fmla="*/ 179 h 381"/>
                <a:gd name="T8" fmla="*/ 42 w 327"/>
                <a:gd name="T9" fmla="*/ 73 h 381"/>
                <a:gd name="T10" fmla="*/ 21 w 327"/>
                <a:gd name="T11" fmla="*/ 219 h 381"/>
                <a:gd name="T12" fmla="*/ 102 w 327"/>
                <a:gd name="T13" fmla="*/ 307 h 381"/>
                <a:gd name="T14" fmla="*/ 273 w 327"/>
                <a:gd name="T15" fmla="*/ 269 h 381"/>
                <a:gd name="T16" fmla="*/ 295 w 327"/>
                <a:gd name="T17" fmla="*/ 102 h 381"/>
                <a:gd name="T18" fmla="*/ 295 w 327"/>
                <a:gd name="T19" fmla="*/ 104 h 381"/>
                <a:gd name="T20" fmla="*/ 262 w 327"/>
                <a:gd name="T21" fmla="*/ 58 h 381"/>
                <a:gd name="T22" fmla="*/ 257 w 327"/>
                <a:gd name="T23" fmla="*/ 59 h 381"/>
                <a:gd name="T24" fmla="*/ 261 w 327"/>
                <a:gd name="T25" fmla="*/ 57 h 381"/>
                <a:gd name="T26" fmla="*/ 261 w 327"/>
                <a:gd name="T27" fmla="*/ 57 h 381"/>
                <a:gd name="T28" fmla="*/ 263 w 327"/>
                <a:gd name="T29" fmla="*/ 54 h 381"/>
                <a:gd name="T30" fmla="*/ 265 w 327"/>
                <a:gd name="T31" fmla="*/ 51 h 381"/>
                <a:gd name="T32" fmla="*/ 265 w 327"/>
                <a:gd name="T33" fmla="*/ 51 h 381"/>
                <a:gd name="T34" fmla="*/ 256 w 327"/>
                <a:gd name="T35" fmla="*/ 29 h 381"/>
                <a:gd name="T36" fmla="*/ 230 w 327"/>
                <a:gd name="T37" fmla="*/ 30 h 381"/>
                <a:gd name="T38" fmla="*/ 228 w 327"/>
                <a:gd name="T39" fmla="*/ 38 h 381"/>
                <a:gd name="T40" fmla="*/ 227 w 327"/>
                <a:gd name="T41" fmla="*/ 35 h 381"/>
                <a:gd name="T42" fmla="*/ 208 w 327"/>
                <a:gd name="T43" fmla="*/ 28 h 381"/>
                <a:gd name="T44" fmla="*/ 208 w 327"/>
                <a:gd name="T45" fmla="*/ 29 h 381"/>
                <a:gd name="T46" fmla="*/ 71 w 327"/>
                <a:gd name="T47" fmla="*/ 56 h 381"/>
                <a:gd name="T48" fmla="*/ 204 w 327"/>
                <a:gd name="T49" fmla="*/ 20 h 381"/>
                <a:gd name="T50" fmla="*/ 227 w 327"/>
                <a:gd name="T51" fmla="*/ 27 h 381"/>
                <a:gd name="T52" fmla="*/ 229 w 327"/>
                <a:gd name="T53" fmla="*/ 23 h 381"/>
                <a:gd name="T54" fmla="*/ 259 w 327"/>
                <a:gd name="T55" fmla="*/ 25 h 381"/>
                <a:gd name="T56" fmla="*/ 269 w 327"/>
                <a:gd name="T57" fmla="*/ 54 h 381"/>
                <a:gd name="T58" fmla="*/ 269 w 327"/>
                <a:gd name="T59" fmla="*/ 54 h 381"/>
                <a:gd name="T60" fmla="*/ 291 w 327"/>
                <a:gd name="T61" fmla="*/ 80 h 381"/>
                <a:gd name="T62" fmla="*/ 279 w 327"/>
                <a:gd name="T63" fmla="*/ 285 h 381"/>
                <a:gd name="T64" fmla="*/ 78 w 327"/>
                <a:gd name="T65" fmla="*/ 316 h 381"/>
                <a:gd name="T66" fmla="*/ 200 w 327"/>
                <a:gd name="T67" fmla="*/ 346 h 381"/>
                <a:gd name="T68" fmla="*/ 63 w 327"/>
                <a:gd name="T69" fmla="*/ 313 h 3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327" h="381">
                  <a:moveTo>
                    <a:pt x="63" y="313"/>
                  </a:moveTo>
                  <a:cubicBezTo>
                    <a:pt x="64" y="314"/>
                    <a:pt x="64" y="314"/>
                    <a:pt x="65" y="315"/>
                  </a:cubicBezTo>
                  <a:cubicBezTo>
                    <a:pt x="64" y="314"/>
                    <a:pt x="52" y="304"/>
                    <a:pt x="41" y="292"/>
                  </a:cubicBezTo>
                  <a:cubicBezTo>
                    <a:pt x="10" y="255"/>
                    <a:pt x="0" y="208"/>
                    <a:pt x="8" y="179"/>
                  </a:cubicBezTo>
                  <a:cubicBezTo>
                    <a:pt x="11" y="118"/>
                    <a:pt x="44" y="70"/>
                    <a:pt x="42" y="73"/>
                  </a:cubicBezTo>
                  <a:cubicBezTo>
                    <a:pt x="0" y="160"/>
                    <a:pt x="15" y="185"/>
                    <a:pt x="21" y="219"/>
                  </a:cubicBezTo>
                  <a:cubicBezTo>
                    <a:pt x="28" y="254"/>
                    <a:pt x="74" y="293"/>
                    <a:pt x="102" y="307"/>
                  </a:cubicBezTo>
                  <a:cubicBezTo>
                    <a:pt x="182" y="347"/>
                    <a:pt x="240" y="307"/>
                    <a:pt x="273" y="269"/>
                  </a:cubicBezTo>
                  <a:cubicBezTo>
                    <a:pt x="308" y="226"/>
                    <a:pt x="315" y="157"/>
                    <a:pt x="295" y="102"/>
                  </a:cubicBezTo>
                  <a:cubicBezTo>
                    <a:pt x="295" y="103"/>
                    <a:pt x="295" y="103"/>
                    <a:pt x="295" y="104"/>
                  </a:cubicBezTo>
                  <a:cubicBezTo>
                    <a:pt x="288" y="89"/>
                    <a:pt x="278" y="73"/>
                    <a:pt x="262" y="58"/>
                  </a:cubicBezTo>
                  <a:cubicBezTo>
                    <a:pt x="261" y="59"/>
                    <a:pt x="259" y="59"/>
                    <a:pt x="257" y="59"/>
                  </a:cubicBezTo>
                  <a:cubicBezTo>
                    <a:pt x="258" y="58"/>
                    <a:pt x="260" y="58"/>
                    <a:pt x="261" y="57"/>
                  </a:cubicBezTo>
                  <a:cubicBezTo>
                    <a:pt x="261" y="57"/>
                    <a:pt x="261" y="57"/>
                    <a:pt x="261" y="57"/>
                  </a:cubicBezTo>
                  <a:cubicBezTo>
                    <a:pt x="262" y="56"/>
                    <a:pt x="262" y="55"/>
                    <a:pt x="263" y="54"/>
                  </a:cubicBezTo>
                  <a:cubicBezTo>
                    <a:pt x="264" y="53"/>
                    <a:pt x="264" y="52"/>
                    <a:pt x="265" y="51"/>
                  </a:cubicBezTo>
                  <a:cubicBezTo>
                    <a:pt x="265" y="51"/>
                    <a:pt x="265" y="51"/>
                    <a:pt x="265" y="51"/>
                  </a:cubicBezTo>
                  <a:cubicBezTo>
                    <a:pt x="268" y="44"/>
                    <a:pt x="264" y="35"/>
                    <a:pt x="256" y="29"/>
                  </a:cubicBezTo>
                  <a:cubicBezTo>
                    <a:pt x="247" y="22"/>
                    <a:pt x="236" y="23"/>
                    <a:pt x="230" y="30"/>
                  </a:cubicBezTo>
                  <a:cubicBezTo>
                    <a:pt x="229" y="32"/>
                    <a:pt x="228" y="35"/>
                    <a:pt x="228" y="38"/>
                  </a:cubicBezTo>
                  <a:cubicBezTo>
                    <a:pt x="227" y="37"/>
                    <a:pt x="227" y="36"/>
                    <a:pt x="227" y="35"/>
                  </a:cubicBezTo>
                  <a:cubicBezTo>
                    <a:pt x="220" y="33"/>
                    <a:pt x="214" y="30"/>
                    <a:pt x="208" y="28"/>
                  </a:cubicBezTo>
                  <a:cubicBezTo>
                    <a:pt x="208" y="29"/>
                    <a:pt x="208" y="29"/>
                    <a:pt x="208" y="29"/>
                  </a:cubicBezTo>
                  <a:cubicBezTo>
                    <a:pt x="116" y="3"/>
                    <a:pt x="71" y="56"/>
                    <a:pt x="71" y="56"/>
                  </a:cubicBezTo>
                  <a:cubicBezTo>
                    <a:pt x="71" y="56"/>
                    <a:pt x="101" y="0"/>
                    <a:pt x="204" y="20"/>
                  </a:cubicBezTo>
                  <a:cubicBezTo>
                    <a:pt x="212" y="22"/>
                    <a:pt x="220" y="24"/>
                    <a:pt x="227" y="27"/>
                  </a:cubicBezTo>
                  <a:cubicBezTo>
                    <a:pt x="227" y="26"/>
                    <a:pt x="228" y="25"/>
                    <a:pt x="229" y="23"/>
                  </a:cubicBezTo>
                  <a:cubicBezTo>
                    <a:pt x="234" y="16"/>
                    <a:pt x="248" y="17"/>
                    <a:pt x="259" y="25"/>
                  </a:cubicBezTo>
                  <a:cubicBezTo>
                    <a:pt x="270" y="33"/>
                    <a:pt x="275" y="46"/>
                    <a:pt x="269" y="54"/>
                  </a:cubicBezTo>
                  <a:cubicBezTo>
                    <a:pt x="269" y="54"/>
                    <a:pt x="269" y="54"/>
                    <a:pt x="269" y="54"/>
                  </a:cubicBezTo>
                  <a:cubicBezTo>
                    <a:pt x="280" y="65"/>
                    <a:pt x="288" y="74"/>
                    <a:pt x="291" y="80"/>
                  </a:cubicBezTo>
                  <a:cubicBezTo>
                    <a:pt x="327" y="143"/>
                    <a:pt x="324" y="227"/>
                    <a:pt x="279" y="285"/>
                  </a:cubicBezTo>
                  <a:cubicBezTo>
                    <a:pt x="213" y="368"/>
                    <a:pt x="125" y="340"/>
                    <a:pt x="78" y="316"/>
                  </a:cubicBezTo>
                  <a:cubicBezTo>
                    <a:pt x="134" y="362"/>
                    <a:pt x="199" y="347"/>
                    <a:pt x="200" y="346"/>
                  </a:cubicBezTo>
                  <a:cubicBezTo>
                    <a:pt x="198" y="350"/>
                    <a:pt x="145" y="381"/>
                    <a:pt x="63" y="313"/>
                  </a:cubicBezTo>
                  <a:close/>
                </a:path>
              </a:pathLst>
            </a:custGeom>
            <a:solidFill>
              <a:srgbClr val="A447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09" name="Freeform 108">
              <a:extLst>
                <a:ext uri="{FF2B5EF4-FFF2-40B4-BE49-F238E27FC236}">
                  <a16:creationId xmlns:a16="http://schemas.microsoft.com/office/drawing/2014/main" id="{940931AB-81E4-46A0-B52C-A366CDFC82E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114095" y="3358765"/>
              <a:ext cx="621671" cy="703719"/>
            </a:xfrm>
            <a:custGeom>
              <a:avLst/>
              <a:gdLst>
                <a:gd name="T0" fmla="*/ 91 w 200"/>
                <a:gd name="T1" fmla="*/ 44 h 226"/>
                <a:gd name="T2" fmla="*/ 107 w 200"/>
                <a:gd name="T3" fmla="*/ 34 h 226"/>
                <a:gd name="T4" fmla="*/ 200 w 200"/>
                <a:gd name="T5" fmla="*/ 11 h 226"/>
                <a:gd name="T6" fmla="*/ 91 w 200"/>
                <a:gd name="T7" fmla="*/ 44 h 226"/>
                <a:gd name="T8" fmla="*/ 102 w 200"/>
                <a:gd name="T9" fmla="*/ 52 h 226"/>
                <a:gd name="T10" fmla="*/ 33 w 200"/>
                <a:gd name="T11" fmla="*/ 118 h 226"/>
                <a:gd name="T12" fmla="*/ 35 w 200"/>
                <a:gd name="T13" fmla="*/ 101 h 226"/>
                <a:gd name="T14" fmla="*/ 21 w 200"/>
                <a:gd name="T15" fmla="*/ 140 h 226"/>
                <a:gd name="T16" fmla="*/ 18 w 200"/>
                <a:gd name="T17" fmla="*/ 166 h 226"/>
                <a:gd name="T18" fmla="*/ 11 w 200"/>
                <a:gd name="T19" fmla="*/ 155 h 226"/>
                <a:gd name="T20" fmla="*/ 13 w 200"/>
                <a:gd name="T21" fmla="*/ 170 h 226"/>
                <a:gd name="T22" fmla="*/ 0 w 200"/>
                <a:gd name="T23" fmla="*/ 166 h 226"/>
                <a:gd name="T24" fmla="*/ 19 w 200"/>
                <a:gd name="T25" fmla="*/ 186 h 226"/>
                <a:gd name="T26" fmla="*/ 18 w 200"/>
                <a:gd name="T27" fmla="*/ 178 h 226"/>
                <a:gd name="T28" fmla="*/ 19 w 200"/>
                <a:gd name="T29" fmla="*/ 177 h 226"/>
                <a:gd name="T30" fmla="*/ 59 w 200"/>
                <a:gd name="T31" fmla="*/ 226 h 226"/>
                <a:gd name="T32" fmla="*/ 35 w 200"/>
                <a:gd name="T33" fmla="*/ 189 h 226"/>
                <a:gd name="T34" fmla="*/ 71 w 200"/>
                <a:gd name="T35" fmla="*/ 144 h 226"/>
                <a:gd name="T36" fmla="*/ 37 w 200"/>
                <a:gd name="T37" fmla="*/ 146 h 226"/>
                <a:gd name="T38" fmla="*/ 101 w 200"/>
                <a:gd name="T39" fmla="*/ 67 h 226"/>
                <a:gd name="T40" fmla="*/ 42 w 200"/>
                <a:gd name="T41" fmla="*/ 119 h 226"/>
                <a:gd name="T42" fmla="*/ 102 w 200"/>
                <a:gd name="T43" fmla="*/ 52 h 2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200" h="226">
                  <a:moveTo>
                    <a:pt x="91" y="44"/>
                  </a:moveTo>
                  <a:cubicBezTo>
                    <a:pt x="107" y="34"/>
                    <a:pt x="107" y="34"/>
                    <a:pt x="107" y="34"/>
                  </a:cubicBezTo>
                  <a:cubicBezTo>
                    <a:pt x="107" y="34"/>
                    <a:pt x="160" y="10"/>
                    <a:pt x="200" y="11"/>
                  </a:cubicBezTo>
                  <a:cubicBezTo>
                    <a:pt x="200" y="11"/>
                    <a:pt x="125" y="0"/>
                    <a:pt x="91" y="44"/>
                  </a:cubicBezTo>
                  <a:close/>
                  <a:moveTo>
                    <a:pt x="102" y="52"/>
                  </a:moveTo>
                  <a:cubicBezTo>
                    <a:pt x="102" y="52"/>
                    <a:pt x="74" y="63"/>
                    <a:pt x="33" y="118"/>
                  </a:cubicBezTo>
                  <a:cubicBezTo>
                    <a:pt x="34" y="108"/>
                    <a:pt x="35" y="101"/>
                    <a:pt x="35" y="101"/>
                  </a:cubicBezTo>
                  <a:cubicBezTo>
                    <a:pt x="21" y="140"/>
                    <a:pt x="21" y="140"/>
                    <a:pt x="21" y="140"/>
                  </a:cubicBezTo>
                  <a:cubicBezTo>
                    <a:pt x="19" y="150"/>
                    <a:pt x="18" y="158"/>
                    <a:pt x="18" y="166"/>
                  </a:cubicBezTo>
                  <a:cubicBezTo>
                    <a:pt x="17" y="165"/>
                    <a:pt x="14" y="162"/>
                    <a:pt x="11" y="155"/>
                  </a:cubicBezTo>
                  <a:cubicBezTo>
                    <a:pt x="11" y="155"/>
                    <a:pt x="12" y="163"/>
                    <a:pt x="13" y="170"/>
                  </a:cubicBezTo>
                  <a:cubicBezTo>
                    <a:pt x="10" y="171"/>
                    <a:pt x="5" y="170"/>
                    <a:pt x="0" y="166"/>
                  </a:cubicBezTo>
                  <a:cubicBezTo>
                    <a:pt x="0" y="166"/>
                    <a:pt x="10" y="192"/>
                    <a:pt x="19" y="186"/>
                  </a:cubicBezTo>
                  <a:cubicBezTo>
                    <a:pt x="18" y="178"/>
                    <a:pt x="18" y="178"/>
                    <a:pt x="18" y="178"/>
                  </a:cubicBezTo>
                  <a:cubicBezTo>
                    <a:pt x="19" y="177"/>
                    <a:pt x="19" y="177"/>
                    <a:pt x="19" y="177"/>
                  </a:cubicBezTo>
                  <a:cubicBezTo>
                    <a:pt x="22" y="226"/>
                    <a:pt x="59" y="226"/>
                    <a:pt x="59" y="226"/>
                  </a:cubicBezTo>
                  <a:cubicBezTo>
                    <a:pt x="46" y="222"/>
                    <a:pt x="38" y="207"/>
                    <a:pt x="35" y="189"/>
                  </a:cubicBezTo>
                  <a:cubicBezTo>
                    <a:pt x="57" y="194"/>
                    <a:pt x="71" y="144"/>
                    <a:pt x="71" y="144"/>
                  </a:cubicBezTo>
                  <a:cubicBezTo>
                    <a:pt x="61" y="166"/>
                    <a:pt x="44" y="152"/>
                    <a:pt x="37" y="146"/>
                  </a:cubicBezTo>
                  <a:cubicBezTo>
                    <a:pt x="46" y="124"/>
                    <a:pt x="64" y="93"/>
                    <a:pt x="101" y="67"/>
                  </a:cubicBezTo>
                  <a:cubicBezTo>
                    <a:pt x="101" y="67"/>
                    <a:pt x="78" y="76"/>
                    <a:pt x="42" y="119"/>
                  </a:cubicBezTo>
                  <a:cubicBezTo>
                    <a:pt x="52" y="100"/>
                    <a:pt x="70" y="75"/>
                    <a:pt x="102" y="52"/>
                  </a:cubicBezTo>
                  <a:close/>
                </a:path>
              </a:pathLst>
            </a:custGeom>
            <a:solidFill>
              <a:srgbClr val="642C1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10" name="Freeform 109">
              <a:extLst>
                <a:ext uri="{FF2B5EF4-FFF2-40B4-BE49-F238E27FC236}">
                  <a16:creationId xmlns:a16="http://schemas.microsoft.com/office/drawing/2014/main" id="{83C618BA-4B9F-4F04-9046-32D701DD272B}"/>
                </a:ext>
              </a:extLst>
            </p:cNvPr>
            <p:cNvSpPr>
              <a:spLocks/>
            </p:cNvSpPr>
            <p:nvPr/>
          </p:nvSpPr>
          <p:spPr bwMode="auto">
            <a:xfrm>
              <a:off x="7658452" y="3881032"/>
              <a:ext cx="241411" cy="230365"/>
            </a:xfrm>
            <a:custGeom>
              <a:avLst/>
              <a:gdLst>
                <a:gd name="T0" fmla="*/ 6 w 78"/>
                <a:gd name="T1" fmla="*/ 31 h 74"/>
                <a:gd name="T2" fmla="*/ 28 w 78"/>
                <a:gd name="T3" fmla="*/ 0 h 74"/>
                <a:gd name="T4" fmla="*/ 71 w 78"/>
                <a:gd name="T5" fmla="*/ 39 h 74"/>
                <a:gd name="T6" fmla="*/ 6 w 78"/>
                <a:gd name="T7" fmla="*/ 31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8" h="74">
                  <a:moveTo>
                    <a:pt x="6" y="31"/>
                  </a:moveTo>
                  <a:cubicBezTo>
                    <a:pt x="0" y="1"/>
                    <a:pt x="17" y="0"/>
                    <a:pt x="28" y="0"/>
                  </a:cubicBezTo>
                  <a:cubicBezTo>
                    <a:pt x="53" y="0"/>
                    <a:pt x="78" y="29"/>
                    <a:pt x="71" y="39"/>
                  </a:cubicBezTo>
                  <a:cubicBezTo>
                    <a:pt x="45" y="74"/>
                    <a:pt x="8" y="41"/>
                    <a:pt x="6" y="31"/>
                  </a:cubicBezTo>
                  <a:close/>
                </a:path>
              </a:pathLst>
            </a:custGeom>
            <a:solidFill>
              <a:srgbClr val="CE55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11" name="Freeform 110">
              <a:extLst>
                <a:ext uri="{FF2B5EF4-FFF2-40B4-BE49-F238E27FC236}">
                  <a16:creationId xmlns:a16="http://schemas.microsoft.com/office/drawing/2014/main" id="{16487F07-2A0D-4775-A2B2-5C74158EC030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892327" y="4056173"/>
              <a:ext cx="301369" cy="556979"/>
            </a:xfrm>
            <a:custGeom>
              <a:avLst/>
              <a:gdLst>
                <a:gd name="T0" fmla="*/ 30 w 97"/>
                <a:gd name="T1" fmla="*/ 72 h 179"/>
                <a:gd name="T2" fmla="*/ 61 w 97"/>
                <a:gd name="T3" fmla="*/ 76 h 179"/>
                <a:gd name="T4" fmla="*/ 71 w 97"/>
                <a:gd name="T5" fmla="*/ 68 h 179"/>
                <a:gd name="T6" fmla="*/ 83 w 97"/>
                <a:gd name="T7" fmla="*/ 43 h 179"/>
                <a:gd name="T8" fmla="*/ 90 w 97"/>
                <a:gd name="T9" fmla="*/ 4 h 179"/>
                <a:gd name="T10" fmla="*/ 58 w 97"/>
                <a:gd name="T11" fmla="*/ 1 h 179"/>
                <a:gd name="T12" fmla="*/ 49 w 97"/>
                <a:gd name="T13" fmla="*/ 9 h 179"/>
                <a:gd name="T14" fmla="*/ 36 w 97"/>
                <a:gd name="T15" fmla="*/ 34 h 179"/>
                <a:gd name="T16" fmla="*/ 30 w 97"/>
                <a:gd name="T17" fmla="*/ 72 h 179"/>
                <a:gd name="T18" fmla="*/ 65 w 97"/>
                <a:gd name="T19" fmla="*/ 171 h 179"/>
                <a:gd name="T20" fmla="*/ 85 w 97"/>
                <a:gd name="T21" fmla="*/ 128 h 179"/>
                <a:gd name="T22" fmla="*/ 44 w 97"/>
                <a:gd name="T23" fmla="*/ 94 h 179"/>
                <a:gd name="T24" fmla="*/ 8 w 97"/>
                <a:gd name="T25" fmla="*/ 119 h 179"/>
                <a:gd name="T26" fmla="*/ 16 w 97"/>
                <a:gd name="T27" fmla="*/ 154 h 179"/>
                <a:gd name="T28" fmla="*/ 25 w 97"/>
                <a:gd name="T29" fmla="*/ 156 h 179"/>
                <a:gd name="T30" fmla="*/ 26 w 97"/>
                <a:gd name="T31" fmla="*/ 156 h 179"/>
                <a:gd name="T32" fmla="*/ 29 w 97"/>
                <a:gd name="T33" fmla="*/ 158 h 179"/>
                <a:gd name="T34" fmla="*/ 32 w 97"/>
                <a:gd name="T35" fmla="*/ 160 h 179"/>
                <a:gd name="T36" fmla="*/ 32 w 97"/>
                <a:gd name="T37" fmla="*/ 160 h 179"/>
                <a:gd name="T38" fmla="*/ 34 w 97"/>
                <a:gd name="T39" fmla="*/ 163 h 179"/>
                <a:gd name="T40" fmla="*/ 34 w 97"/>
                <a:gd name="T41" fmla="*/ 163 h 179"/>
                <a:gd name="T42" fmla="*/ 65 w 97"/>
                <a:gd name="T43" fmla="*/ 171 h 1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97" h="179">
                  <a:moveTo>
                    <a:pt x="30" y="72"/>
                  </a:moveTo>
                  <a:cubicBezTo>
                    <a:pt x="40" y="74"/>
                    <a:pt x="51" y="75"/>
                    <a:pt x="61" y="76"/>
                  </a:cubicBezTo>
                  <a:cubicBezTo>
                    <a:pt x="66" y="76"/>
                    <a:pt x="69" y="70"/>
                    <a:pt x="71" y="68"/>
                  </a:cubicBezTo>
                  <a:cubicBezTo>
                    <a:pt x="76" y="60"/>
                    <a:pt x="80" y="52"/>
                    <a:pt x="83" y="43"/>
                  </a:cubicBezTo>
                  <a:cubicBezTo>
                    <a:pt x="84" y="41"/>
                    <a:pt x="97" y="5"/>
                    <a:pt x="90" y="4"/>
                  </a:cubicBezTo>
                  <a:cubicBezTo>
                    <a:pt x="79" y="3"/>
                    <a:pt x="69" y="2"/>
                    <a:pt x="58" y="1"/>
                  </a:cubicBezTo>
                  <a:cubicBezTo>
                    <a:pt x="54" y="0"/>
                    <a:pt x="50" y="6"/>
                    <a:pt x="49" y="9"/>
                  </a:cubicBezTo>
                  <a:cubicBezTo>
                    <a:pt x="44" y="17"/>
                    <a:pt x="40" y="25"/>
                    <a:pt x="36" y="34"/>
                  </a:cubicBezTo>
                  <a:cubicBezTo>
                    <a:pt x="35" y="36"/>
                    <a:pt x="22" y="72"/>
                    <a:pt x="30" y="72"/>
                  </a:cubicBezTo>
                  <a:close/>
                  <a:moveTo>
                    <a:pt x="65" y="171"/>
                  </a:moveTo>
                  <a:cubicBezTo>
                    <a:pt x="77" y="162"/>
                    <a:pt x="89" y="144"/>
                    <a:pt x="85" y="128"/>
                  </a:cubicBezTo>
                  <a:cubicBezTo>
                    <a:pt x="79" y="109"/>
                    <a:pt x="64" y="97"/>
                    <a:pt x="44" y="94"/>
                  </a:cubicBezTo>
                  <a:cubicBezTo>
                    <a:pt x="28" y="92"/>
                    <a:pt x="14" y="106"/>
                    <a:pt x="8" y="119"/>
                  </a:cubicBezTo>
                  <a:cubicBezTo>
                    <a:pt x="3" y="129"/>
                    <a:pt x="0" y="152"/>
                    <a:pt x="16" y="154"/>
                  </a:cubicBezTo>
                  <a:cubicBezTo>
                    <a:pt x="19" y="154"/>
                    <a:pt x="22" y="155"/>
                    <a:pt x="25" y="156"/>
                  </a:cubicBezTo>
                  <a:cubicBezTo>
                    <a:pt x="25" y="156"/>
                    <a:pt x="25" y="156"/>
                    <a:pt x="26" y="156"/>
                  </a:cubicBezTo>
                  <a:cubicBezTo>
                    <a:pt x="27" y="157"/>
                    <a:pt x="28" y="157"/>
                    <a:pt x="29" y="158"/>
                  </a:cubicBezTo>
                  <a:cubicBezTo>
                    <a:pt x="30" y="159"/>
                    <a:pt x="31" y="159"/>
                    <a:pt x="32" y="160"/>
                  </a:cubicBezTo>
                  <a:cubicBezTo>
                    <a:pt x="32" y="160"/>
                    <a:pt x="32" y="160"/>
                    <a:pt x="32" y="160"/>
                  </a:cubicBezTo>
                  <a:cubicBezTo>
                    <a:pt x="33" y="161"/>
                    <a:pt x="33" y="162"/>
                    <a:pt x="34" y="163"/>
                  </a:cubicBezTo>
                  <a:cubicBezTo>
                    <a:pt x="34" y="163"/>
                    <a:pt x="34" y="163"/>
                    <a:pt x="34" y="163"/>
                  </a:cubicBezTo>
                  <a:cubicBezTo>
                    <a:pt x="38" y="179"/>
                    <a:pt x="54" y="178"/>
                    <a:pt x="65" y="171"/>
                  </a:cubicBezTo>
                  <a:close/>
                </a:path>
              </a:pathLst>
            </a:custGeom>
            <a:solidFill>
              <a:srgbClr val="113B6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12" name="Freeform 111">
              <a:extLst>
                <a:ext uri="{FF2B5EF4-FFF2-40B4-BE49-F238E27FC236}">
                  <a16:creationId xmlns:a16="http://schemas.microsoft.com/office/drawing/2014/main" id="{9F064843-A668-4321-BDDD-8805FCF9A3F6}"/>
                </a:ext>
              </a:extLst>
            </p:cNvPr>
            <p:cNvSpPr>
              <a:spLocks/>
            </p:cNvSpPr>
            <p:nvPr/>
          </p:nvSpPr>
          <p:spPr bwMode="auto">
            <a:xfrm>
              <a:off x="8606737" y="1091402"/>
              <a:ext cx="366060" cy="564869"/>
            </a:xfrm>
            <a:custGeom>
              <a:avLst/>
              <a:gdLst>
                <a:gd name="T0" fmla="*/ 28 w 118"/>
                <a:gd name="T1" fmla="*/ 12 h 182"/>
                <a:gd name="T2" fmla="*/ 30 w 118"/>
                <a:gd name="T3" fmla="*/ 13 h 182"/>
                <a:gd name="T4" fmla="*/ 100 w 118"/>
                <a:gd name="T5" fmla="*/ 51 h 182"/>
                <a:gd name="T6" fmla="*/ 24 w 118"/>
                <a:gd name="T7" fmla="*/ 139 h 182"/>
                <a:gd name="T8" fmla="*/ 0 w 118"/>
                <a:gd name="T9" fmla="*/ 172 h 182"/>
                <a:gd name="T10" fmla="*/ 10 w 118"/>
                <a:gd name="T11" fmla="*/ 182 h 182"/>
                <a:gd name="T12" fmla="*/ 25 w 118"/>
                <a:gd name="T13" fmla="*/ 160 h 182"/>
                <a:gd name="T14" fmla="*/ 32 w 118"/>
                <a:gd name="T15" fmla="*/ 149 h 182"/>
                <a:gd name="T16" fmla="*/ 111 w 118"/>
                <a:gd name="T17" fmla="*/ 56 h 182"/>
                <a:gd name="T18" fmla="*/ 112 w 118"/>
                <a:gd name="T19" fmla="*/ 54 h 182"/>
                <a:gd name="T20" fmla="*/ 114 w 118"/>
                <a:gd name="T21" fmla="*/ 43 h 182"/>
                <a:gd name="T22" fmla="*/ 106 w 118"/>
                <a:gd name="T23" fmla="*/ 36 h 182"/>
                <a:gd name="T24" fmla="*/ 103 w 118"/>
                <a:gd name="T25" fmla="*/ 34 h 182"/>
                <a:gd name="T26" fmla="*/ 103 w 118"/>
                <a:gd name="T27" fmla="*/ 34 h 182"/>
                <a:gd name="T28" fmla="*/ 51 w 118"/>
                <a:gd name="T29" fmla="*/ 3 h 182"/>
                <a:gd name="T30" fmla="*/ 37 w 118"/>
                <a:gd name="T31" fmla="*/ 0 h 182"/>
                <a:gd name="T32" fmla="*/ 30 w 118"/>
                <a:gd name="T33" fmla="*/ 0 h 182"/>
                <a:gd name="T34" fmla="*/ 28 w 118"/>
                <a:gd name="T35" fmla="*/ 12 h 1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18" h="182">
                  <a:moveTo>
                    <a:pt x="28" y="12"/>
                  </a:moveTo>
                  <a:cubicBezTo>
                    <a:pt x="29" y="12"/>
                    <a:pt x="29" y="13"/>
                    <a:pt x="30" y="13"/>
                  </a:cubicBezTo>
                  <a:cubicBezTo>
                    <a:pt x="51" y="29"/>
                    <a:pt x="76" y="40"/>
                    <a:pt x="100" y="51"/>
                  </a:cubicBezTo>
                  <a:cubicBezTo>
                    <a:pt x="81" y="85"/>
                    <a:pt x="47" y="107"/>
                    <a:pt x="24" y="139"/>
                  </a:cubicBezTo>
                  <a:cubicBezTo>
                    <a:pt x="16" y="150"/>
                    <a:pt x="8" y="161"/>
                    <a:pt x="0" y="172"/>
                  </a:cubicBezTo>
                  <a:cubicBezTo>
                    <a:pt x="3" y="175"/>
                    <a:pt x="7" y="178"/>
                    <a:pt x="10" y="182"/>
                  </a:cubicBezTo>
                  <a:cubicBezTo>
                    <a:pt x="15" y="174"/>
                    <a:pt x="20" y="167"/>
                    <a:pt x="25" y="160"/>
                  </a:cubicBezTo>
                  <a:cubicBezTo>
                    <a:pt x="27" y="156"/>
                    <a:pt x="29" y="153"/>
                    <a:pt x="32" y="149"/>
                  </a:cubicBezTo>
                  <a:cubicBezTo>
                    <a:pt x="55" y="115"/>
                    <a:pt x="91" y="92"/>
                    <a:pt x="111" y="56"/>
                  </a:cubicBezTo>
                  <a:cubicBezTo>
                    <a:pt x="112" y="55"/>
                    <a:pt x="112" y="55"/>
                    <a:pt x="112" y="54"/>
                  </a:cubicBezTo>
                  <a:cubicBezTo>
                    <a:pt x="116" y="53"/>
                    <a:pt x="118" y="46"/>
                    <a:pt x="114" y="43"/>
                  </a:cubicBezTo>
                  <a:cubicBezTo>
                    <a:pt x="111" y="41"/>
                    <a:pt x="109" y="38"/>
                    <a:pt x="106" y="36"/>
                  </a:cubicBezTo>
                  <a:cubicBezTo>
                    <a:pt x="105" y="35"/>
                    <a:pt x="105" y="35"/>
                    <a:pt x="103" y="34"/>
                  </a:cubicBezTo>
                  <a:cubicBezTo>
                    <a:pt x="103" y="34"/>
                    <a:pt x="103" y="34"/>
                    <a:pt x="103" y="34"/>
                  </a:cubicBezTo>
                  <a:cubicBezTo>
                    <a:pt x="87" y="21"/>
                    <a:pt x="68" y="13"/>
                    <a:pt x="51" y="3"/>
                  </a:cubicBezTo>
                  <a:cubicBezTo>
                    <a:pt x="47" y="1"/>
                    <a:pt x="41" y="1"/>
                    <a:pt x="37" y="0"/>
                  </a:cubicBezTo>
                  <a:cubicBezTo>
                    <a:pt x="36" y="0"/>
                    <a:pt x="29" y="0"/>
                    <a:pt x="30" y="0"/>
                  </a:cubicBezTo>
                  <a:cubicBezTo>
                    <a:pt x="25" y="2"/>
                    <a:pt x="23" y="9"/>
                    <a:pt x="28" y="12"/>
                  </a:cubicBezTo>
                  <a:close/>
                </a:path>
              </a:pathLst>
            </a:custGeom>
            <a:solidFill>
              <a:srgbClr val="22306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13" name="Freeform 112">
              <a:extLst>
                <a:ext uri="{FF2B5EF4-FFF2-40B4-BE49-F238E27FC236}">
                  <a16:creationId xmlns:a16="http://schemas.microsoft.com/office/drawing/2014/main" id="{5B66FC98-E839-439B-B496-3A8C160330EC}"/>
                </a:ext>
              </a:extLst>
            </p:cNvPr>
            <p:cNvSpPr>
              <a:spLocks/>
            </p:cNvSpPr>
            <p:nvPr/>
          </p:nvSpPr>
          <p:spPr bwMode="auto">
            <a:xfrm>
              <a:off x="8758210" y="1134004"/>
              <a:ext cx="124650" cy="93092"/>
            </a:xfrm>
            <a:custGeom>
              <a:avLst/>
              <a:gdLst>
                <a:gd name="T0" fmla="*/ 31 w 40"/>
                <a:gd name="T1" fmla="*/ 10 h 30"/>
                <a:gd name="T2" fmla="*/ 22 w 40"/>
                <a:gd name="T3" fmla="*/ 5 h 30"/>
                <a:gd name="T4" fmla="*/ 6 w 40"/>
                <a:gd name="T5" fmla="*/ 1 h 30"/>
                <a:gd name="T6" fmla="*/ 0 w 40"/>
                <a:gd name="T7" fmla="*/ 3 h 30"/>
                <a:gd name="T8" fmla="*/ 2 w 40"/>
                <a:gd name="T9" fmla="*/ 11 h 30"/>
                <a:gd name="T10" fmla="*/ 18 w 40"/>
                <a:gd name="T11" fmla="*/ 26 h 30"/>
                <a:gd name="T12" fmla="*/ 33 w 40"/>
                <a:gd name="T13" fmla="*/ 29 h 30"/>
                <a:gd name="T14" fmla="*/ 39 w 40"/>
                <a:gd name="T15" fmla="*/ 27 h 30"/>
                <a:gd name="T16" fmla="*/ 38 w 40"/>
                <a:gd name="T17" fmla="*/ 19 h 30"/>
                <a:gd name="T18" fmla="*/ 31 w 40"/>
                <a:gd name="T19" fmla="*/ 1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0" h="30">
                  <a:moveTo>
                    <a:pt x="31" y="10"/>
                  </a:moveTo>
                  <a:cubicBezTo>
                    <a:pt x="28" y="8"/>
                    <a:pt x="25" y="6"/>
                    <a:pt x="22" y="5"/>
                  </a:cubicBezTo>
                  <a:cubicBezTo>
                    <a:pt x="17" y="4"/>
                    <a:pt x="11" y="3"/>
                    <a:pt x="6" y="1"/>
                  </a:cubicBezTo>
                  <a:cubicBezTo>
                    <a:pt x="2" y="0"/>
                    <a:pt x="1" y="2"/>
                    <a:pt x="0" y="3"/>
                  </a:cubicBezTo>
                  <a:cubicBezTo>
                    <a:pt x="0" y="5"/>
                    <a:pt x="0" y="8"/>
                    <a:pt x="2" y="11"/>
                  </a:cubicBezTo>
                  <a:cubicBezTo>
                    <a:pt x="3" y="13"/>
                    <a:pt x="9" y="23"/>
                    <a:pt x="18" y="26"/>
                  </a:cubicBezTo>
                  <a:cubicBezTo>
                    <a:pt x="23" y="27"/>
                    <a:pt x="29" y="28"/>
                    <a:pt x="33" y="29"/>
                  </a:cubicBezTo>
                  <a:cubicBezTo>
                    <a:pt x="37" y="30"/>
                    <a:pt x="38" y="29"/>
                    <a:pt x="39" y="27"/>
                  </a:cubicBezTo>
                  <a:cubicBezTo>
                    <a:pt x="40" y="25"/>
                    <a:pt x="39" y="23"/>
                    <a:pt x="38" y="19"/>
                  </a:cubicBezTo>
                  <a:cubicBezTo>
                    <a:pt x="36" y="17"/>
                    <a:pt x="34" y="14"/>
                    <a:pt x="31" y="10"/>
                  </a:cubicBezTo>
                  <a:close/>
                </a:path>
              </a:pathLst>
            </a:custGeom>
            <a:solidFill>
              <a:srgbClr val="A18BC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14" name="Freeform 113">
              <a:extLst>
                <a:ext uri="{FF2B5EF4-FFF2-40B4-BE49-F238E27FC236}">
                  <a16:creationId xmlns:a16="http://schemas.microsoft.com/office/drawing/2014/main" id="{0A8F84B8-AFAA-4A2D-A4F9-DEB32A42AA36}"/>
                </a:ext>
              </a:extLst>
            </p:cNvPr>
            <p:cNvSpPr>
              <a:spLocks/>
            </p:cNvSpPr>
            <p:nvPr/>
          </p:nvSpPr>
          <p:spPr bwMode="auto">
            <a:xfrm>
              <a:off x="8895483" y="1995507"/>
              <a:ext cx="538046" cy="361326"/>
            </a:xfrm>
            <a:custGeom>
              <a:avLst/>
              <a:gdLst>
                <a:gd name="T0" fmla="*/ 143 w 173"/>
                <a:gd name="T1" fmla="*/ 114 h 116"/>
                <a:gd name="T2" fmla="*/ 149 w 173"/>
                <a:gd name="T3" fmla="*/ 108 h 116"/>
                <a:gd name="T4" fmla="*/ 157 w 173"/>
                <a:gd name="T5" fmla="*/ 97 h 116"/>
                <a:gd name="T6" fmla="*/ 171 w 173"/>
                <a:gd name="T7" fmla="*/ 38 h 116"/>
                <a:gd name="T8" fmla="*/ 171 w 173"/>
                <a:gd name="T9" fmla="*/ 38 h 116"/>
                <a:gd name="T10" fmla="*/ 172 w 173"/>
                <a:gd name="T11" fmla="*/ 34 h 116"/>
                <a:gd name="T12" fmla="*/ 172 w 173"/>
                <a:gd name="T13" fmla="*/ 24 h 116"/>
                <a:gd name="T14" fmla="*/ 163 w 173"/>
                <a:gd name="T15" fmla="*/ 17 h 116"/>
                <a:gd name="T16" fmla="*/ 162 w 173"/>
                <a:gd name="T17" fmla="*/ 17 h 116"/>
                <a:gd name="T18" fmla="*/ 39 w 173"/>
                <a:gd name="T19" fmla="*/ 8 h 116"/>
                <a:gd name="T20" fmla="*/ 27 w 173"/>
                <a:gd name="T21" fmla="*/ 5 h 116"/>
                <a:gd name="T22" fmla="*/ 1 w 173"/>
                <a:gd name="T23" fmla="*/ 0 h 116"/>
                <a:gd name="T24" fmla="*/ 0 w 173"/>
                <a:gd name="T25" fmla="*/ 14 h 116"/>
                <a:gd name="T26" fmla="*/ 41 w 173"/>
                <a:gd name="T27" fmla="*/ 20 h 116"/>
                <a:gd name="T28" fmla="*/ 157 w 173"/>
                <a:gd name="T29" fmla="*/ 28 h 116"/>
                <a:gd name="T30" fmla="*/ 134 w 173"/>
                <a:gd name="T31" fmla="*/ 104 h 116"/>
                <a:gd name="T32" fmla="*/ 134 w 173"/>
                <a:gd name="T33" fmla="*/ 107 h 116"/>
                <a:gd name="T34" fmla="*/ 143 w 173"/>
                <a:gd name="T35" fmla="*/ 114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73" h="116">
                  <a:moveTo>
                    <a:pt x="143" y="114"/>
                  </a:moveTo>
                  <a:cubicBezTo>
                    <a:pt x="144" y="114"/>
                    <a:pt x="149" y="109"/>
                    <a:pt x="149" y="108"/>
                  </a:cubicBezTo>
                  <a:cubicBezTo>
                    <a:pt x="152" y="105"/>
                    <a:pt x="155" y="101"/>
                    <a:pt x="157" y="97"/>
                  </a:cubicBezTo>
                  <a:cubicBezTo>
                    <a:pt x="162" y="77"/>
                    <a:pt x="169" y="58"/>
                    <a:pt x="171" y="38"/>
                  </a:cubicBezTo>
                  <a:cubicBezTo>
                    <a:pt x="171" y="38"/>
                    <a:pt x="171" y="38"/>
                    <a:pt x="171" y="38"/>
                  </a:cubicBezTo>
                  <a:cubicBezTo>
                    <a:pt x="172" y="36"/>
                    <a:pt x="172" y="35"/>
                    <a:pt x="172" y="34"/>
                  </a:cubicBezTo>
                  <a:cubicBezTo>
                    <a:pt x="172" y="31"/>
                    <a:pt x="172" y="27"/>
                    <a:pt x="172" y="24"/>
                  </a:cubicBezTo>
                  <a:cubicBezTo>
                    <a:pt x="173" y="19"/>
                    <a:pt x="167" y="15"/>
                    <a:pt x="163" y="17"/>
                  </a:cubicBezTo>
                  <a:cubicBezTo>
                    <a:pt x="163" y="17"/>
                    <a:pt x="162" y="17"/>
                    <a:pt x="162" y="17"/>
                  </a:cubicBezTo>
                  <a:cubicBezTo>
                    <a:pt x="122" y="6"/>
                    <a:pt x="80" y="15"/>
                    <a:pt x="39" y="8"/>
                  </a:cubicBezTo>
                  <a:cubicBezTo>
                    <a:pt x="35" y="7"/>
                    <a:pt x="31" y="6"/>
                    <a:pt x="27" y="5"/>
                  </a:cubicBezTo>
                  <a:cubicBezTo>
                    <a:pt x="18" y="3"/>
                    <a:pt x="10" y="1"/>
                    <a:pt x="1" y="0"/>
                  </a:cubicBezTo>
                  <a:cubicBezTo>
                    <a:pt x="1" y="5"/>
                    <a:pt x="1" y="10"/>
                    <a:pt x="0" y="14"/>
                  </a:cubicBezTo>
                  <a:cubicBezTo>
                    <a:pt x="14" y="16"/>
                    <a:pt x="28" y="18"/>
                    <a:pt x="41" y="20"/>
                  </a:cubicBezTo>
                  <a:cubicBezTo>
                    <a:pt x="79" y="27"/>
                    <a:pt x="120" y="18"/>
                    <a:pt x="157" y="28"/>
                  </a:cubicBezTo>
                  <a:cubicBezTo>
                    <a:pt x="148" y="53"/>
                    <a:pt x="138" y="78"/>
                    <a:pt x="134" y="104"/>
                  </a:cubicBezTo>
                  <a:cubicBezTo>
                    <a:pt x="134" y="105"/>
                    <a:pt x="134" y="106"/>
                    <a:pt x="134" y="107"/>
                  </a:cubicBezTo>
                  <a:cubicBezTo>
                    <a:pt x="133" y="112"/>
                    <a:pt x="139" y="116"/>
                    <a:pt x="143" y="114"/>
                  </a:cubicBezTo>
                  <a:close/>
                </a:path>
              </a:pathLst>
            </a:custGeom>
            <a:solidFill>
              <a:srgbClr val="22306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15" name="Freeform 114">
              <a:extLst>
                <a:ext uri="{FF2B5EF4-FFF2-40B4-BE49-F238E27FC236}">
                  <a16:creationId xmlns:a16="http://schemas.microsoft.com/office/drawing/2014/main" id="{4C910D45-3B20-4451-9488-4589B3D1C536}"/>
                </a:ext>
              </a:extLst>
            </p:cNvPr>
            <p:cNvSpPr>
              <a:spLocks/>
            </p:cNvSpPr>
            <p:nvPr/>
          </p:nvSpPr>
          <p:spPr bwMode="auto">
            <a:xfrm>
              <a:off x="9321501" y="2129624"/>
              <a:ext cx="77315" cy="143583"/>
            </a:xfrm>
            <a:custGeom>
              <a:avLst/>
              <a:gdLst>
                <a:gd name="T0" fmla="*/ 23 w 25"/>
                <a:gd name="T1" fmla="*/ 7 h 46"/>
                <a:gd name="T2" fmla="*/ 18 w 25"/>
                <a:gd name="T3" fmla="*/ 0 h 46"/>
                <a:gd name="T4" fmla="*/ 13 w 25"/>
                <a:gd name="T5" fmla="*/ 3 h 46"/>
                <a:gd name="T6" fmla="*/ 5 w 25"/>
                <a:gd name="T7" fmla="*/ 17 h 46"/>
                <a:gd name="T8" fmla="*/ 4 w 25"/>
                <a:gd name="T9" fmla="*/ 38 h 46"/>
                <a:gd name="T10" fmla="*/ 9 w 25"/>
                <a:gd name="T11" fmla="*/ 45 h 46"/>
                <a:gd name="T12" fmla="*/ 14 w 25"/>
                <a:gd name="T13" fmla="*/ 42 h 46"/>
                <a:gd name="T14" fmla="*/ 22 w 25"/>
                <a:gd name="T15" fmla="*/ 28 h 46"/>
                <a:gd name="T16" fmla="*/ 25 w 25"/>
                <a:gd name="T17" fmla="*/ 18 h 46"/>
                <a:gd name="T18" fmla="*/ 23 w 25"/>
                <a:gd name="T19" fmla="*/ 7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5" h="46">
                  <a:moveTo>
                    <a:pt x="23" y="7"/>
                  </a:moveTo>
                  <a:cubicBezTo>
                    <a:pt x="22" y="3"/>
                    <a:pt x="20" y="1"/>
                    <a:pt x="18" y="0"/>
                  </a:cubicBezTo>
                  <a:cubicBezTo>
                    <a:pt x="17" y="0"/>
                    <a:pt x="15" y="0"/>
                    <a:pt x="13" y="3"/>
                  </a:cubicBezTo>
                  <a:cubicBezTo>
                    <a:pt x="10" y="7"/>
                    <a:pt x="8" y="12"/>
                    <a:pt x="5" y="17"/>
                  </a:cubicBezTo>
                  <a:cubicBezTo>
                    <a:pt x="0" y="25"/>
                    <a:pt x="3" y="36"/>
                    <a:pt x="4" y="38"/>
                  </a:cubicBezTo>
                  <a:cubicBezTo>
                    <a:pt x="5" y="42"/>
                    <a:pt x="7" y="44"/>
                    <a:pt x="9" y="45"/>
                  </a:cubicBezTo>
                  <a:cubicBezTo>
                    <a:pt x="10" y="45"/>
                    <a:pt x="12" y="46"/>
                    <a:pt x="14" y="42"/>
                  </a:cubicBezTo>
                  <a:cubicBezTo>
                    <a:pt x="17" y="37"/>
                    <a:pt x="19" y="32"/>
                    <a:pt x="22" y="28"/>
                  </a:cubicBezTo>
                  <a:cubicBezTo>
                    <a:pt x="24" y="26"/>
                    <a:pt x="25" y="21"/>
                    <a:pt x="25" y="18"/>
                  </a:cubicBezTo>
                  <a:cubicBezTo>
                    <a:pt x="25" y="13"/>
                    <a:pt x="24" y="9"/>
                    <a:pt x="23" y="7"/>
                  </a:cubicBezTo>
                  <a:close/>
                </a:path>
              </a:pathLst>
            </a:custGeom>
            <a:solidFill>
              <a:srgbClr val="A18BC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16" name="Freeform 115">
              <a:extLst>
                <a:ext uri="{FF2B5EF4-FFF2-40B4-BE49-F238E27FC236}">
                  <a16:creationId xmlns:a16="http://schemas.microsoft.com/office/drawing/2014/main" id="{3F8BB0C4-36EB-4659-8CEE-9F3782A53C78}"/>
                </a:ext>
              </a:extLst>
            </p:cNvPr>
            <p:cNvSpPr>
              <a:spLocks/>
            </p:cNvSpPr>
            <p:nvPr/>
          </p:nvSpPr>
          <p:spPr bwMode="auto">
            <a:xfrm>
              <a:off x="8450530" y="1335968"/>
              <a:ext cx="640605" cy="927773"/>
            </a:xfrm>
            <a:custGeom>
              <a:avLst/>
              <a:gdLst>
                <a:gd name="T0" fmla="*/ 44 w 206"/>
                <a:gd name="T1" fmla="*/ 54 h 298"/>
                <a:gd name="T2" fmla="*/ 5 w 206"/>
                <a:gd name="T3" fmla="*/ 99 h 298"/>
                <a:gd name="T4" fmla="*/ 132 w 206"/>
                <a:gd name="T5" fmla="*/ 262 h 298"/>
                <a:gd name="T6" fmla="*/ 179 w 206"/>
                <a:gd name="T7" fmla="*/ 235 h 298"/>
                <a:gd name="T8" fmla="*/ 174 w 206"/>
                <a:gd name="T9" fmla="*/ 208 h 298"/>
                <a:gd name="T10" fmla="*/ 180 w 206"/>
                <a:gd name="T11" fmla="*/ 196 h 298"/>
                <a:gd name="T12" fmla="*/ 191 w 206"/>
                <a:gd name="T13" fmla="*/ 182 h 298"/>
                <a:gd name="T14" fmla="*/ 181 w 206"/>
                <a:gd name="T15" fmla="*/ 162 h 298"/>
                <a:gd name="T16" fmla="*/ 149 w 206"/>
                <a:gd name="T17" fmla="*/ 155 h 298"/>
                <a:gd name="T18" fmla="*/ 153 w 206"/>
                <a:gd name="T19" fmla="*/ 114 h 298"/>
                <a:gd name="T20" fmla="*/ 124 w 206"/>
                <a:gd name="T21" fmla="*/ 101 h 298"/>
                <a:gd name="T22" fmla="*/ 111 w 206"/>
                <a:gd name="T23" fmla="*/ 90 h 298"/>
                <a:gd name="T24" fmla="*/ 123 w 206"/>
                <a:gd name="T25" fmla="*/ 59 h 298"/>
                <a:gd name="T26" fmla="*/ 44 w 206"/>
                <a:gd name="T27" fmla="*/ 54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06" h="298">
                  <a:moveTo>
                    <a:pt x="44" y="54"/>
                  </a:moveTo>
                  <a:cubicBezTo>
                    <a:pt x="31" y="38"/>
                    <a:pt x="0" y="0"/>
                    <a:pt x="5" y="99"/>
                  </a:cubicBezTo>
                  <a:cubicBezTo>
                    <a:pt x="5" y="101"/>
                    <a:pt x="105" y="245"/>
                    <a:pt x="132" y="262"/>
                  </a:cubicBezTo>
                  <a:cubicBezTo>
                    <a:pt x="192" y="298"/>
                    <a:pt x="191" y="264"/>
                    <a:pt x="179" y="235"/>
                  </a:cubicBezTo>
                  <a:cubicBezTo>
                    <a:pt x="193" y="227"/>
                    <a:pt x="206" y="204"/>
                    <a:pt x="174" y="208"/>
                  </a:cubicBezTo>
                  <a:cubicBezTo>
                    <a:pt x="165" y="209"/>
                    <a:pt x="173" y="203"/>
                    <a:pt x="180" y="196"/>
                  </a:cubicBezTo>
                  <a:cubicBezTo>
                    <a:pt x="185" y="192"/>
                    <a:pt x="188" y="187"/>
                    <a:pt x="191" y="182"/>
                  </a:cubicBezTo>
                  <a:cubicBezTo>
                    <a:pt x="200" y="169"/>
                    <a:pt x="189" y="164"/>
                    <a:pt x="181" y="162"/>
                  </a:cubicBezTo>
                  <a:cubicBezTo>
                    <a:pt x="170" y="160"/>
                    <a:pt x="156" y="160"/>
                    <a:pt x="149" y="155"/>
                  </a:cubicBezTo>
                  <a:cubicBezTo>
                    <a:pt x="138" y="148"/>
                    <a:pt x="152" y="128"/>
                    <a:pt x="153" y="114"/>
                  </a:cubicBezTo>
                  <a:cubicBezTo>
                    <a:pt x="155" y="99"/>
                    <a:pt x="139" y="100"/>
                    <a:pt x="124" y="101"/>
                  </a:cubicBezTo>
                  <a:cubicBezTo>
                    <a:pt x="120" y="101"/>
                    <a:pt x="100" y="100"/>
                    <a:pt x="111" y="90"/>
                  </a:cubicBezTo>
                  <a:cubicBezTo>
                    <a:pt x="120" y="81"/>
                    <a:pt x="123" y="59"/>
                    <a:pt x="123" y="59"/>
                  </a:cubicBezTo>
                  <a:cubicBezTo>
                    <a:pt x="61" y="17"/>
                    <a:pt x="61" y="75"/>
                    <a:pt x="44" y="54"/>
                  </a:cubicBezTo>
                  <a:close/>
                </a:path>
              </a:pathLst>
            </a:custGeom>
            <a:solidFill>
              <a:srgbClr val="058EC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17" name="Freeform 116">
              <a:extLst>
                <a:ext uri="{FF2B5EF4-FFF2-40B4-BE49-F238E27FC236}">
                  <a16:creationId xmlns:a16="http://schemas.microsoft.com/office/drawing/2014/main" id="{D10014A5-81B9-4626-98CE-96937DCDEEB6}"/>
                </a:ext>
              </a:extLst>
            </p:cNvPr>
            <p:cNvSpPr>
              <a:spLocks/>
            </p:cNvSpPr>
            <p:nvPr/>
          </p:nvSpPr>
          <p:spPr bwMode="auto">
            <a:xfrm>
              <a:off x="7691586" y="1572645"/>
              <a:ext cx="1216519" cy="1191273"/>
            </a:xfrm>
            <a:custGeom>
              <a:avLst/>
              <a:gdLst>
                <a:gd name="T0" fmla="*/ 17 w 391"/>
                <a:gd name="T1" fmla="*/ 10 h 383"/>
                <a:gd name="T2" fmla="*/ 25 w 391"/>
                <a:gd name="T3" fmla="*/ 31 h 383"/>
                <a:gd name="T4" fmla="*/ 6 w 391"/>
                <a:gd name="T5" fmla="*/ 23 h 383"/>
                <a:gd name="T6" fmla="*/ 3 w 391"/>
                <a:gd name="T7" fmla="*/ 28 h 383"/>
                <a:gd name="T8" fmla="*/ 26 w 391"/>
                <a:gd name="T9" fmla="*/ 38 h 383"/>
                <a:gd name="T10" fmla="*/ 68 w 391"/>
                <a:gd name="T11" fmla="*/ 107 h 383"/>
                <a:gd name="T12" fmla="*/ 80 w 391"/>
                <a:gd name="T13" fmla="*/ 140 h 383"/>
                <a:gd name="T14" fmla="*/ 82 w 391"/>
                <a:gd name="T15" fmla="*/ 158 h 383"/>
                <a:gd name="T16" fmla="*/ 100 w 391"/>
                <a:gd name="T17" fmla="*/ 218 h 383"/>
                <a:gd name="T18" fmla="*/ 109 w 391"/>
                <a:gd name="T19" fmla="*/ 212 h 383"/>
                <a:gd name="T20" fmla="*/ 104 w 391"/>
                <a:gd name="T21" fmla="*/ 172 h 383"/>
                <a:gd name="T22" fmla="*/ 244 w 391"/>
                <a:gd name="T23" fmla="*/ 41 h 383"/>
                <a:gd name="T24" fmla="*/ 333 w 391"/>
                <a:gd name="T25" fmla="*/ 182 h 383"/>
                <a:gd name="T26" fmla="*/ 207 w 391"/>
                <a:gd name="T27" fmla="*/ 262 h 383"/>
                <a:gd name="T28" fmla="*/ 156 w 391"/>
                <a:gd name="T29" fmla="*/ 260 h 383"/>
                <a:gd name="T30" fmla="*/ 134 w 391"/>
                <a:gd name="T31" fmla="*/ 263 h 383"/>
                <a:gd name="T32" fmla="*/ 184 w 391"/>
                <a:gd name="T33" fmla="*/ 296 h 383"/>
                <a:gd name="T34" fmla="*/ 196 w 391"/>
                <a:gd name="T35" fmla="*/ 296 h 383"/>
                <a:gd name="T36" fmla="*/ 196 w 391"/>
                <a:gd name="T37" fmla="*/ 296 h 383"/>
                <a:gd name="T38" fmla="*/ 226 w 391"/>
                <a:gd name="T39" fmla="*/ 301 h 383"/>
                <a:gd name="T40" fmla="*/ 226 w 391"/>
                <a:gd name="T41" fmla="*/ 301 h 383"/>
                <a:gd name="T42" fmla="*/ 317 w 391"/>
                <a:gd name="T43" fmla="*/ 351 h 383"/>
                <a:gd name="T44" fmla="*/ 317 w 391"/>
                <a:gd name="T45" fmla="*/ 356 h 383"/>
                <a:gd name="T46" fmla="*/ 317 w 391"/>
                <a:gd name="T47" fmla="*/ 375 h 383"/>
                <a:gd name="T48" fmla="*/ 317 w 391"/>
                <a:gd name="T49" fmla="*/ 381 h 383"/>
                <a:gd name="T50" fmla="*/ 325 w 391"/>
                <a:gd name="T51" fmla="*/ 378 h 383"/>
                <a:gd name="T52" fmla="*/ 329 w 391"/>
                <a:gd name="T53" fmla="*/ 359 h 383"/>
                <a:gd name="T54" fmla="*/ 340 w 391"/>
                <a:gd name="T55" fmla="*/ 365 h 383"/>
                <a:gd name="T56" fmla="*/ 348 w 391"/>
                <a:gd name="T57" fmla="*/ 364 h 383"/>
                <a:gd name="T58" fmla="*/ 345 w 391"/>
                <a:gd name="T59" fmla="*/ 357 h 383"/>
                <a:gd name="T60" fmla="*/ 336 w 391"/>
                <a:gd name="T61" fmla="*/ 349 h 383"/>
                <a:gd name="T62" fmla="*/ 351 w 391"/>
                <a:gd name="T63" fmla="*/ 343 h 383"/>
                <a:gd name="T64" fmla="*/ 345 w 391"/>
                <a:gd name="T65" fmla="*/ 338 h 383"/>
                <a:gd name="T66" fmla="*/ 326 w 391"/>
                <a:gd name="T67" fmla="*/ 343 h 383"/>
                <a:gd name="T68" fmla="*/ 232 w 391"/>
                <a:gd name="T69" fmla="*/ 290 h 383"/>
                <a:gd name="T70" fmla="*/ 232 w 391"/>
                <a:gd name="T71" fmla="*/ 290 h 383"/>
                <a:gd name="T72" fmla="*/ 212 w 391"/>
                <a:gd name="T73" fmla="*/ 281 h 383"/>
                <a:gd name="T74" fmla="*/ 287 w 391"/>
                <a:gd name="T75" fmla="*/ 235 h 383"/>
                <a:gd name="T76" fmla="*/ 374 w 391"/>
                <a:gd name="T77" fmla="*/ 173 h 383"/>
                <a:gd name="T78" fmla="*/ 254 w 391"/>
                <a:gd name="T79" fmla="*/ 29 h 383"/>
                <a:gd name="T80" fmla="*/ 253 w 391"/>
                <a:gd name="T81" fmla="*/ 28 h 383"/>
                <a:gd name="T82" fmla="*/ 235 w 391"/>
                <a:gd name="T83" fmla="*/ 28 h 383"/>
                <a:gd name="T84" fmla="*/ 97 w 391"/>
                <a:gd name="T85" fmla="*/ 157 h 383"/>
                <a:gd name="T86" fmla="*/ 96 w 391"/>
                <a:gd name="T87" fmla="*/ 154 h 383"/>
                <a:gd name="T88" fmla="*/ 96 w 391"/>
                <a:gd name="T89" fmla="*/ 154 h 383"/>
                <a:gd name="T90" fmla="*/ 83 w 391"/>
                <a:gd name="T91" fmla="*/ 118 h 383"/>
                <a:gd name="T92" fmla="*/ 83 w 391"/>
                <a:gd name="T93" fmla="*/ 117 h 383"/>
                <a:gd name="T94" fmla="*/ 35 w 391"/>
                <a:gd name="T95" fmla="*/ 36 h 383"/>
                <a:gd name="T96" fmla="*/ 51 w 391"/>
                <a:gd name="T97" fmla="*/ 17 h 383"/>
                <a:gd name="T98" fmla="*/ 47 w 391"/>
                <a:gd name="T99" fmla="*/ 11 h 383"/>
                <a:gd name="T100" fmla="*/ 31 w 391"/>
                <a:gd name="T101" fmla="*/ 27 h 383"/>
                <a:gd name="T102" fmla="*/ 19 w 391"/>
                <a:gd name="T103" fmla="*/ 4 h 383"/>
                <a:gd name="T104" fmla="*/ 17 w 391"/>
                <a:gd name="T105" fmla="*/ 10 h 3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391" h="383">
                  <a:moveTo>
                    <a:pt x="17" y="10"/>
                  </a:moveTo>
                  <a:cubicBezTo>
                    <a:pt x="23" y="18"/>
                    <a:pt x="24" y="18"/>
                    <a:pt x="25" y="31"/>
                  </a:cubicBezTo>
                  <a:cubicBezTo>
                    <a:pt x="17" y="27"/>
                    <a:pt x="16" y="25"/>
                    <a:pt x="6" y="23"/>
                  </a:cubicBezTo>
                  <a:cubicBezTo>
                    <a:pt x="2" y="22"/>
                    <a:pt x="0" y="26"/>
                    <a:pt x="3" y="28"/>
                  </a:cubicBezTo>
                  <a:cubicBezTo>
                    <a:pt x="13" y="33"/>
                    <a:pt x="15" y="35"/>
                    <a:pt x="26" y="38"/>
                  </a:cubicBezTo>
                  <a:cubicBezTo>
                    <a:pt x="28" y="39"/>
                    <a:pt x="56" y="84"/>
                    <a:pt x="68" y="107"/>
                  </a:cubicBezTo>
                  <a:cubicBezTo>
                    <a:pt x="74" y="118"/>
                    <a:pt x="78" y="130"/>
                    <a:pt x="80" y="140"/>
                  </a:cubicBezTo>
                  <a:cubicBezTo>
                    <a:pt x="81" y="147"/>
                    <a:pt x="81" y="154"/>
                    <a:pt x="82" y="158"/>
                  </a:cubicBezTo>
                  <a:cubicBezTo>
                    <a:pt x="82" y="173"/>
                    <a:pt x="81" y="189"/>
                    <a:pt x="100" y="218"/>
                  </a:cubicBezTo>
                  <a:cubicBezTo>
                    <a:pt x="104" y="223"/>
                    <a:pt x="112" y="217"/>
                    <a:pt x="109" y="212"/>
                  </a:cubicBezTo>
                  <a:cubicBezTo>
                    <a:pt x="101" y="199"/>
                    <a:pt x="99" y="187"/>
                    <a:pt x="104" y="172"/>
                  </a:cubicBezTo>
                  <a:cubicBezTo>
                    <a:pt x="118" y="166"/>
                    <a:pt x="203" y="98"/>
                    <a:pt x="244" y="41"/>
                  </a:cubicBezTo>
                  <a:cubicBezTo>
                    <a:pt x="285" y="87"/>
                    <a:pt x="302" y="129"/>
                    <a:pt x="333" y="182"/>
                  </a:cubicBezTo>
                  <a:cubicBezTo>
                    <a:pt x="323" y="184"/>
                    <a:pt x="217" y="256"/>
                    <a:pt x="207" y="262"/>
                  </a:cubicBezTo>
                  <a:cubicBezTo>
                    <a:pt x="204" y="265"/>
                    <a:pt x="174" y="277"/>
                    <a:pt x="156" y="260"/>
                  </a:cubicBezTo>
                  <a:cubicBezTo>
                    <a:pt x="153" y="257"/>
                    <a:pt x="138" y="257"/>
                    <a:pt x="134" y="263"/>
                  </a:cubicBezTo>
                  <a:cubicBezTo>
                    <a:pt x="134" y="263"/>
                    <a:pt x="159" y="292"/>
                    <a:pt x="184" y="296"/>
                  </a:cubicBezTo>
                  <a:cubicBezTo>
                    <a:pt x="188" y="296"/>
                    <a:pt x="192" y="297"/>
                    <a:pt x="196" y="296"/>
                  </a:cubicBezTo>
                  <a:cubicBezTo>
                    <a:pt x="196" y="296"/>
                    <a:pt x="196" y="296"/>
                    <a:pt x="196" y="296"/>
                  </a:cubicBezTo>
                  <a:cubicBezTo>
                    <a:pt x="204" y="296"/>
                    <a:pt x="226" y="301"/>
                    <a:pt x="226" y="301"/>
                  </a:cubicBezTo>
                  <a:cubicBezTo>
                    <a:pt x="226" y="301"/>
                    <a:pt x="226" y="301"/>
                    <a:pt x="226" y="301"/>
                  </a:cubicBezTo>
                  <a:cubicBezTo>
                    <a:pt x="264" y="314"/>
                    <a:pt x="308" y="318"/>
                    <a:pt x="317" y="351"/>
                  </a:cubicBezTo>
                  <a:cubicBezTo>
                    <a:pt x="317" y="351"/>
                    <a:pt x="317" y="355"/>
                    <a:pt x="317" y="356"/>
                  </a:cubicBezTo>
                  <a:cubicBezTo>
                    <a:pt x="319" y="363"/>
                    <a:pt x="321" y="369"/>
                    <a:pt x="317" y="375"/>
                  </a:cubicBezTo>
                  <a:cubicBezTo>
                    <a:pt x="315" y="377"/>
                    <a:pt x="315" y="380"/>
                    <a:pt x="317" y="381"/>
                  </a:cubicBezTo>
                  <a:cubicBezTo>
                    <a:pt x="320" y="383"/>
                    <a:pt x="323" y="381"/>
                    <a:pt x="325" y="378"/>
                  </a:cubicBezTo>
                  <a:cubicBezTo>
                    <a:pt x="328" y="372"/>
                    <a:pt x="329" y="365"/>
                    <a:pt x="329" y="359"/>
                  </a:cubicBezTo>
                  <a:cubicBezTo>
                    <a:pt x="333" y="360"/>
                    <a:pt x="336" y="362"/>
                    <a:pt x="340" y="365"/>
                  </a:cubicBezTo>
                  <a:cubicBezTo>
                    <a:pt x="342" y="367"/>
                    <a:pt x="347" y="366"/>
                    <a:pt x="348" y="364"/>
                  </a:cubicBezTo>
                  <a:cubicBezTo>
                    <a:pt x="350" y="361"/>
                    <a:pt x="347" y="359"/>
                    <a:pt x="345" y="357"/>
                  </a:cubicBezTo>
                  <a:cubicBezTo>
                    <a:pt x="342" y="355"/>
                    <a:pt x="339" y="351"/>
                    <a:pt x="336" y="349"/>
                  </a:cubicBezTo>
                  <a:cubicBezTo>
                    <a:pt x="341" y="348"/>
                    <a:pt x="343" y="348"/>
                    <a:pt x="351" y="343"/>
                  </a:cubicBezTo>
                  <a:cubicBezTo>
                    <a:pt x="356" y="340"/>
                    <a:pt x="349" y="337"/>
                    <a:pt x="345" y="338"/>
                  </a:cubicBezTo>
                  <a:cubicBezTo>
                    <a:pt x="332" y="342"/>
                    <a:pt x="333" y="340"/>
                    <a:pt x="326" y="343"/>
                  </a:cubicBezTo>
                  <a:cubicBezTo>
                    <a:pt x="309" y="305"/>
                    <a:pt x="268" y="301"/>
                    <a:pt x="232" y="290"/>
                  </a:cubicBezTo>
                  <a:cubicBezTo>
                    <a:pt x="232" y="290"/>
                    <a:pt x="232" y="290"/>
                    <a:pt x="232" y="290"/>
                  </a:cubicBezTo>
                  <a:cubicBezTo>
                    <a:pt x="221" y="286"/>
                    <a:pt x="215" y="282"/>
                    <a:pt x="212" y="281"/>
                  </a:cubicBezTo>
                  <a:cubicBezTo>
                    <a:pt x="237" y="264"/>
                    <a:pt x="260" y="247"/>
                    <a:pt x="287" y="235"/>
                  </a:cubicBezTo>
                  <a:cubicBezTo>
                    <a:pt x="319" y="220"/>
                    <a:pt x="391" y="199"/>
                    <a:pt x="374" y="173"/>
                  </a:cubicBezTo>
                  <a:cubicBezTo>
                    <a:pt x="372" y="169"/>
                    <a:pt x="317" y="76"/>
                    <a:pt x="254" y="29"/>
                  </a:cubicBezTo>
                  <a:cubicBezTo>
                    <a:pt x="254" y="28"/>
                    <a:pt x="253" y="28"/>
                    <a:pt x="253" y="28"/>
                  </a:cubicBezTo>
                  <a:cubicBezTo>
                    <a:pt x="251" y="23"/>
                    <a:pt x="240" y="18"/>
                    <a:pt x="235" y="28"/>
                  </a:cubicBezTo>
                  <a:cubicBezTo>
                    <a:pt x="199" y="85"/>
                    <a:pt x="147" y="113"/>
                    <a:pt x="97" y="157"/>
                  </a:cubicBezTo>
                  <a:cubicBezTo>
                    <a:pt x="97" y="156"/>
                    <a:pt x="97" y="155"/>
                    <a:pt x="96" y="154"/>
                  </a:cubicBezTo>
                  <a:cubicBezTo>
                    <a:pt x="96" y="154"/>
                    <a:pt x="96" y="154"/>
                    <a:pt x="96" y="154"/>
                  </a:cubicBezTo>
                  <a:cubicBezTo>
                    <a:pt x="96" y="154"/>
                    <a:pt x="86" y="122"/>
                    <a:pt x="83" y="118"/>
                  </a:cubicBezTo>
                  <a:cubicBezTo>
                    <a:pt x="83" y="118"/>
                    <a:pt x="83" y="117"/>
                    <a:pt x="83" y="117"/>
                  </a:cubicBezTo>
                  <a:cubicBezTo>
                    <a:pt x="72" y="89"/>
                    <a:pt x="56" y="62"/>
                    <a:pt x="35" y="36"/>
                  </a:cubicBezTo>
                  <a:cubicBezTo>
                    <a:pt x="39" y="29"/>
                    <a:pt x="43" y="21"/>
                    <a:pt x="51" y="17"/>
                  </a:cubicBezTo>
                  <a:cubicBezTo>
                    <a:pt x="54" y="16"/>
                    <a:pt x="52" y="8"/>
                    <a:pt x="47" y="11"/>
                  </a:cubicBezTo>
                  <a:cubicBezTo>
                    <a:pt x="42" y="14"/>
                    <a:pt x="35" y="23"/>
                    <a:pt x="31" y="27"/>
                  </a:cubicBezTo>
                  <a:cubicBezTo>
                    <a:pt x="31" y="17"/>
                    <a:pt x="29" y="13"/>
                    <a:pt x="19" y="4"/>
                  </a:cubicBezTo>
                  <a:cubicBezTo>
                    <a:pt x="14" y="0"/>
                    <a:pt x="15" y="8"/>
                    <a:pt x="17" y="10"/>
                  </a:cubicBezTo>
                  <a:close/>
                </a:path>
              </a:pathLst>
            </a:custGeom>
            <a:solidFill>
              <a:srgbClr val="01010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18" name="Freeform 117">
              <a:extLst>
                <a:ext uri="{FF2B5EF4-FFF2-40B4-BE49-F238E27FC236}">
                  <a16:creationId xmlns:a16="http://schemas.microsoft.com/office/drawing/2014/main" id="{BA411C1F-8C4C-44A3-ACD1-E3790D742BAF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912485" y="1777764"/>
              <a:ext cx="915150" cy="757366"/>
            </a:xfrm>
            <a:custGeom>
              <a:avLst/>
              <a:gdLst>
                <a:gd name="T0" fmla="*/ 244 w 294"/>
                <a:gd name="T1" fmla="*/ 76 h 243"/>
                <a:gd name="T2" fmla="*/ 253 w 294"/>
                <a:gd name="T3" fmla="*/ 68 h 243"/>
                <a:gd name="T4" fmla="*/ 251 w 294"/>
                <a:gd name="T5" fmla="*/ 45 h 243"/>
                <a:gd name="T6" fmla="*/ 229 w 294"/>
                <a:gd name="T7" fmla="*/ 37 h 243"/>
                <a:gd name="T8" fmla="*/ 230 w 294"/>
                <a:gd name="T9" fmla="*/ 29 h 243"/>
                <a:gd name="T10" fmla="*/ 187 w 294"/>
                <a:gd name="T11" fmla="*/ 10 h 243"/>
                <a:gd name="T12" fmla="*/ 147 w 294"/>
                <a:gd name="T13" fmla="*/ 36 h 243"/>
                <a:gd name="T14" fmla="*/ 72 w 294"/>
                <a:gd name="T15" fmla="*/ 108 h 243"/>
                <a:gd name="T16" fmla="*/ 48 w 294"/>
                <a:gd name="T17" fmla="*/ 145 h 243"/>
                <a:gd name="T18" fmla="*/ 48 w 294"/>
                <a:gd name="T19" fmla="*/ 184 h 243"/>
                <a:gd name="T20" fmla="*/ 57 w 294"/>
                <a:gd name="T21" fmla="*/ 196 h 243"/>
                <a:gd name="T22" fmla="*/ 59 w 294"/>
                <a:gd name="T23" fmla="*/ 202 h 243"/>
                <a:gd name="T24" fmla="*/ 73 w 294"/>
                <a:gd name="T25" fmla="*/ 214 h 243"/>
                <a:gd name="T26" fmla="*/ 80 w 294"/>
                <a:gd name="T27" fmla="*/ 223 h 243"/>
                <a:gd name="T28" fmla="*/ 136 w 294"/>
                <a:gd name="T29" fmla="*/ 243 h 243"/>
                <a:gd name="T30" fmla="*/ 127 w 294"/>
                <a:gd name="T31" fmla="*/ 208 h 243"/>
                <a:gd name="T32" fmla="*/ 123 w 294"/>
                <a:gd name="T33" fmla="*/ 208 h 243"/>
                <a:gd name="T34" fmla="*/ 162 w 294"/>
                <a:gd name="T35" fmla="*/ 188 h 243"/>
                <a:gd name="T36" fmla="*/ 273 w 294"/>
                <a:gd name="T37" fmla="*/ 110 h 243"/>
                <a:gd name="T38" fmla="*/ 248 w 294"/>
                <a:gd name="T39" fmla="*/ 77 h 243"/>
                <a:gd name="T40" fmla="*/ 3 w 294"/>
                <a:gd name="T41" fmla="*/ 77 h 243"/>
                <a:gd name="T42" fmla="*/ 10 w 294"/>
                <a:gd name="T43" fmla="*/ 121 h 243"/>
                <a:gd name="T44" fmla="*/ 27 w 294"/>
                <a:gd name="T45" fmla="*/ 122 h 243"/>
                <a:gd name="T46" fmla="*/ 33 w 294"/>
                <a:gd name="T47" fmla="*/ 109 h 243"/>
                <a:gd name="T48" fmla="*/ 29 w 294"/>
                <a:gd name="T49" fmla="*/ 73 h 243"/>
                <a:gd name="T50" fmla="*/ 3 w 294"/>
                <a:gd name="T51" fmla="*/ 77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294" h="243">
                  <a:moveTo>
                    <a:pt x="244" y="76"/>
                  </a:moveTo>
                  <a:cubicBezTo>
                    <a:pt x="247" y="74"/>
                    <a:pt x="250" y="71"/>
                    <a:pt x="253" y="68"/>
                  </a:cubicBezTo>
                  <a:cubicBezTo>
                    <a:pt x="261" y="60"/>
                    <a:pt x="256" y="49"/>
                    <a:pt x="251" y="45"/>
                  </a:cubicBezTo>
                  <a:cubicBezTo>
                    <a:pt x="247" y="41"/>
                    <a:pt x="238" y="36"/>
                    <a:pt x="229" y="37"/>
                  </a:cubicBezTo>
                  <a:cubicBezTo>
                    <a:pt x="230" y="34"/>
                    <a:pt x="230" y="32"/>
                    <a:pt x="230" y="29"/>
                  </a:cubicBezTo>
                  <a:cubicBezTo>
                    <a:pt x="229" y="11"/>
                    <a:pt x="208" y="0"/>
                    <a:pt x="187" y="10"/>
                  </a:cubicBezTo>
                  <a:cubicBezTo>
                    <a:pt x="173" y="17"/>
                    <a:pt x="160" y="26"/>
                    <a:pt x="147" y="36"/>
                  </a:cubicBezTo>
                  <a:cubicBezTo>
                    <a:pt x="120" y="57"/>
                    <a:pt x="94" y="82"/>
                    <a:pt x="72" y="108"/>
                  </a:cubicBezTo>
                  <a:cubicBezTo>
                    <a:pt x="63" y="120"/>
                    <a:pt x="53" y="132"/>
                    <a:pt x="48" y="145"/>
                  </a:cubicBezTo>
                  <a:cubicBezTo>
                    <a:pt x="43" y="159"/>
                    <a:pt x="44" y="172"/>
                    <a:pt x="48" y="184"/>
                  </a:cubicBezTo>
                  <a:cubicBezTo>
                    <a:pt x="49" y="189"/>
                    <a:pt x="53" y="193"/>
                    <a:pt x="57" y="196"/>
                  </a:cubicBezTo>
                  <a:cubicBezTo>
                    <a:pt x="57" y="198"/>
                    <a:pt x="58" y="201"/>
                    <a:pt x="59" y="202"/>
                  </a:cubicBezTo>
                  <a:cubicBezTo>
                    <a:pt x="63" y="208"/>
                    <a:pt x="68" y="212"/>
                    <a:pt x="73" y="214"/>
                  </a:cubicBezTo>
                  <a:cubicBezTo>
                    <a:pt x="75" y="218"/>
                    <a:pt x="78" y="221"/>
                    <a:pt x="80" y="223"/>
                  </a:cubicBezTo>
                  <a:cubicBezTo>
                    <a:pt x="96" y="235"/>
                    <a:pt x="116" y="243"/>
                    <a:pt x="136" y="243"/>
                  </a:cubicBezTo>
                  <a:cubicBezTo>
                    <a:pt x="150" y="243"/>
                    <a:pt x="139" y="208"/>
                    <a:pt x="127" y="208"/>
                  </a:cubicBezTo>
                  <a:cubicBezTo>
                    <a:pt x="126" y="208"/>
                    <a:pt x="124" y="208"/>
                    <a:pt x="123" y="208"/>
                  </a:cubicBezTo>
                  <a:cubicBezTo>
                    <a:pt x="137" y="202"/>
                    <a:pt x="150" y="195"/>
                    <a:pt x="162" y="188"/>
                  </a:cubicBezTo>
                  <a:cubicBezTo>
                    <a:pt x="201" y="166"/>
                    <a:pt x="238" y="139"/>
                    <a:pt x="273" y="110"/>
                  </a:cubicBezTo>
                  <a:cubicBezTo>
                    <a:pt x="294" y="93"/>
                    <a:pt x="267" y="69"/>
                    <a:pt x="248" y="77"/>
                  </a:cubicBezTo>
                  <a:moveTo>
                    <a:pt x="3" y="77"/>
                  </a:moveTo>
                  <a:cubicBezTo>
                    <a:pt x="0" y="96"/>
                    <a:pt x="3" y="111"/>
                    <a:pt x="10" y="121"/>
                  </a:cubicBezTo>
                  <a:cubicBezTo>
                    <a:pt x="13" y="125"/>
                    <a:pt x="21" y="125"/>
                    <a:pt x="27" y="122"/>
                  </a:cubicBezTo>
                  <a:cubicBezTo>
                    <a:pt x="33" y="118"/>
                    <a:pt x="36" y="112"/>
                    <a:pt x="33" y="109"/>
                  </a:cubicBezTo>
                  <a:cubicBezTo>
                    <a:pt x="28" y="101"/>
                    <a:pt x="26" y="87"/>
                    <a:pt x="29" y="73"/>
                  </a:cubicBezTo>
                  <a:cubicBezTo>
                    <a:pt x="30" y="62"/>
                    <a:pt x="5" y="65"/>
                    <a:pt x="3" y="77"/>
                  </a:cubicBezTo>
                  <a:close/>
                </a:path>
              </a:pathLst>
            </a:custGeom>
            <a:solidFill>
              <a:srgbClr val="113B6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19" name="Freeform 118">
              <a:extLst>
                <a:ext uri="{FF2B5EF4-FFF2-40B4-BE49-F238E27FC236}">
                  <a16:creationId xmlns:a16="http://schemas.microsoft.com/office/drawing/2014/main" id="{933A0819-5162-4D4F-AB2B-182DEAB17301}"/>
                </a:ext>
              </a:extLst>
            </p:cNvPr>
            <p:cNvSpPr>
              <a:spLocks/>
            </p:cNvSpPr>
            <p:nvPr/>
          </p:nvSpPr>
          <p:spPr bwMode="auto">
            <a:xfrm>
              <a:off x="8103404" y="1889792"/>
              <a:ext cx="534890" cy="588536"/>
            </a:xfrm>
            <a:custGeom>
              <a:avLst/>
              <a:gdLst>
                <a:gd name="T0" fmla="*/ 107 w 172"/>
                <a:gd name="T1" fmla="*/ 9 h 189"/>
                <a:gd name="T2" fmla="*/ 53 w 172"/>
                <a:gd name="T3" fmla="*/ 65 h 189"/>
                <a:gd name="T4" fmla="*/ 42 w 172"/>
                <a:gd name="T5" fmla="*/ 77 h 189"/>
                <a:gd name="T6" fmla="*/ 37 w 172"/>
                <a:gd name="T7" fmla="*/ 83 h 189"/>
                <a:gd name="T8" fmla="*/ 34 w 172"/>
                <a:gd name="T9" fmla="*/ 86 h 189"/>
                <a:gd name="T10" fmla="*/ 23 w 172"/>
                <a:gd name="T11" fmla="*/ 94 h 189"/>
                <a:gd name="T12" fmla="*/ 14 w 172"/>
                <a:gd name="T13" fmla="*/ 98 h 189"/>
                <a:gd name="T14" fmla="*/ 1 w 172"/>
                <a:gd name="T15" fmla="*/ 123 h 189"/>
                <a:gd name="T16" fmla="*/ 13 w 172"/>
                <a:gd name="T17" fmla="*/ 138 h 189"/>
                <a:gd name="T18" fmla="*/ 9 w 172"/>
                <a:gd name="T19" fmla="*/ 148 h 189"/>
                <a:gd name="T20" fmla="*/ 25 w 172"/>
                <a:gd name="T21" fmla="*/ 180 h 189"/>
                <a:gd name="T22" fmla="*/ 55 w 172"/>
                <a:gd name="T23" fmla="*/ 177 h 189"/>
                <a:gd name="T24" fmla="*/ 60 w 172"/>
                <a:gd name="T25" fmla="*/ 167 h 189"/>
                <a:gd name="T26" fmla="*/ 70 w 172"/>
                <a:gd name="T27" fmla="*/ 157 h 189"/>
                <a:gd name="T28" fmla="*/ 73 w 172"/>
                <a:gd name="T29" fmla="*/ 155 h 189"/>
                <a:gd name="T30" fmla="*/ 80 w 172"/>
                <a:gd name="T31" fmla="*/ 151 h 189"/>
                <a:gd name="T32" fmla="*/ 94 w 172"/>
                <a:gd name="T33" fmla="*/ 143 h 189"/>
                <a:gd name="T34" fmla="*/ 161 w 172"/>
                <a:gd name="T35" fmla="*/ 104 h 189"/>
                <a:gd name="T36" fmla="*/ 162 w 172"/>
                <a:gd name="T37" fmla="*/ 74 h 189"/>
                <a:gd name="T38" fmla="*/ 128 w 172"/>
                <a:gd name="T39" fmla="*/ 60 h 189"/>
                <a:gd name="T40" fmla="*/ 81 w 172"/>
                <a:gd name="T41" fmla="*/ 89 h 189"/>
                <a:gd name="T42" fmla="*/ 129 w 172"/>
                <a:gd name="T43" fmla="*/ 38 h 189"/>
                <a:gd name="T44" fmla="*/ 130 w 172"/>
                <a:gd name="T45" fmla="*/ 9 h 189"/>
                <a:gd name="T46" fmla="*/ 107 w 172"/>
                <a:gd name="T47" fmla="*/ 9 h 1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72" h="189">
                  <a:moveTo>
                    <a:pt x="107" y="9"/>
                  </a:moveTo>
                  <a:cubicBezTo>
                    <a:pt x="89" y="28"/>
                    <a:pt x="70" y="46"/>
                    <a:pt x="53" y="65"/>
                  </a:cubicBezTo>
                  <a:cubicBezTo>
                    <a:pt x="50" y="69"/>
                    <a:pt x="46" y="73"/>
                    <a:pt x="42" y="77"/>
                  </a:cubicBezTo>
                  <a:cubicBezTo>
                    <a:pt x="41" y="79"/>
                    <a:pt x="39" y="81"/>
                    <a:pt x="37" y="83"/>
                  </a:cubicBezTo>
                  <a:cubicBezTo>
                    <a:pt x="37" y="83"/>
                    <a:pt x="33" y="87"/>
                    <a:pt x="34" y="86"/>
                  </a:cubicBezTo>
                  <a:cubicBezTo>
                    <a:pt x="31" y="89"/>
                    <a:pt x="27" y="92"/>
                    <a:pt x="23" y="94"/>
                  </a:cubicBezTo>
                  <a:cubicBezTo>
                    <a:pt x="20" y="96"/>
                    <a:pt x="19" y="97"/>
                    <a:pt x="14" y="98"/>
                  </a:cubicBezTo>
                  <a:cubicBezTo>
                    <a:pt x="3" y="101"/>
                    <a:pt x="0" y="116"/>
                    <a:pt x="1" y="123"/>
                  </a:cubicBezTo>
                  <a:cubicBezTo>
                    <a:pt x="2" y="130"/>
                    <a:pt x="7" y="136"/>
                    <a:pt x="13" y="138"/>
                  </a:cubicBezTo>
                  <a:cubicBezTo>
                    <a:pt x="11" y="141"/>
                    <a:pt x="10" y="144"/>
                    <a:pt x="9" y="148"/>
                  </a:cubicBezTo>
                  <a:cubicBezTo>
                    <a:pt x="5" y="160"/>
                    <a:pt x="15" y="174"/>
                    <a:pt x="25" y="180"/>
                  </a:cubicBezTo>
                  <a:cubicBezTo>
                    <a:pt x="34" y="185"/>
                    <a:pt x="51" y="189"/>
                    <a:pt x="55" y="177"/>
                  </a:cubicBezTo>
                  <a:cubicBezTo>
                    <a:pt x="57" y="171"/>
                    <a:pt x="57" y="170"/>
                    <a:pt x="60" y="167"/>
                  </a:cubicBezTo>
                  <a:cubicBezTo>
                    <a:pt x="63" y="163"/>
                    <a:pt x="67" y="160"/>
                    <a:pt x="70" y="157"/>
                  </a:cubicBezTo>
                  <a:cubicBezTo>
                    <a:pt x="68" y="159"/>
                    <a:pt x="73" y="155"/>
                    <a:pt x="73" y="155"/>
                  </a:cubicBezTo>
                  <a:cubicBezTo>
                    <a:pt x="75" y="154"/>
                    <a:pt x="78" y="152"/>
                    <a:pt x="80" y="151"/>
                  </a:cubicBezTo>
                  <a:cubicBezTo>
                    <a:pt x="85" y="148"/>
                    <a:pt x="89" y="146"/>
                    <a:pt x="94" y="143"/>
                  </a:cubicBezTo>
                  <a:cubicBezTo>
                    <a:pt x="117" y="131"/>
                    <a:pt x="139" y="118"/>
                    <a:pt x="161" y="104"/>
                  </a:cubicBezTo>
                  <a:cubicBezTo>
                    <a:pt x="172" y="97"/>
                    <a:pt x="169" y="83"/>
                    <a:pt x="162" y="74"/>
                  </a:cubicBezTo>
                  <a:cubicBezTo>
                    <a:pt x="156" y="66"/>
                    <a:pt x="139" y="53"/>
                    <a:pt x="128" y="60"/>
                  </a:cubicBezTo>
                  <a:cubicBezTo>
                    <a:pt x="112" y="70"/>
                    <a:pt x="97" y="80"/>
                    <a:pt x="81" y="89"/>
                  </a:cubicBezTo>
                  <a:cubicBezTo>
                    <a:pt x="97" y="72"/>
                    <a:pt x="113" y="55"/>
                    <a:pt x="129" y="38"/>
                  </a:cubicBezTo>
                  <a:cubicBezTo>
                    <a:pt x="139" y="29"/>
                    <a:pt x="135" y="14"/>
                    <a:pt x="130" y="9"/>
                  </a:cubicBezTo>
                  <a:cubicBezTo>
                    <a:pt x="125" y="3"/>
                    <a:pt x="116" y="0"/>
                    <a:pt x="107" y="9"/>
                  </a:cubicBezTo>
                  <a:close/>
                </a:path>
              </a:pathLst>
            </a:custGeom>
            <a:solidFill>
              <a:srgbClr val="113B6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20" name="Freeform 119">
              <a:extLst>
                <a:ext uri="{FF2B5EF4-FFF2-40B4-BE49-F238E27FC236}">
                  <a16:creationId xmlns:a16="http://schemas.microsoft.com/office/drawing/2014/main" id="{2C328771-1EA7-4869-8917-A4CD44DE6F1D}"/>
                </a:ext>
              </a:extLst>
            </p:cNvPr>
            <p:cNvSpPr>
              <a:spLocks/>
            </p:cNvSpPr>
            <p:nvPr/>
          </p:nvSpPr>
          <p:spPr bwMode="auto">
            <a:xfrm>
              <a:off x="7158275" y="2151714"/>
              <a:ext cx="981420" cy="998775"/>
            </a:xfrm>
            <a:custGeom>
              <a:avLst/>
              <a:gdLst>
                <a:gd name="T0" fmla="*/ 76 w 316"/>
                <a:gd name="T1" fmla="*/ 44 h 321"/>
                <a:gd name="T2" fmla="*/ 270 w 316"/>
                <a:gd name="T3" fmla="*/ 81 h 321"/>
                <a:gd name="T4" fmla="*/ 242 w 316"/>
                <a:gd name="T5" fmla="*/ 277 h 321"/>
                <a:gd name="T6" fmla="*/ 39 w 316"/>
                <a:gd name="T7" fmla="*/ 240 h 321"/>
                <a:gd name="T8" fmla="*/ 76 w 316"/>
                <a:gd name="T9" fmla="*/ 44 h 3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6" h="321">
                  <a:moveTo>
                    <a:pt x="76" y="44"/>
                  </a:moveTo>
                  <a:cubicBezTo>
                    <a:pt x="137" y="0"/>
                    <a:pt x="224" y="16"/>
                    <a:pt x="270" y="81"/>
                  </a:cubicBezTo>
                  <a:cubicBezTo>
                    <a:pt x="316" y="145"/>
                    <a:pt x="304" y="233"/>
                    <a:pt x="242" y="277"/>
                  </a:cubicBezTo>
                  <a:cubicBezTo>
                    <a:pt x="181" y="321"/>
                    <a:pt x="73" y="290"/>
                    <a:pt x="39" y="240"/>
                  </a:cubicBezTo>
                  <a:cubicBezTo>
                    <a:pt x="0" y="181"/>
                    <a:pt x="14" y="88"/>
                    <a:pt x="76" y="4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21" name="Freeform 120">
              <a:extLst>
                <a:ext uri="{FF2B5EF4-FFF2-40B4-BE49-F238E27FC236}">
                  <a16:creationId xmlns:a16="http://schemas.microsoft.com/office/drawing/2014/main" id="{E5A02DDA-A5A3-44EF-9554-6A1A3B3BF9F7}"/>
                </a:ext>
              </a:extLst>
            </p:cNvPr>
            <p:cNvSpPr>
              <a:spLocks/>
            </p:cNvSpPr>
            <p:nvPr/>
          </p:nvSpPr>
          <p:spPr bwMode="auto">
            <a:xfrm>
              <a:off x="7387063" y="2292142"/>
              <a:ext cx="175141" cy="211431"/>
            </a:xfrm>
            <a:custGeom>
              <a:avLst/>
              <a:gdLst>
                <a:gd name="T0" fmla="*/ 19 w 56"/>
                <a:gd name="T1" fmla="*/ 23 h 68"/>
                <a:gd name="T2" fmla="*/ 36 w 56"/>
                <a:gd name="T3" fmla="*/ 49 h 68"/>
                <a:gd name="T4" fmla="*/ 19 w 56"/>
                <a:gd name="T5" fmla="*/ 23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6" h="68">
                  <a:moveTo>
                    <a:pt x="19" y="23"/>
                  </a:moveTo>
                  <a:cubicBezTo>
                    <a:pt x="56" y="0"/>
                    <a:pt x="52" y="33"/>
                    <a:pt x="36" y="49"/>
                  </a:cubicBezTo>
                  <a:cubicBezTo>
                    <a:pt x="15" y="68"/>
                    <a:pt x="0" y="35"/>
                    <a:pt x="19" y="23"/>
                  </a:cubicBezTo>
                  <a:close/>
                </a:path>
              </a:pathLst>
            </a:custGeom>
            <a:solidFill>
              <a:srgbClr val="F3ECC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22" name="Freeform 121">
              <a:extLst>
                <a:ext uri="{FF2B5EF4-FFF2-40B4-BE49-F238E27FC236}">
                  <a16:creationId xmlns:a16="http://schemas.microsoft.com/office/drawing/2014/main" id="{49EA759A-00FA-4CA8-8BB9-2B1D4D35C2B6}"/>
                </a:ext>
              </a:extLst>
            </p:cNvPr>
            <p:cNvSpPr>
              <a:spLocks/>
            </p:cNvSpPr>
            <p:nvPr/>
          </p:nvSpPr>
          <p:spPr bwMode="auto">
            <a:xfrm>
              <a:off x="7783101" y="2724471"/>
              <a:ext cx="192497" cy="179874"/>
            </a:xfrm>
            <a:custGeom>
              <a:avLst/>
              <a:gdLst>
                <a:gd name="T0" fmla="*/ 21 w 62"/>
                <a:gd name="T1" fmla="*/ 14 h 58"/>
                <a:gd name="T2" fmla="*/ 33 w 62"/>
                <a:gd name="T3" fmla="*/ 47 h 58"/>
                <a:gd name="T4" fmla="*/ 21 w 62"/>
                <a:gd name="T5" fmla="*/ 14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2" h="58">
                  <a:moveTo>
                    <a:pt x="21" y="14"/>
                  </a:moveTo>
                  <a:cubicBezTo>
                    <a:pt x="62" y="0"/>
                    <a:pt x="48" y="41"/>
                    <a:pt x="33" y="47"/>
                  </a:cubicBezTo>
                  <a:cubicBezTo>
                    <a:pt x="4" y="58"/>
                    <a:pt x="0" y="22"/>
                    <a:pt x="21" y="14"/>
                  </a:cubicBezTo>
                  <a:close/>
                </a:path>
              </a:pathLst>
            </a:custGeom>
            <a:solidFill>
              <a:srgbClr val="F3ECC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23" name="Freeform 122">
              <a:extLst>
                <a:ext uri="{FF2B5EF4-FFF2-40B4-BE49-F238E27FC236}">
                  <a16:creationId xmlns:a16="http://schemas.microsoft.com/office/drawing/2014/main" id="{9C33C92E-214A-451D-9DC3-61CB5DA03ABB}"/>
                </a:ext>
              </a:extLst>
            </p:cNvPr>
            <p:cNvSpPr>
              <a:spLocks/>
            </p:cNvSpPr>
            <p:nvPr/>
          </p:nvSpPr>
          <p:spPr bwMode="auto">
            <a:xfrm>
              <a:off x="7371284" y="2490950"/>
              <a:ext cx="115183" cy="140428"/>
            </a:xfrm>
            <a:custGeom>
              <a:avLst/>
              <a:gdLst>
                <a:gd name="T0" fmla="*/ 20 w 37"/>
                <a:gd name="T1" fmla="*/ 10 h 45"/>
                <a:gd name="T2" fmla="*/ 2 w 37"/>
                <a:gd name="T3" fmla="*/ 15 h 45"/>
                <a:gd name="T4" fmla="*/ 26 w 37"/>
                <a:gd name="T5" fmla="*/ 33 h 45"/>
                <a:gd name="T6" fmla="*/ 20 w 37"/>
                <a:gd name="T7" fmla="*/ 10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7" h="45">
                  <a:moveTo>
                    <a:pt x="20" y="10"/>
                  </a:moveTo>
                  <a:cubicBezTo>
                    <a:pt x="12" y="1"/>
                    <a:pt x="0" y="0"/>
                    <a:pt x="2" y="15"/>
                  </a:cubicBezTo>
                  <a:cubicBezTo>
                    <a:pt x="4" y="29"/>
                    <a:pt x="12" y="45"/>
                    <a:pt x="26" y="33"/>
                  </a:cubicBezTo>
                  <a:cubicBezTo>
                    <a:pt x="37" y="24"/>
                    <a:pt x="24" y="13"/>
                    <a:pt x="20" y="10"/>
                  </a:cubicBezTo>
                  <a:close/>
                </a:path>
              </a:pathLst>
            </a:custGeom>
            <a:solidFill>
              <a:srgbClr val="4D843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24" name="Freeform 123">
              <a:extLst>
                <a:ext uri="{FF2B5EF4-FFF2-40B4-BE49-F238E27FC236}">
                  <a16:creationId xmlns:a16="http://schemas.microsoft.com/office/drawing/2014/main" id="{5C1652EB-8358-4A50-91B9-2864D1D05F2F}"/>
                </a:ext>
              </a:extLst>
            </p:cNvPr>
            <p:cNvSpPr>
              <a:spLocks/>
            </p:cNvSpPr>
            <p:nvPr/>
          </p:nvSpPr>
          <p:spPr bwMode="auto">
            <a:xfrm>
              <a:off x="7648985" y="2539864"/>
              <a:ext cx="102560" cy="108871"/>
            </a:xfrm>
            <a:custGeom>
              <a:avLst/>
              <a:gdLst>
                <a:gd name="T0" fmla="*/ 8 w 33"/>
                <a:gd name="T1" fmla="*/ 25 h 35"/>
                <a:gd name="T2" fmla="*/ 27 w 33"/>
                <a:gd name="T3" fmla="*/ 28 h 35"/>
                <a:gd name="T4" fmla="*/ 1 w 33"/>
                <a:gd name="T5" fmla="*/ 6 h 35"/>
                <a:gd name="T6" fmla="*/ 8 w 33"/>
                <a:gd name="T7" fmla="*/ 25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35">
                  <a:moveTo>
                    <a:pt x="8" y="25"/>
                  </a:moveTo>
                  <a:cubicBezTo>
                    <a:pt x="19" y="35"/>
                    <a:pt x="33" y="29"/>
                    <a:pt x="27" y="28"/>
                  </a:cubicBezTo>
                  <a:cubicBezTo>
                    <a:pt x="14" y="24"/>
                    <a:pt x="1" y="0"/>
                    <a:pt x="1" y="6"/>
                  </a:cubicBezTo>
                  <a:cubicBezTo>
                    <a:pt x="0" y="16"/>
                    <a:pt x="4" y="21"/>
                    <a:pt x="8" y="25"/>
                  </a:cubicBezTo>
                  <a:close/>
                </a:path>
              </a:pathLst>
            </a:custGeom>
            <a:solidFill>
              <a:srgbClr val="FDB5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25" name="Freeform 124">
              <a:extLst>
                <a:ext uri="{FF2B5EF4-FFF2-40B4-BE49-F238E27FC236}">
                  <a16:creationId xmlns:a16="http://schemas.microsoft.com/office/drawing/2014/main" id="{718F8B2C-6ACF-4A10-BD1C-DC30F8198EE0}"/>
                </a:ext>
              </a:extLst>
            </p:cNvPr>
            <p:cNvSpPr>
              <a:spLocks/>
            </p:cNvSpPr>
            <p:nvPr/>
          </p:nvSpPr>
          <p:spPr bwMode="auto">
            <a:xfrm>
              <a:off x="7664764" y="2804942"/>
              <a:ext cx="151473" cy="99404"/>
            </a:xfrm>
            <a:custGeom>
              <a:avLst/>
              <a:gdLst>
                <a:gd name="T0" fmla="*/ 34 w 49"/>
                <a:gd name="T1" fmla="*/ 14 h 32"/>
                <a:gd name="T2" fmla="*/ 6 w 49"/>
                <a:gd name="T3" fmla="*/ 8 h 32"/>
                <a:gd name="T4" fmla="*/ 30 w 49"/>
                <a:gd name="T5" fmla="*/ 32 h 32"/>
                <a:gd name="T6" fmla="*/ 34 w 49"/>
                <a:gd name="T7" fmla="*/ 14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9" h="32">
                  <a:moveTo>
                    <a:pt x="34" y="14"/>
                  </a:moveTo>
                  <a:cubicBezTo>
                    <a:pt x="27" y="4"/>
                    <a:pt x="9" y="0"/>
                    <a:pt x="6" y="8"/>
                  </a:cubicBezTo>
                  <a:cubicBezTo>
                    <a:pt x="0" y="26"/>
                    <a:pt x="20" y="32"/>
                    <a:pt x="30" y="32"/>
                  </a:cubicBezTo>
                  <a:cubicBezTo>
                    <a:pt x="49" y="32"/>
                    <a:pt x="36" y="18"/>
                    <a:pt x="34" y="14"/>
                  </a:cubicBezTo>
                  <a:close/>
                </a:path>
              </a:pathLst>
            </a:custGeom>
            <a:solidFill>
              <a:srgbClr val="4D843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26" name="Freeform 125">
              <a:extLst>
                <a:ext uri="{FF2B5EF4-FFF2-40B4-BE49-F238E27FC236}">
                  <a16:creationId xmlns:a16="http://schemas.microsoft.com/office/drawing/2014/main" id="{51761F04-FBAA-43C4-BEC1-F4973653C3F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139341" y="2077555"/>
              <a:ext cx="1099759" cy="1050845"/>
            </a:xfrm>
            <a:custGeom>
              <a:avLst/>
              <a:gdLst>
                <a:gd name="T0" fmla="*/ 69 w 354"/>
                <a:gd name="T1" fmla="*/ 299 h 338"/>
                <a:gd name="T2" fmla="*/ 257 w 354"/>
                <a:gd name="T3" fmla="*/ 314 h 338"/>
                <a:gd name="T4" fmla="*/ 267 w 354"/>
                <a:gd name="T5" fmla="*/ 301 h 338"/>
                <a:gd name="T6" fmla="*/ 124 w 354"/>
                <a:gd name="T7" fmla="*/ 44 h 338"/>
                <a:gd name="T8" fmla="*/ 106 w 354"/>
                <a:gd name="T9" fmla="*/ 46 h 338"/>
                <a:gd name="T10" fmla="*/ 28 w 354"/>
                <a:gd name="T11" fmla="*/ 228 h 338"/>
                <a:gd name="T12" fmla="*/ 24 w 354"/>
                <a:gd name="T13" fmla="*/ 156 h 338"/>
                <a:gd name="T14" fmla="*/ 145 w 354"/>
                <a:gd name="T15" fmla="*/ 47 h 338"/>
                <a:gd name="T16" fmla="*/ 266 w 354"/>
                <a:gd name="T17" fmla="*/ 278 h 338"/>
                <a:gd name="T18" fmla="*/ 206 w 354"/>
                <a:gd name="T19" fmla="*/ 300 h 338"/>
                <a:gd name="T20" fmla="*/ 191 w 354"/>
                <a:gd name="T21" fmla="*/ 318 h 338"/>
                <a:gd name="T22" fmla="*/ 185 w 354"/>
                <a:gd name="T23" fmla="*/ 315 h 338"/>
                <a:gd name="T24" fmla="*/ 183 w 354"/>
                <a:gd name="T25" fmla="*/ 297 h 338"/>
                <a:gd name="T26" fmla="*/ 171 w 354"/>
                <a:gd name="T27" fmla="*/ 310 h 338"/>
                <a:gd name="T28" fmla="*/ 166 w 354"/>
                <a:gd name="T29" fmla="*/ 308 h 338"/>
                <a:gd name="T30" fmla="*/ 162 w 354"/>
                <a:gd name="T31" fmla="*/ 302 h 338"/>
                <a:gd name="T32" fmla="*/ 158 w 354"/>
                <a:gd name="T33" fmla="*/ 305 h 338"/>
                <a:gd name="T34" fmla="*/ 155 w 354"/>
                <a:gd name="T35" fmla="*/ 304 h 338"/>
                <a:gd name="T36" fmla="*/ 154 w 354"/>
                <a:gd name="T37" fmla="*/ 296 h 338"/>
                <a:gd name="T38" fmla="*/ 147 w 354"/>
                <a:gd name="T39" fmla="*/ 300 h 338"/>
                <a:gd name="T40" fmla="*/ 145 w 354"/>
                <a:gd name="T41" fmla="*/ 299 h 338"/>
                <a:gd name="T42" fmla="*/ 147 w 354"/>
                <a:gd name="T43" fmla="*/ 295 h 338"/>
                <a:gd name="T44" fmla="*/ 136 w 354"/>
                <a:gd name="T45" fmla="*/ 295 h 338"/>
                <a:gd name="T46" fmla="*/ 131 w 354"/>
                <a:gd name="T47" fmla="*/ 292 h 338"/>
                <a:gd name="T48" fmla="*/ 131 w 354"/>
                <a:gd name="T49" fmla="*/ 287 h 338"/>
                <a:gd name="T50" fmla="*/ 123 w 354"/>
                <a:gd name="T51" fmla="*/ 288 h 338"/>
                <a:gd name="T52" fmla="*/ 115 w 354"/>
                <a:gd name="T53" fmla="*/ 284 h 338"/>
                <a:gd name="T54" fmla="*/ 118 w 354"/>
                <a:gd name="T55" fmla="*/ 275 h 338"/>
                <a:gd name="T56" fmla="*/ 108 w 354"/>
                <a:gd name="T57" fmla="*/ 280 h 338"/>
                <a:gd name="T58" fmla="*/ 102 w 354"/>
                <a:gd name="T59" fmla="*/ 276 h 338"/>
                <a:gd name="T60" fmla="*/ 113 w 354"/>
                <a:gd name="T61" fmla="*/ 269 h 338"/>
                <a:gd name="T62" fmla="*/ 88 w 354"/>
                <a:gd name="T63" fmla="*/ 267 h 338"/>
                <a:gd name="T64" fmla="*/ 80 w 354"/>
                <a:gd name="T65" fmla="*/ 261 h 338"/>
                <a:gd name="T66" fmla="*/ 75 w 354"/>
                <a:gd name="T67" fmla="*/ 245 h 338"/>
                <a:gd name="T68" fmla="*/ 66 w 354"/>
                <a:gd name="T69" fmla="*/ 249 h 338"/>
                <a:gd name="T70" fmla="*/ 63 w 354"/>
                <a:gd name="T71" fmla="*/ 246 h 338"/>
                <a:gd name="T72" fmla="*/ 65 w 354"/>
                <a:gd name="T73" fmla="*/ 237 h 338"/>
                <a:gd name="T74" fmla="*/ 57 w 354"/>
                <a:gd name="T75" fmla="*/ 240 h 338"/>
                <a:gd name="T76" fmla="*/ 52 w 354"/>
                <a:gd name="T77" fmla="*/ 234 h 338"/>
                <a:gd name="T78" fmla="*/ 58 w 354"/>
                <a:gd name="T79" fmla="*/ 229 h 338"/>
                <a:gd name="T80" fmla="*/ 44 w 354"/>
                <a:gd name="T81" fmla="*/ 225 h 338"/>
                <a:gd name="T82" fmla="*/ 42 w 354"/>
                <a:gd name="T83" fmla="*/ 222 h 338"/>
                <a:gd name="T84" fmla="*/ 50 w 354"/>
                <a:gd name="T85" fmla="*/ 215 h 338"/>
                <a:gd name="T86" fmla="*/ 35 w 354"/>
                <a:gd name="T87" fmla="*/ 212 h 338"/>
                <a:gd name="T88" fmla="*/ 34 w 354"/>
                <a:gd name="T89" fmla="*/ 209 h 338"/>
                <a:gd name="T90" fmla="*/ 34 w 354"/>
                <a:gd name="T91" fmla="*/ 198 h 338"/>
                <a:gd name="T92" fmla="*/ 28 w 354"/>
                <a:gd name="T93" fmla="*/ 196 h 338"/>
                <a:gd name="T94" fmla="*/ 27 w 354"/>
                <a:gd name="T95" fmla="*/ 190 h 338"/>
                <a:gd name="T96" fmla="*/ 35 w 354"/>
                <a:gd name="T97" fmla="*/ 173 h 338"/>
                <a:gd name="T98" fmla="*/ 27 w 354"/>
                <a:gd name="T99" fmla="*/ 176 h 338"/>
                <a:gd name="T100" fmla="*/ 27 w 354"/>
                <a:gd name="T101" fmla="*/ 172 h 338"/>
                <a:gd name="T102" fmla="*/ 31 w 354"/>
                <a:gd name="T103" fmla="*/ 160 h 338"/>
                <a:gd name="T104" fmla="*/ 54 w 354"/>
                <a:gd name="T105" fmla="*/ 101 h 338"/>
                <a:gd name="T106" fmla="*/ 86 w 354"/>
                <a:gd name="T107" fmla="*/ 71 h 338"/>
                <a:gd name="T108" fmla="*/ 145 w 354"/>
                <a:gd name="T109" fmla="*/ 47 h 3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354" h="338">
                  <a:moveTo>
                    <a:pt x="28" y="228"/>
                  </a:moveTo>
                  <a:cubicBezTo>
                    <a:pt x="35" y="262"/>
                    <a:pt x="51" y="284"/>
                    <a:pt x="69" y="299"/>
                  </a:cubicBezTo>
                  <a:cubicBezTo>
                    <a:pt x="90" y="320"/>
                    <a:pt x="120" y="335"/>
                    <a:pt x="162" y="335"/>
                  </a:cubicBezTo>
                  <a:cubicBezTo>
                    <a:pt x="184" y="338"/>
                    <a:pt x="214" y="338"/>
                    <a:pt x="257" y="314"/>
                  </a:cubicBezTo>
                  <a:cubicBezTo>
                    <a:pt x="296" y="291"/>
                    <a:pt x="333" y="206"/>
                    <a:pt x="330" y="204"/>
                  </a:cubicBezTo>
                  <a:cubicBezTo>
                    <a:pt x="331" y="205"/>
                    <a:pt x="324" y="267"/>
                    <a:pt x="267" y="301"/>
                  </a:cubicBezTo>
                  <a:cubicBezTo>
                    <a:pt x="302" y="267"/>
                    <a:pt x="354" y="199"/>
                    <a:pt x="300" y="116"/>
                  </a:cubicBezTo>
                  <a:cubicBezTo>
                    <a:pt x="264" y="59"/>
                    <a:pt x="191" y="32"/>
                    <a:pt x="124" y="44"/>
                  </a:cubicBezTo>
                  <a:cubicBezTo>
                    <a:pt x="113" y="46"/>
                    <a:pt x="102" y="49"/>
                    <a:pt x="93" y="53"/>
                  </a:cubicBezTo>
                  <a:cubicBezTo>
                    <a:pt x="97" y="51"/>
                    <a:pt x="102" y="49"/>
                    <a:pt x="106" y="46"/>
                  </a:cubicBezTo>
                  <a:cubicBezTo>
                    <a:pt x="153" y="0"/>
                    <a:pt x="139" y="18"/>
                    <a:pt x="100" y="41"/>
                  </a:cubicBezTo>
                  <a:cubicBezTo>
                    <a:pt x="41" y="75"/>
                    <a:pt x="0" y="174"/>
                    <a:pt x="28" y="228"/>
                  </a:cubicBezTo>
                  <a:close/>
                  <a:moveTo>
                    <a:pt x="45" y="102"/>
                  </a:moveTo>
                  <a:cubicBezTo>
                    <a:pt x="34" y="122"/>
                    <a:pt x="27" y="140"/>
                    <a:pt x="24" y="156"/>
                  </a:cubicBezTo>
                  <a:cubicBezTo>
                    <a:pt x="27" y="137"/>
                    <a:pt x="34" y="119"/>
                    <a:pt x="45" y="102"/>
                  </a:cubicBezTo>
                  <a:close/>
                  <a:moveTo>
                    <a:pt x="145" y="47"/>
                  </a:moveTo>
                  <a:cubicBezTo>
                    <a:pt x="199" y="46"/>
                    <a:pt x="258" y="73"/>
                    <a:pt x="284" y="117"/>
                  </a:cubicBezTo>
                  <a:cubicBezTo>
                    <a:pt x="308" y="157"/>
                    <a:pt x="326" y="220"/>
                    <a:pt x="266" y="278"/>
                  </a:cubicBezTo>
                  <a:cubicBezTo>
                    <a:pt x="253" y="292"/>
                    <a:pt x="226" y="309"/>
                    <a:pt x="200" y="318"/>
                  </a:cubicBezTo>
                  <a:cubicBezTo>
                    <a:pt x="206" y="300"/>
                    <a:pt x="206" y="300"/>
                    <a:pt x="206" y="300"/>
                  </a:cubicBezTo>
                  <a:cubicBezTo>
                    <a:pt x="193" y="318"/>
                    <a:pt x="193" y="318"/>
                    <a:pt x="193" y="318"/>
                  </a:cubicBezTo>
                  <a:cubicBezTo>
                    <a:pt x="193" y="318"/>
                    <a:pt x="192" y="318"/>
                    <a:pt x="191" y="318"/>
                  </a:cubicBezTo>
                  <a:cubicBezTo>
                    <a:pt x="195" y="302"/>
                    <a:pt x="195" y="302"/>
                    <a:pt x="195" y="302"/>
                  </a:cubicBezTo>
                  <a:cubicBezTo>
                    <a:pt x="185" y="315"/>
                    <a:pt x="185" y="315"/>
                    <a:pt x="185" y="315"/>
                  </a:cubicBezTo>
                  <a:cubicBezTo>
                    <a:pt x="184" y="315"/>
                    <a:pt x="183" y="315"/>
                    <a:pt x="182" y="314"/>
                  </a:cubicBezTo>
                  <a:cubicBezTo>
                    <a:pt x="183" y="297"/>
                    <a:pt x="183" y="297"/>
                    <a:pt x="183" y="297"/>
                  </a:cubicBezTo>
                  <a:cubicBezTo>
                    <a:pt x="173" y="311"/>
                    <a:pt x="173" y="311"/>
                    <a:pt x="173" y="311"/>
                  </a:cubicBezTo>
                  <a:cubicBezTo>
                    <a:pt x="172" y="311"/>
                    <a:pt x="172" y="310"/>
                    <a:pt x="171" y="310"/>
                  </a:cubicBezTo>
                  <a:cubicBezTo>
                    <a:pt x="174" y="299"/>
                    <a:pt x="174" y="299"/>
                    <a:pt x="174" y="299"/>
                  </a:cubicBezTo>
                  <a:cubicBezTo>
                    <a:pt x="166" y="308"/>
                    <a:pt x="166" y="308"/>
                    <a:pt x="166" y="308"/>
                  </a:cubicBezTo>
                  <a:cubicBezTo>
                    <a:pt x="165" y="308"/>
                    <a:pt x="164" y="307"/>
                    <a:pt x="163" y="307"/>
                  </a:cubicBezTo>
                  <a:cubicBezTo>
                    <a:pt x="162" y="302"/>
                    <a:pt x="162" y="302"/>
                    <a:pt x="162" y="302"/>
                  </a:cubicBezTo>
                  <a:cubicBezTo>
                    <a:pt x="159" y="306"/>
                    <a:pt x="159" y="306"/>
                    <a:pt x="159" y="306"/>
                  </a:cubicBezTo>
                  <a:cubicBezTo>
                    <a:pt x="159" y="305"/>
                    <a:pt x="159" y="305"/>
                    <a:pt x="158" y="305"/>
                  </a:cubicBezTo>
                  <a:cubicBezTo>
                    <a:pt x="159" y="300"/>
                    <a:pt x="159" y="300"/>
                    <a:pt x="159" y="300"/>
                  </a:cubicBezTo>
                  <a:cubicBezTo>
                    <a:pt x="155" y="304"/>
                    <a:pt x="155" y="304"/>
                    <a:pt x="155" y="304"/>
                  </a:cubicBezTo>
                  <a:cubicBezTo>
                    <a:pt x="154" y="303"/>
                    <a:pt x="154" y="303"/>
                    <a:pt x="153" y="303"/>
                  </a:cubicBezTo>
                  <a:cubicBezTo>
                    <a:pt x="154" y="296"/>
                    <a:pt x="154" y="296"/>
                    <a:pt x="154" y="296"/>
                  </a:cubicBezTo>
                  <a:cubicBezTo>
                    <a:pt x="148" y="301"/>
                    <a:pt x="148" y="301"/>
                    <a:pt x="148" y="301"/>
                  </a:cubicBezTo>
                  <a:cubicBezTo>
                    <a:pt x="148" y="301"/>
                    <a:pt x="147" y="300"/>
                    <a:pt x="147" y="300"/>
                  </a:cubicBezTo>
                  <a:cubicBezTo>
                    <a:pt x="150" y="294"/>
                    <a:pt x="150" y="294"/>
                    <a:pt x="150" y="294"/>
                  </a:cubicBezTo>
                  <a:cubicBezTo>
                    <a:pt x="145" y="299"/>
                    <a:pt x="145" y="299"/>
                    <a:pt x="145" y="299"/>
                  </a:cubicBezTo>
                  <a:cubicBezTo>
                    <a:pt x="144" y="299"/>
                    <a:pt x="144" y="299"/>
                    <a:pt x="144" y="299"/>
                  </a:cubicBezTo>
                  <a:cubicBezTo>
                    <a:pt x="147" y="295"/>
                    <a:pt x="147" y="295"/>
                    <a:pt x="147" y="295"/>
                  </a:cubicBezTo>
                  <a:cubicBezTo>
                    <a:pt x="140" y="297"/>
                    <a:pt x="140" y="297"/>
                    <a:pt x="140" y="297"/>
                  </a:cubicBezTo>
                  <a:cubicBezTo>
                    <a:pt x="139" y="296"/>
                    <a:pt x="137" y="296"/>
                    <a:pt x="136" y="295"/>
                  </a:cubicBezTo>
                  <a:cubicBezTo>
                    <a:pt x="135" y="288"/>
                    <a:pt x="135" y="288"/>
                    <a:pt x="135" y="288"/>
                  </a:cubicBezTo>
                  <a:cubicBezTo>
                    <a:pt x="131" y="292"/>
                    <a:pt x="131" y="292"/>
                    <a:pt x="131" y="292"/>
                  </a:cubicBezTo>
                  <a:cubicBezTo>
                    <a:pt x="130" y="292"/>
                    <a:pt x="130" y="292"/>
                    <a:pt x="130" y="292"/>
                  </a:cubicBezTo>
                  <a:cubicBezTo>
                    <a:pt x="131" y="287"/>
                    <a:pt x="131" y="287"/>
                    <a:pt x="131" y="287"/>
                  </a:cubicBezTo>
                  <a:cubicBezTo>
                    <a:pt x="126" y="290"/>
                    <a:pt x="126" y="290"/>
                    <a:pt x="126" y="290"/>
                  </a:cubicBezTo>
                  <a:cubicBezTo>
                    <a:pt x="125" y="289"/>
                    <a:pt x="124" y="289"/>
                    <a:pt x="123" y="288"/>
                  </a:cubicBezTo>
                  <a:cubicBezTo>
                    <a:pt x="126" y="278"/>
                    <a:pt x="126" y="278"/>
                    <a:pt x="126" y="278"/>
                  </a:cubicBezTo>
                  <a:cubicBezTo>
                    <a:pt x="115" y="284"/>
                    <a:pt x="115" y="284"/>
                    <a:pt x="115" y="284"/>
                  </a:cubicBezTo>
                  <a:cubicBezTo>
                    <a:pt x="115" y="284"/>
                    <a:pt x="114" y="283"/>
                    <a:pt x="113" y="283"/>
                  </a:cubicBezTo>
                  <a:cubicBezTo>
                    <a:pt x="118" y="275"/>
                    <a:pt x="118" y="275"/>
                    <a:pt x="118" y="275"/>
                  </a:cubicBezTo>
                  <a:cubicBezTo>
                    <a:pt x="109" y="281"/>
                    <a:pt x="109" y="281"/>
                    <a:pt x="109" y="281"/>
                  </a:cubicBezTo>
                  <a:cubicBezTo>
                    <a:pt x="109" y="280"/>
                    <a:pt x="108" y="280"/>
                    <a:pt x="108" y="280"/>
                  </a:cubicBezTo>
                  <a:cubicBezTo>
                    <a:pt x="114" y="272"/>
                    <a:pt x="114" y="272"/>
                    <a:pt x="114" y="272"/>
                  </a:cubicBezTo>
                  <a:cubicBezTo>
                    <a:pt x="102" y="276"/>
                    <a:pt x="102" y="276"/>
                    <a:pt x="102" y="276"/>
                  </a:cubicBezTo>
                  <a:cubicBezTo>
                    <a:pt x="102" y="276"/>
                    <a:pt x="102" y="276"/>
                    <a:pt x="102" y="276"/>
                  </a:cubicBezTo>
                  <a:cubicBezTo>
                    <a:pt x="113" y="269"/>
                    <a:pt x="113" y="269"/>
                    <a:pt x="113" y="269"/>
                  </a:cubicBezTo>
                  <a:cubicBezTo>
                    <a:pt x="113" y="269"/>
                    <a:pt x="95" y="268"/>
                    <a:pt x="90" y="268"/>
                  </a:cubicBezTo>
                  <a:cubicBezTo>
                    <a:pt x="89" y="268"/>
                    <a:pt x="88" y="267"/>
                    <a:pt x="88" y="267"/>
                  </a:cubicBezTo>
                  <a:cubicBezTo>
                    <a:pt x="87" y="264"/>
                    <a:pt x="95" y="253"/>
                    <a:pt x="95" y="253"/>
                  </a:cubicBezTo>
                  <a:cubicBezTo>
                    <a:pt x="80" y="261"/>
                    <a:pt x="80" y="261"/>
                    <a:pt x="80" y="261"/>
                  </a:cubicBezTo>
                  <a:cubicBezTo>
                    <a:pt x="78" y="259"/>
                    <a:pt x="76" y="258"/>
                    <a:pt x="74" y="256"/>
                  </a:cubicBezTo>
                  <a:cubicBezTo>
                    <a:pt x="75" y="245"/>
                    <a:pt x="75" y="245"/>
                    <a:pt x="75" y="245"/>
                  </a:cubicBezTo>
                  <a:cubicBezTo>
                    <a:pt x="68" y="251"/>
                    <a:pt x="68" y="251"/>
                    <a:pt x="68" y="251"/>
                  </a:cubicBezTo>
                  <a:cubicBezTo>
                    <a:pt x="67" y="250"/>
                    <a:pt x="67" y="250"/>
                    <a:pt x="66" y="249"/>
                  </a:cubicBezTo>
                  <a:cubicBezTo>
                    <a:pt x="68" y="241"/>
                    <a:pt x="68" y="241"/>
                    <a:pt x="68" y="241"/>
                  </a:cubicBezTo>
                  <a:cubicBezTo>
                    <a:pt x="63" y="246"/>
                    <a:pt x="63" y="246"/>
                    <a:pt x="63" y="246"/>
                  </a:cubicBezTo>
                  <a:cubicBezTo>
                    <a:pt x="62" y="246"/>
                    <a:pt x="62" y="245"/>
                    <a:pt x="62" y="245"/>
                  </a:cubicBezTo>
                  <a:cubicBezTo>
                    <a:pt x="65" y="237"/>
                    <a:pt x="65" y="237"/>
                    <a:pt x="65" y="237"/>
                  </a:cubicBezTo>
                  <a:cubicBezTo>
                    <a:pt x="58" y="241"/>
                    <a:pt x="58" y="241"/>
                    <a:pt x="58" y="241"/>
                  </a:cubicBezTo>
                  <a:cubicBezTo>
                    <a:pt x="57" y="241"/>
                    <a:pt x="57" y="240"/>
                    <a:pt x="57" y="240"/>
                  </a:cubicBezTo>
                  <a:cubicBezTo>
                    <a:pt x="63" y="231"/>
                    <a:pt x="63" y="231"/>
                    <a:pt x="63" y="231"/>
                  </a:cubicBezTo>
                  <a:cubicBezTo>
                    <a:pt x="52" y="234"/>
                    <a:pt x="52" y="234"/>
                    <a:pt x="52" y="234"/>
                  </a:cubicBezTo>
                  <a:cubicBezTo>
                    <a:pt x="51" y="234"/>
                    <a:pt x="51" y="234"/>
                    <a:pt x="51" y="234"/>
                  </a:cubicBezTo>
                  <a:cubicBezTo>
                    <a:pt x="58" y="229"/>
                    <a:pt x="58" y="229"/>
                    <a:pt x="58" y="229"/>
                  </a:cubicBezTo>
                  <a:cubicBezTo>
                    <a:pt x="46" y="227"/>
                    <a:pt x="46" y="227"/>
                    <a:pt x="46" y="227"/>
                  </a:cubicBezTo>
                  <a:cubicBezTo>
                    <a:pt x="45" y="227"/>
                    <a:pt x="45" y="226"/>
                    <a:pt x="44" y="225"/>
                  </a:cubicBezTo>
                  <a:cubicBezTo>
                    <a:pt x="52" y="223"/>
                    <a:pt x="52" y="223"/>
                    <a:pt x="52" y="223"/>
                  </a:cubicBezTo>
                  <a:cubicBezTo>
                    <a:pt x="42" y="222"/>
                    <a:pt x="42" y="222"/>
                    <a:pt x="42" y="222"/>
                  </a:cubicBezTo>
                  <a:cubicBezTo>
                    <a:pt x="41" y="221"/>
                    <a:pt x="41" y="220"/>
                    <a:pt x="40" y="220"/>
                  </a:cubicBezTo>
                  <a:cubicBezTo>
                    <a:pt x="50" y="215"/>
                    <a:pt x="50" y="215"/>
                    <a:pt x="50" y="215"/>
                  </a:cubicBezTo>
                  <a:cubicBezTo>
                    <a:pt x="36" y="213"/>
                    <a:pt x="36" y="213"/>
                    <a:pt x="36" y="213"/>
                  </a:cubicBezTo>
                  <a:cubicBezTo>
                    <a:pt x="36" y="213"/>
                    <a:pt x="36" y="212"/>
                    <a:pt x="35" y="212"/>
                  </a:cubicBezTo>
                  <a:cubicBezTo>
                    <a:pt x="42" y="210"/>
                    <a:pt x="42" y="210"/>
                    <a:pt x="42" y="210"/>
                  </a:cubicBezTo>
                  <a:cubicBezTo>
                    <a:pt x="34" y="209"/>
                    <a:pt x="34" y="209"/>
                    <a:pt x="34" y="209"/>
                  </a:cubicBezTo>
                  <a:cubicBezTo>
                    <a:pt x="33" y="207"/>
                    <a:pt x="32" y="205"/>
                    <a:pt x="31" y="203"/>
                  </a:cubicBezTo>
                  <a:cubicBezTo>
                    <a:pt x="34" y="198"/>
                    <a:pt x="34" y="198"/>
                    <a:pt x="34" y="198"/>
                  </a:cubicBezTo>
                  <a:cubicBezTo>
                    <a:pt x="29" y="199"/>
                    <a:pt x="29" y="199"/>
                    <a:pt x="29" y="199"/>
                  </a:cubicBezTo>
                  <a:cubicBezTo>
                    <a:pt x="29" y="198"/>
                    <a:pt x="29" y="197"/>
                    <a:pt x="28" y="196"/>
                  </a:cubicBezTo>
                  <a:cubicBezTo>
                    <a:pt x="31" y="192"/>
                    <a:pt x="31" y="192"/>
                    <a:pt x="31" y="192"/>
                  </a:cubicBezTo>
                  <a:cubicBezTo>
                    <a:pt x="27" y="190"/>
                    <a:pt x="27" y="190"/>
                    <a:pt x="27" y="190"/>
                  </a:cubicBezTo>
                  <a:cubicBezTo>
                    <a:pt x="27" y="188"/>
                    <a:pt x="27" y="186"/>
                    <a:pt x="27" y="183"/>
                  </a:cubicBezTo>
                  <a:cubicBezTo>
                    <a:pt x="35" y="173"/>
                    <a:pt x="35" y="173"/>
                    <a:pt x="35" y="173"/>
                  </a:cubicBezTo>
                  <a:cubicBezTo>
                    <a:pt x="27" y="180"/>
                    <a:pt x="27" y="180"/>
                    <a:pt x="27" y="180"/>
                  </a:cubicBezTo>
                  <a:cubicBezTo>
                    <a:pt x="27" y="179"/>
                    <a:pt x="27" y="178"/>
                    <a:pt x="27" y="176"/>
                  </a:cubicBezTo>
                  <a:cubicBezTo>
                    <a:pt x="30" y="173"/>
                    <a:pt x="30" y="173"/>
                    <a:pt x="30" y="173"/>
                  </a:cubicBezTo>
                  <a:cubicBezTo>
                    <a:pt x="27" y="172"/>
                    <a:pt x="27" y="172"/>
                    <a:pt x="27" y="172"/>
                  </a:cubicBezTo>
                  <a:cubicBezTo>
                    <a:pt x="27" y="170"/>
                    <a:pt x="28" y="168"/>
                    <a:pt x="28" y="166"/>
                  </a:cubicBezTo>
                  <a:cubicBezTo>
                    <a:pt x="31" y="160"/>
                    <a:pt x="31" y="160"/>
                    <a:pt x="31" y="160"/>
                  </a:cubicBezTo>
                  <a:cubicBezTo>
                    <a:pt x="31" y="160"/>
                    <a:pt x="30" y="160"/>
                    <a:pt x="29" y="161"/>
                  </a:cubicBezTo>
                  <a:cubicBezTo>
                    <a:pt x="32" y="144"/>
                    <a:pt x="39" y="123"/>
                    <a:pt x="54" y="101"/>
                  </a:cubicBezTo>
                  <a:cubicBezTo>
                    <a:pt x="54" y="101"/>
                    <a:pt x="54" y="101"/>
                    <a:pt x="54" y="101"/>
                  </a:cubicBezTo>
                  <a:cubicBezTo>
                    <a:pt x="62" y="91"/>
                    <a:pt x="73" y="80"/>
                    <a:pt x="86" y="71"/>
                  </a:cubicBezTo>
                  <a:cubicBezTo>
                    <a:pt x="107" y="57"/>
                    <a:pt x="129" y="49"/>
                    <a:pt x="146" y="48"/>
                  </a:cubicBezTo>
                  <a:cubicBezTo>
                    <a:pt x="146" y="48"/>
                    <a:pt x="145" y="48"/>
                    <a:pt x="145" y="47"/>
                  </a:cubicBezTo>
                  <a:close/>
                </a:path>
              </a:pathLst>
            </a:custGeom>
            <a:solidFill>
              <a:srgbClr val="FEE1A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27" name="Freeform 126">
              <a:extLst>
                <a:ext uri="{FF2B5EF4-FFF2-40B4-BE49-F238E27FC236}">
                  <a16:creationId xmlns:a16="http://schemas.microsoft.com/office/drawing/2014/main" id="{BDBFCD9E-4D60-4EC2-8BD0-E1BC9356D0FC}"/>
                </a:ext>
              </a:extLst>
            </p:cNvPr>
            <p:cNvSpPr>
              <a:spLocks/>
            </p:cNvSpPr>
            <p:nvPr/>
          </p:nvSpPr>
          <p:spPr bwMode="auto">
            <a:xfrm>
              <a:off x="7704209" y="2394702"/>
              <a:ext cx="233521" cy="134116"/>
            </a:xfrm>
            <a:custGeom>
              <a:avLst/>
              <a:gdLst>
                <a:gd name="T0" fmla="*/ 70 w 75"/>
                <a:gd name="T1" fmla="*/ 8 h 43"/>
                <a:gd name="T2" fmla="*/ 53 w 75"/>
                <a:gd name="T3" fmla="*/ 36 h 43"/>
                <a:gd name="T4" fmla="*/ 20 w 75"/>
                <a:gd name="T5" fmla="*/ 34 h 43"/>
                <a:gd name="T6" fmla="*/ 70 w 75"/>
                <a:gd name="T7" fmla="*/ 8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" h="43">
                  <a:moveTo>
                    <a:pt x="70" y="8"/>
                  </a:moveTo>
                  <a:cubicBezTo>
                    <a:pt x="75" y="16"/>
                    <a:pt x="67" y="29"/>
                    <a:pt x="53" y="36"/>
                  </a:cubicBezTo>
                  <a:cubicBezTo>
                    <a:pt x="39" y="43"/>
                    <a:pt x="25" y="42"/>
                    <a:pt x="20" y="34"/>
                  </a:cubicBezTo>
                  <a:cubicBezTo>
                    <a:pt x="0" y="4"/>
                    <a:pt x="66" y="0"/>
                    <a:pt x="70" y="8"/>
                  </a:cubicBezTo>
                  <a:close/>
                </a:path>
              </a:pathLst>
            </a:custGeom>
            <a:solidFill>
              <a:srgbClr val="DF34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28" name="Freeform 127">
              <a:extLst>
                <a:ext uri="{FF2B5EF4-FFF2-40B4-BE49-F238E27FC236}">
                  <a16:creationId xmlns:a16="http://schemas.microsoft.com/office/drawing/2014/main" id="{71C559FD-9615-4399-AD53-936FC56533D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940532" y="1877169"/>
              <a:ext cx="1407438" cy="1481596"/>
            </a:xfrm>
            <a:custGeom>
              <a:avLst/>
              <a:gdLst>
                <a:gd name="T0" fmla="*/ 133 w 453"/>
                <a:gd name="T1" fmla="*/ 62 h 476"/>
                <a:gd name="T2" fmla="*/ 94 w 453"/>
                <a:gd name="T3" fmla="*/ 87 h 476"/>
                <a:gd name="T4" fmla="*/ 42 w 453"/>
                <a:gd name="T5" fmla="*/ 81 h 476"/>
                <a:gd name="T6" fmla="*/ 39 w 453"/>
                <a:gd name="T7" fmla="*/ 121 h 476"/>
                <a:gd name="T8" fmla="*/ 66 w 453"/>
                <a:gd name="T9" fmla="*/ 169 h 476"/>
                <a:gd name="T10" fmla="*/ 45 w 453"/>
                <a:gd name="T11" fmla="*/ 278 h 476"/>
                <a:gd name="T12" fmla="*/ 106 w 453"/>
                <a:gd name="T13" fmla="*/ 386 h 476"/>
                <a:gd name="T14" fmla="*/ 194 w 453"/>
                <a:gd name="T15" fmla="*/ 468 h 476"/>
                <a:gd name="T16" fmla="*/ 242 w 453"/>
                <a:gd name="T17" fmla="*/ 463 h 476"/>
                <a:gd name="T18" fmla="*/ 284 w 453"/>
                <a:gd name="T19" fmla="*/ 470 h 476"/>
                <a:gd name="T20" fmla="*/ 323 w 453"/>
                <a:gd name="T21" fmla="*/ 447 h 476"/>
                <a:gd name="T22" fmla="*/ 351 w 453"/>
                <a:gd name="T23" fmla="*/ 430 h 476"/>
                <a:gd name="T24" fmla="*/ 379 w 453"/>
                <a:gd name="T25" fmla="*/ 402 h 476"/>
                <a:gd name="T26" fmla="*/ 407 w 453"/>
                <a:gd name="T27" fmla="*/ 379 h 476"/>
                <a:gd name="T28" fmla="*/ 406 w 453"/>
                <a:gd name="T29" fmla="*/ 332 h 476"/>
                <a:gd name="T30" fmla="*/ 450 w 453"/>
                <a:gd name="T31" fmla="*/ 322 h 476"/>
                <a:gd name="T32" fmla="*/ 427 w 453"/>
                <a:gd name="T33" fmla="*/ 253 h 476"/>
                <a:gd name="T34" fmla="*/ 395 w 453"/>
                <a:gd name="T35" fmla="*/ 267 h 476"/>
                <a:gd name="T36" fmla="*/ 356 w 453"/>
                <a:gd name="T37" fmla="*/ 304 h 476"/>
                <a:gd name="T38" fmla="*/ 350 w 453"/>
                <a:gd name="T39" fmla="*/ 307 h 476"/>
                <a:gd name="T40" fmla="*/ 308 w 453"/>
                <a:gd name="T41" fmla="*/ 319 h 476"/>
                <a:gd name="T42" fmla="*/ 288 w 453"/>
                <a:gd name="T43" fmla="*/ 335 h 476"/>
                <a:gd name="T44" fmla="*/ 257 w 453"/>
                <a:gd name="T45" fmla="*/ 369 h 476"/>
                <a:gd name="T46" fmla="*/ 237 w 453"/>
                <a:gd name="T47" fmla="*/ 355 h 476"/>
                <a:gd name="T48" fmla="*/ 232 w 453"/>
                <a:gd name="T49" fmla="*/ 351 h 476"/>
                <a:gd name="T50" fmla="*/ 228 w 453"/>
                <a:gd name="T51" fmla="*/ 350 h 476"/>
                <a:gd name="T52" fmla="*/ 218 w 453"/>
                <a:gd name="T53" fmla="*/ 354 h 476"/>
                <a:gd name="T54" fmla="*/ 209 w 453"/>
                <a:gd name="T55" fmla="*/ 346 h 476"/>
                <a:gd name="T56" fmla="*/ 179 w 453"/>
                <a:gd name="T57" fmla="*/ 350 h 476"/>
                <a:gd name="T58" fmla="*/ 176 w 453"/>
                <a:gd name="T59" fmla="*/ 333 h 476"/>
                <a:gd name="T60" fmla="*/ 159 w 453"/>
                <a:gd name="T61" fmla="*/ 329 h 476"/>
                <a:gd name="T62" fmla="*/ 155 w 453"/>
                <a:gd name="T63" fmla="*/ 312 h 476"/>
                <a:gd name="T64" fmla="*/ 140 w 453"/>
                <a:gd name="T65" fmla="*/ 290 h 476"/>
                <a:gd name="T66" fmla="*/ 130 w 453"/>
                <a:gd name="T67" fmla="*/ 262 h 476"/>
                <a:gd name="T68" fmla="*/ 124 w 453"/>
                <a:gd name="T69" fmla="*/ 254 h 476"/>
                <a:gd name="T70" fmla="*/ 111 w 453"/>
                <a:gd name="T71" fmla="*/ 250 h 476"/>
                <a:gd name="T72" fmla="*/ 111 w 453"/>
                <a:gd name="T73" fmla="*/ 239 h 476"/>
                <a:gd name="T74" fmla="*/ 109 w 453"/>
                <a:gd name="T75" fmla="*/ 221 h 476"/>
                <a:gd name="T76" fmla="*/ 112 w 453"/>
                <a:gd name="T77" fmla="*/ 210 h 476"/>
                <a:gd name="T78" fmla="*/ 137 w 453"/>
                <a:gd name="T79" fmla="*/ 178 h 476"/>
                <a:gd name="T80" fmla="*/ 139 w 453"/>
                <a:gd name="T81" fmla="*/ 163 h 476"/>
                <a:gd name="T82" fmla="*/ 209 w 453"/>
                <a:gd name="T83" fmla="*/ 111 h 476"/>
                <a:gd name="T84" fmla="*/ 245 w 453"/>
                <a:gd name="T85" fmla="*/ 92 h 476"/>
                <a:gd name="T86" fmla="*/ 170 w 453"/>
                <a:gd name="T87" fmla="*/ 55 h 476"/>
                <a:gd name="T88" fmla="*/ 401 w 453"/>
                <a:gd name="T89" fmla="*/ 274 h 476"/>
                <a:gd name="T90" fmla="*/ 173 w 453"/>
                <a:gd name="T91" fmla="*/ 423 h 476"/>
                <a:gd name="T92" fmla="*/ 232 w 453"/>
                <a:gd name="T93" fmla="*/ 360 h 476"/>
                <a:gd name="T94" fmla="*/ 230 w 453"/>
                <a:gd name="T95" fmla="*/ 361 h 476"/>
                <a:gd name="T96" fmla="*/ 214 w 453"/>
                <a:gd name="T97" fmla="*/ 365 h 476"/>
                <a:gd name="T98" fmla="*/ 205 w 453"/>
                <a:gd name="T99" fmla="*/ 361 h 476"/>
                <a:gd name="T100" fmla="*/ 199 w 453"/>
                <a:gd name="T101" fmla="*/ 361 h 476"/>
                <a:gd name="T102" fmla="*/ 130 w 453"/>
                <a:gd name="T103" fmla="*/ 167 h 4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453" h="476">
                  <a:moveTo>
                    <a:pt x="232" y="350"/>
                  </a:moveTo>
                  <a:cubicBezTo>
                    <a:pt x="232" y="350"/>
                    <a:pt x="232" y="350"/>
                    <a:pt x="232" y="350"/>
                  </a:cubicBezTo>
                  <a:cubicBezTo>
                    <a:pt x="232" y="350"/>
                    <a:pt x="232" y="350"/>
                    <a:pt x="232" y="350"/>
                  </a:cubicBezTo>
                  <a:close/>
                  <a:moveTo>
                    <a:pt x="133" y="62"/>
                  </a:moveTo>
                  <a:cubicBezTo>
                    <a:pt x="114" y="40"/>
                    <a:pt x="73" y="35"/>
                    <a:pt x="73" y="35"/>
                  </a:cubicBezTo>
                  <a:cubicBezTo>
                    <a:pt x="90" y="42"/>
                    <a:pt x="94" y="65"/>
                    <a:pt x="94" y="86"/>
                  </a:cubicBezTo>
                  <a:cubicBezTo>
                    <a:pt x="92" y="87"/>
                    <a:pt x="92" y="87"/>
                    <a:pt x="92" y="87"/>
                  </a:cubicBezTo>
                  <a:cubicBezTo>
                    <a:pt x="92" y="87"/>
                    <a:pt x="93" y="87"/>
                    <a:pt x="94" y="87"/>
                  </a:cubicBezTo>
                  <a:cubicBezTo>
                    <a:pt x="94" y="88"/>
                    <a:pt x="94" y="88"/>
                    <a:pt x="94" y="89"/>
                  </a:cubicBezTo>
                  <a:cubicBezTo>
                    <a:pt x="75" y="73"/>
                    <a:pt x="51" y="65"/>
                    <a:pt x="51" y="65"/>
                  </a:cubicBezTo>
                  <a:cubicBezTo>
                    <a:pt x="63" y="73"/>
                    <a:pt x="70" y="89"/>
                    <a:pt x="74" y="104"/>
                  </a:cubicBezTo>
                  <a:cubicBezTo>
                    <a:pt x="58" y="90"/>
                    <a:pt x="42" y="81"/>
                    <a:pt x="42" y="81"/>
                  </a:cubicBezTo>
                  <a:cubicBezTo>
                    <a:pt x="51" y="88"/>
                    <a:pt x="58" y="100"/>
                    <a:pt x="64" y="112"/>
                  </a:cubicBezTo>
                  <a:cubicBezTo>
                    <a:pt x="50" y="100"/>
                    <a:pt x="38" y="93"/>
                    <a:pt x="38" y="93"/>
                  </a:cubicBezTo>
                  <a:cubicBezTo>
                    <a:pt x="50" y="104"/>
                    <a:pt x="59" y="124"/>
                    <a:pt x="65" y="141"/>
                  </a:cubicBezTo>
                  <a:cubicBezTo>
                    <a:pt x="51" y="128"/>
                    <a:pt x="39" y="121"/>
                    <a:pt x="39" y="121"/>
                  </a:cubicBezTo>
                  <a:cubicBezTo>
                    <a:pt x="45" y="127"/>
                    <a:pt x="51" y="135"/>
                    <a:pt x="56" y="144"/>
                  </a:cubicBezTo>
                  <a:cubicBezTo>
                    <a:pt x="56" y="144"/>
                    <a:pt x="56" y="144"/>
                    <a:pt x="56" y="144"/>
                  </a:cubicBezTo>
                  <a:cubicBezTo>
                    <a:pt x="56" y="144"/>
                    <a:pt x="56" y="144"/>
                    <a:pt x="56" y="144"/>
                  </a:cubicBezTo>
                  <a:cubicBezTo>
                    <a:pt x="60" y="152"/>
                    <a:pt x="63" y="161"/>
                    <a:pt x="66" y="169"/>
                  </a:cubicBezTo>
                  <a:cubicBezTo>
                    <a:pt x="42" y="144"/>
                    <a:pt x="5" y="133"/>
                    <a:pt x="5" y="133"/>
                  </a:cubicBezTo>
                  <a:cubicBezTo>
                    <a:pt x="26" y="146"/>
                    <a:pt x="34" y="179"/>
                    <a:pt x="36" y="205"/>
                  </a:cubicBezTo>
                  <a:cubicBezTo>
                    <a:pt x="35" y="208"/>
                    <a:pt x="34" y="209"/>
                    <a:pt x="34" y="209"/>
                  </a:cubicBezTo>
                  <a:cubicBezTo>
                    <a:pt x="23" y="236"/>
                    <a:pt x="31" y="259"/>
                    <a:pt x="45" y="278"/>
                  </a:cubicBezTo>
                  <a:cubicBezTo>
                    <a:pt x="26" y="264"/>
                    <a:pt x="9" y="247"/>
                    <a:pt x="0" y="229"/>
                  </a:cubicBezTo>
                  <a:cubicBezTo>
                    <a:pt x="0" y="229"/>
                    <a:pt x="17" y="284"/>
                    <a:pt x="52" y="329"/>
                  </a:cubicBezTo>
                  <a:cubicBezTo>
                    <a:pt x="41" y="323"/>
                    <a:pt x="30" y="316"/>
                    <a:pt x="22" y="308"/>
                  </a:cubicBezTo>
                  <a:cubicBezTo>
                    <a:pt x="22" y="308"/>
                    <a:pt x="58" y="359"/>
                    <a:pt x="106" y="386"/>
                  </a:cubicBezTo>
                  <a:cubicBezTo>
                    <a:pt x="98" y="402"/>
                    <a:pt x="95" y="421"/>
                    <a:pt x="95" y="421"/>
                  </a:cubicBezTo>
                  <a:cubicBezTo>
                    <a:pt x="100" y="409"/>
                    <a:pt x="110" y="404"/>
                    <a:pt x="120" y="403"/>
                  </a:cubicBezTo>
                  <a:cubicBezTo>
                    <a:pt x="121" y="421"/>
                    <a:pt x="159" y="434"/>
                    <a:pt x="179" y="439"/>
                  </a:cubicBezTo>
                  <a:cubicBezTo>
                    <a:pt x="186" y="456"/>
                    <a:pt x="194" y="468"/>
                    <a:pt x="194" y="468"/>
                  </a:cubicBezTo>
                  <a:cubicBezTo>
                    <a:pt x="190" y="457"/>
                    <a:pt x="191" y="446"/>
                    <a:pt x="194" y="437"/>
                  </a:cubicBezTo>
                  <a:cubicBezTo>
                    <a:pt x="206" y="442"/>
                    <a:pt x="226" y="454"/>
                    <a:pt x="221" y="476"/>
                  </a:cubicBezTo>
                  <a:cubicBezTo>
                    <a:pt x="221" y="476"/>
                    <a:pt x="228" y="459"/>
                    <a:pt x="232" y="442"/>
                  </a:cubicBezTo>
                  <a:cubicBezTo>
                    <a:pt x="237" y="447"/>
                    <a:pt x="241" y="454"/>
                    <a:pt x="242" y="463"/>
                  </a:cubicBezTo>
                  <a:cubicBezTo>
                    <a:pt x="242" y="463"/>
                    <a:pt x="244" y="448"/>
                    <a:pt x="243" y="431"/>
                  </a:cubicBezTo>
                  <a:cubicBezTo>
                    <a:pt x="250" y="440"/>
                    <a:pt x="254" y="451"/>
                    <a:pt x="250" y="461"/>
                  </a:cubicBezTo>
                  <a:cubicBezTo>
                    <a:pt x="250" y="461"/>
                    <a:pt x="259" y="449"/>
                    <a:pt x="264" y="434"/>
                  </a:cubicBezTo>
                  <a:cubicBezTo>
                    <a:pt x="275" y="440"/>
                    <a:pt x="288" y="452"/>
                    <a:pt x="284" y="470"/>
                  </a:cubicBezTo>
                  <a:cubicBezTo>
                    <a:pt x="284" y="470"/>
                    <a:pt x="291" y="453"/>
                    <a:pt x="295" y="435"/>
                  </a:cubicBezTo>
                  <a:cubicBezTo>
                    <a:pt x="300" y="442"/>
                    <a:pt x="304" y="450"/>
                    <a:pt x="302" y="460"/>
                  </a:cubicBezTo>
                  <a:cubicBezTo>
                    <a:pt x="302" y="460"/>
                    <a:pt x="310" y="441"/>
                    <a:pt x="312" y="423"/>
                  </a:cubicBezTo>
                  <a:cubicBezTo>
                    <a:pt x="319" y="428"/>
                    <a:pt x="325" y="436"/>
                    <a:pt x="323" y="447"/>
                  </a:cubicBezTo>
                  <a:cubicBezTo>
                    <a:pt x="323" y="447"/>
                    <a:pt x="330" y="429"/>
                    <a:pt x="331" y="414"/>
                  </a:cubicBezTo>
                  <a:cubicBezTo>
                    <a:pt x="336" y="419"/>
                    <a:pt x="339" y="426"/>
                    <a:pt x="337" y="434"/>
                  </a:cubicBezTo>
                  <a:cubicBezTo>
                    <a:pt x="337" y="434"/>
                    <a:pt x="342" y="422"/>
                    <a:pt x="345" y="409"/>
                  </a:cubicBezTo>
                  <a:cubicBezTo>
                    <a:pt x="350" y="414"/>
                    <a:pt x="353" y="421"/>
                    <a:pt x="351" y="430"/>
                  </a:cubicBezTo>
                  <a:cubicBezTo>
                    <a:pt x="351" y="430"/>
                    <a:pt x="355" y="420"/>
                    <a:pt x="358" y="409"/>
                  </a:cubicBezTo>
                  <a:cubicBezTo>
                    <a:pt x="364" y="414"/>
                    <a:pt x="374" y="416"/>
                    <a:pt x="376" y="401"/>
                  </a:cubicBezTo>
                  <a:cubicBezTo>
                    <a:pt x="377" y="401"/>
                    <a:pt x="378" y="402"/>
                    <a:pt x="379" y="402"/>
                  </a:cubicBezTo>
                  <a:cubicBezTo>
                    <a:pt x="379" y="402"/>
                    <a:pt x="379" y="402"/>
                    <a:pt x="379" y="402"/>
                  </a:cubicBezTo>
                  <a:cubicBezTo>
                    <a:pt x="387" y="409"/>
                    <a:pt x="392" y="419"/>
                    <a:pt x="392" y="431"/>
                  </a:cubicBezTo>
                  <a:cubicBezTo>
                    <a:pt x="392" y="431"/>
                    <a:pt x="397" y="410"/>
                    <a:pt x="396" y="388"/>
                  </a:cubicBezTo>
                  <a:cubicBezTo>
                    <a:pt x="399" y="392"/>
                    <a:pt x="401" y="397"/>
                    <a:pt x="400" y="404"/>
                  </a:cubicBezTo>
                  <a:cubicBezTo>
                    <a:pt x="400" y="404"/>
                    <a:pt x="405" y="392"/>
                    <a:pt x="407" y="379"/>
                  </a:cubicBezTo>
                  <a:cubicBezTo>
                    <a:pt x="420" y="372"/>
                    <a:pt x="437" y="368"/>
                    <a:pt x="453" y="377"/>
                  </a:cubicBezTo>
                  <a:cubicBezTo>
                    <a:pt x="453" y="377"/>
                    <a:pt x="439" y="365"/>
                    <a:pt x="420" y="354"/>
                  </a:cubicBezTo>
                  <a:cubicBezTo>
                    <a:pt x="429" y="353"/>
                    <a:pt x="437" y="354"/>
                    <a:pt x="446" y="359"/>
                  </a:cubicBezTo>
                  <a:cubicBezTo>
                    <a:pt x="446" y="359"/>
                    <a:pt x="428" y="343"/>
                    <a:pt x="406" y="332"/>
                  </a:cubicBezTo>
                  <a:cubicBezTo>
                    <a:pt x="407" y="332"/>
                    <a:pt x="407" y="331"/>
                    <a:pt x="407" y="331"/>
                  </a:cubicBezTo>
                  <a:cubicBezTo>
                    <a:pt x="412" y="331"/>
                    <a:pt x="418" y="333"/>
                    <a:pt x="423" y="335"/>
                  </a:cubicBezTo>
                  <a:cubicBezTo>
                    <a:pt x="423" y="335"/>
                    <a:pt x="420" y="330"/>
                    <a:pt x="413" y="327"/>
                  </a:cubicBezTo>
                  <a:cubicBezTo>
                    <a:pt x="423" y="321"/>
                    <a:pt x="436" y="317"/>
                    <a:pt x="450" y="322"/>
                  </a:cubicBezTo>
                  <a:cubicBezTo>
                    <a:pt x="450" y="322"/>
                    <a:pt x="432" y="311"/>
                    <a:pt x="411" y="304"/>
                  </a:cubicBezTo>
                  <a:cubicBezTo>
                    <a:pt x="421" y="291"/>
                    <a:pt x="436" y="275"/>
                    <a:pt x="452" y="270"/>
                  </a:cubicBezTo>
                  <a:cubicBezTo>
                    <a:pt x="452" y="270"/>
                    <a:pt x="431" y="273"/>
                    <a:pt x="410" y="282"/>
                  </a:cubicBezTo>
                  <a:cubicBezTo>
                    <a:pt x="414" y="271"/>
                    <a:pt x="419" y="260"/>
                    <a:pt x="427" y="253"/>
                  </a:cubicBezTo>
                  <a:cubicBezTo>
                    <a:pt x="427" y="253"/>
                    <a:pt x="415" y="261"/>
                    <a:pt x="402" y="273"/>
                  </a:cubicBezTo>
                  <a:cubicBezTo>
                    <a:pt x="403" y="270"/>
                    <a:pt x="405" y="267"/>
                    <a:pt x="406" y="264"/>
                  </a:cubicBezTo>
                  <a:cubicBezTo>
                    <a:pt x="409" y="259"/>
                    <a:pt x="412" y="254"/>
                    <a:pt x="416" y="250"/>
                  </a:cubicBezTo>
                  <a:cubicBezTo>
                    <a:pt x="416" y="250"/>
                    <a:pt x="406" y="257"/>
                    <a:pt x="395" y="267"/>
                  </a:cubicBezTo>
                  <a:cubicBezTo>
                    <a:pt x="387" y="249"/>
                    <a:pt x="378" y="235"/>
                    <a:pt x="378" y="235"/>
                  </a:cubicBezTo>
                  <a:cubicBezTo>
                    <a:pt x="384" y="253"/>
                    <a:pt x="378" y="274"/>
                    <a:pt x="369" y="292"/>
                  </a:cubicBezTo>
                  <a:cubicBezTo>
                    <a:pt x="368" y="278"/>
                    <a:pt x="365" y="267"/>
                    <a:pt x="365" y="267"/>
                  </a:cubicBezTo>
                  <a:cubicBezTo>
                    <a:pt x="366" y="279"/>
                    <a:pt x="361" y="292"/>
                    <a:pt x="356" y="304"/>
                  </a:cubicBezTo>
                  <a:cubicBezTo>
                    <a:pt x="353" y="307"/>
                    <a:pt x="350" y="310"/>
                    <a:pt x="348" y="316"/>
                  </a:cubicBezTo>
                  <a:cubicBezTo>
                    <a:pt x="348" y="316"/>
                    <a:pt x="348" y="317"/>
                    <a:pt x="347" y="319"/>
                  </a:cubicBezTo>
                  <a:cubicBezTo>
                    <a:pt x="347" y="319"/>
                    <a:pt x="346" y="318"/>
                    <a:pt x="346" y="318"/>
                  </a:cubicBezTo>
                  <a:cubicBezTo>
                    <a:pt x="346" y="314"/>
                    <a:pt x="347" y="311"/>
                    <a:pt x="350" y="307"/>
                  </a:cubicBezTo>
                  <a:cubicBezTo>
                    <a:pt x="350" y="307"/>
                    <a:pt x="346" y="310"/>
                    <a:pt x="341" y="315"/>
                  </a:cubicBezTo>
                  <a:cubicBezTo>
                    <a:pt x="331" y="309"/>
                    <a:pt x="320" y="305"/>
                    <a:pt x="320" y="305"/>
                  </a:cubicBezTo>
                  <a:cubicBezTo>
                    <a:pt x="332" y="312"/>
                    <a:pt x="330" y="323"/>
                    <a:pt x="327" y="330"/>
                  </a:cubicBezTo>
                  <a:cubicBezTo>
                    <a:pt x="318" y="324"/>
                    <a:pt x="308" y="319"/>
                    <a:pt x="308" y="319"/>
                  </a:cubicBezTo>
                  <a:cubicBezTo>
                    <a:pt x="316" y="324"/>
                    <a:pt x="317" y="331"/>
                    <a:pt x="315" y="336"/>
                  </a:cubicBezTo>
                  <a:cubicBezTo>
                    <a:pt x="311" y="329"/>
                    <a:pt x="306" y="324"/>
                    <a:pt x="306" y="324"/>
                  </a:cubicBezTo>
                  <a:cubicBezTo>
                    <a:pt x="314" y="337"/>
                    <a:pt x="304" y="345"/>
                    <a:pt x="297" y="348"/>
                  </a:cubicBezTo>
                  <a:cubicBezTo>
                    <a:pt x="292" y="341"/>
                    <a:pt x="288" y="335"/>
                    <a:pt x="288" y="335"/>
                  </a:cubicBezTo>
                  <a:cubicBezTo>
                    <a:pt x="296" y="351"/>
                    <a:pt x="281" y="359"/>
                    <a:pt x="275" y="361"/>
                  </a:cubicBezTo>
                  <a:cubicBezTo>
                    <a:pt x="264" y="354"/>
                    <a:pt x="250" y="348"/>
                    <a:pt x="250" y="348"/>
                  </a:cubicBezTo>
                  <a:cubicBezTo>
                    <a:pt x="259" y="354"/>
                    <a:pt x="260" y="362"/>
                    <a:pt x="258" y="368"/>
                  </a:cubicBezTo>
                  <a:cubicBezTo>
                    <a:pt x="258" y="368"/>
                    <a:pt x="257" y="369"/>
                    <a:pt x="257" y="369"/>
                  </a:cubicBezTo>
                  <a:cubicBezTo>
                    <a:pt x="254" y="365"/>
                    <a:pt x="249" y="361"/>
                    <a:pt x="244" y="358"/>
                  </a:cubicBezTo>
                  <a:cubicBezTo>
                    <a:pt x="244" y="357"/>
                    <a:pt x="244" y="356"/>
                    <a:pt x="243" y="355"/>
                  </a:cubicBezTo>
                  <a:cubicBezTo>
                    <a:pt x="243" y="355"/>
                    <a:pt x="244" y="356"/>
                    <a:pt x="243" y="358"/>
                  </a:cubicBezTo>
                  <a:cubicBezTo>
                    <a:pt x="241" y="357"/>
                    <a:pt x="239" y="356"/>
                    <a:pt x="237" y="355"/>
                  </a:cubicBezTo>
                  <a:cubicBezTo>
                    <a:pt x="237" y="353"/>
                    <a:pt x="237" y="351"/>
                    <a:pt x="237" y="350"/>
                  </a:cubicBezTo>
                  <a:cubicBezTo>
                    <a:pt x="237" y="350"/>
                    <a:pt x="237" y="352"/>
                    <a:pt x="237" y="354"/>
                  </a:cubicBezTo>
                  <a:cubicBezTo>
                    <a:pt x="235" y="354"/>
                    <a:pt x="234" y="353"/>
                    <a:pt x="232" y="352"/>
                  </a:cubicBezTo>
                  <a:cubicBezTo>
                    <a:pt x="232" y="352"/>
                    <a:pt x="232" y="352"/>
                    <a:pt x="232" y="351"/>
                  </a:cubicBezTo>
                  <a:cubicBezTo>
                    <a:pt x="232" y="351"/>
                    <a:pt x="232" y="352"/>
                    <a:pt x="232" y="352"/>
                  </a:cubicBezTo>
                  <a:cubicBezTo>
                    <a:pt x="231" y="352"/>
                    <a:pt x="230" y="351"/>
                    <a:pt x="229" y="351"/>
                  </a:cubicBezTo>
                  <a:cubicBezTo>
                    <a:pt x="228" y="349"/>
                    <a:pt x="228" y="348"/>
                    <a:pt x="228" y="348"/>
                  </a:cubicBezTo>
                  <a:cubicBezTo>
                    <a:pt x="228" y="349"/>
                    <a:pt x="228" y="350"/>
                    <a:pt x="228" y="350"/>
                  </a:cubicBezTo>
                  <a:cubicBezTo>
                    <a:pt x="225" y="349"/>
                    <a:pt x="223" y="348"/>
                    <a:pt x="223" y="348"/>
                  </a:cubicBezTo>
                  <a:cubicBezTo>
                    <a:pt x="225" y="350"/>
                    <a:pt x="227" y="351"/>
                    <a:pt x="228" y="353"/>
                  </a:cubicBezTo>
                  <a:cubicBezTo>
                    <a:pt x="228" y="355"/>
                    <a:pt x="228" y="357"/>
                    <a:pt x="227" y="358"/>
                  </a:cubicBezTo>
                  <a:cubicBezTo>
                    <a:pt x="224" y="357"/>
                    <a:pt x="221" y="355"/>
                    <a:pt x="218" y="354"/>
                  </a:cubicBezTo>
                  <a:cubicBezTo>
                    <a:pt x="220" y="351"/>
                    <a:pt x="222" y="348"/>
                    <a:pt x="223" y="347"/>
                  </a:cubicBezTo>
                  <a:cubicBezTo>
                    <a:pt x="223" y="347"/>
                    <a:pt x="219" y="349"/>
                    <a:pt x="215" y="352"/>
                  </a:cubicBezTo>
                  <a:cubicBezTo>
                    <a:pt x="210" y="350"/>
                    <a:pt x="206" y="349"/>
                    <a:pt x="206" y="348"/>
                  </a:cubicBezTo>
                  <a:cubicBezTo>
                    <a:pt x="207" y="347"/>
                    <a:pt x="208" y="346"/>
                    <a:pt x="209" y="346"/>
                  </a:cubicBezTo>
                  <a:cubicBezTo>
                    <a:pt x="209" y="346"/>
                    <a:pt x="192" y="349"/>
                    <a:pt x="188" y="353"/>
                  </a:cubicBezTo>
                  <a:cubicBezTo>
                    <a:pt x="187" y="350"/>
                    <a:pt x="203" y="336"/>
                    <a:pt x="203" y="336"/>
                  </a:cubicBezTo>
                  <a:cubicBezTo>
                    <a:pt x="201" y="338"/>
                    <a:pt x="182" y="350"/>
                    <a:pt x="180" y="351"/>
                  </a:cubicBezTo>
                  <a:cubicBezTo>
                    <a:pt x="180" y="350"/>
                    <a:pt x="179" y="350"/>
                    <a:pt x="179" y="350"/>
                  </a:cubicBezTo>
                  <a:cubicBezTo>
                    <a:pt x="196" y="337"/>
                    <a:pt x="191" y="330"/>
                    <a:pt x="191" y="330"/>
                  </a:cubicBezTo>
                  <a:cubicBezTo>
                    <a:pt x="194" y="339"/>
                    <a:pt x="183" y="342"/>
                    <a:pt x="175" y="344"/>
                  </a:cubicBezTo>
                  <a:cubicBezTo>
                    <a:pt x="172" y="341"/>
                    <a:pt x="172" y="342"/>
                    <a:pt x="171" y="339"/>
                  </a:cubicBezTo>
                  <a:cubicBezTo>
                    <a:pt x="173" y="337"/>
                    <a:pt x="174" y="335"/>
                    <a:pt x="176" y="333"/>
                  </a:cubicBezTo>
                  <a:cubicBezTo>
                    <a:pt x="178" y="335"/>
                    <a:pt x="183" y="334"/>
                    <a:pt x="183" y="334"/>
                  </a:cubicBezTo>
                  <a:cubicBezTo>
                    <a:pt x="183" y="334"/>
                    <a:pt x="179" y="330"/>
                    <a:pt x="177" y="330"/>
                  </a:cubicBezTo>
                  <a:cubicBezTo>
                    <a:pt x="181" y="326"/>
                    <a:pt x="182" y="321"/>
                    <a:pt x="182" y="321"/>
                  </a:cubicBezTo>
                  <a:cubicBezTo>
                    <a:pt x="180" y="325"/>
                    <a:pt x="168" y="321"/>
                    <a:pt x="159" y="329"/>
                  </a:cubicBezTo>
                  <a:cubicBezTo>
                    <a:pt x="163" y="322"/>
                    <a:pt x="175" y="303"/>
                    <a:pt x="175" y="303"/>
                  </a:cubicBezTo>
                  <a:cubicBezTo>
                    <a:pt x="170" y="309"/>
                    <a:pt x="159" y="312"/>
                    <a:pt x="156" y="312"/>
                  </a:cubicBezTo>
                  <a:cubicBezTo>
                    <a:pt x="157" y="311"/>
                    <a:pt x="158" y="310"/>
                    <a:pt x="159" y="310"/>
                  </a:cubicBezTo>
                  <a:cubicBezTo>
                    <a:pt x="159" y="310"/>
                    <a:pt x="157" y="310"/>
                    <a:pt x="155" y="312"/>
                  </a:cubicBezTo>
                  <a:cubicBezTo>
                    <a:pt x="153" y="311"/>
                    <a:pt x="157" y="307"/>
                    <a:pt x="154" y="304"/>
                  </a:cubicBezTo>
                  <a:cubicBezTo>
                    <a:pt x="158" y="295"/>
                    <a:pt x="158" y="284"/>
                    <a:pt x="166" y="288"/>
                  </a:cubicBezTo>
                  <a:cubicBezTo>
                    <a:pt x="166" y="288"/>
                    <a:pt x="161" y="276"/>
                    <a:pt x="144" y="293"/>
                  </a:cubicBezTo>
                  <a:cubicBezTo>
                    <a:pt x="143" y="291"/>
                    <a:pt x="141" y="291"/>
                    <a:pt x="140" y="290"/>
                  </a:cubicBezTo>
                  <a:cubicBezTo>
                    <a:pt x="147" y="288"/>
                    <a:pt x="148" y="274"/>
                    <a:pt x="148" y="274"/>
                  </a:cubicBezTo>
                  <a:cubicBezTo>
                    <a:pt x="142" y="283"/>
                    <a:pt x="140" y="272"/>
                    <a:pt x="140" y="272"/>
                  </a:cubicBezTo>
                  <a:cubicBezTo>
                    <a:pt x="156" y="268"/>
                    <a:pt x="145" y="255"/>
                    <a:pt x="145" y="255"/>
                  </a:cubicBezTo>
                  <a:cubicBezTo>
                    <a:pt x="141" y="260"/>
                    <a:pt x="135" y="262"/>
                    <a:pt x="130" y="262"/>
                  </a:cubicBezTo>
                  <a:cubicBezTo>
                    <a:pt x="134" y="253"/>
                    <a:pt x="141" y="243"/>
                    <a:pt x="149" y="246"/>
                  </a:cubicBezTo>
                  <a:cubicBezTo>
                    <a:pt x="149" y="246"/>
                    <a:pt x="144" y="241"/>
                    <a:pt x="129" y="255"/>
                  </a:cubicBezTo>
                  <a:cubicBezTo>
                    <a:pt x="133" y="247"/>
                    <a:pt x="144" y="242"/>
                    <a:pt x="150" y="243"/>
                  </a:cubicBezTo>
                  <a:cubicBezTo>
                    <a:pt x="150" y="243"/>
                    <a:pt x="140" y="238"/>
                    <a:pt x="124" y="254"/>
                  </a:cubicBezTo>
                  <a:cubicBezTo>
                    <a:pt x="128" y="245"/>
                    <a:pt x="139" y="239"/>
                    <a:pt x="148" y="239"/>
                  </a:cubicBezTo>
                  <a:cubicBezTo>
                    <a:pt x="148" y="239"/>
                    <a:pt x="137" y="233"/>
                    <a:pt x="120" y="250"/>
                  </a:cubicBezTo>
                  <a:cubicBezTo>
                    <a:pt x="124" y="241"/>
                    <a:pt x="136" y="232"/>
                    <a:pt x="145" y="232"/>
                  </a:cubicBezTo>
                  <a:cubicBezTo>
                    <a:pt x="145" y="232"/>
                    <a:pt x="133" y="225"/>
                    <a:pt x="111" y="250"/>
                  </a:cubicBezTo>
                  <a:cubicBezTo>
                    <a:pt x="111" y="251"/>
                    <a:pt x="110" y="251"/>
                    <a:pt x="110" y="252"/>
                  </a:cubicBezTo>
                  <a:cubicBezTo>
                    <a:pt x="110" y="250"/>
                    <a:pt x="110" y="248"/>
                    <a:pt x="111" y="247"/>
                  </a:cubicBezTo>
                  <a:cubicBezTo>
                    <a:pt x="117" y="229"/>
                    <a:pt x="137" y="216"/>
                    <a:pt x="137" y="216"/>
                  </a:cubicBezTo>
                  <a:cubicBezTo>
                    <a:pt x="127" y="220"/>
                    <a:pt x="117" y="229"/>
                    <a:pt x="111" y="239"/>
                  </a:cubicBezTo>
                  <a:cubicBezTo>
                    <a:pt x="111" y="236"/>
                    <a:pt x="111" y="233"/>
                    <a:pt x="110" y="230"/>
                  </a:cubicBezTo>
                  <a:cubicBezTo>
                    <a:pt x="117" y="218"/>
                    <a:pt x="125" y="209"/>
                    <a:pt x="135" y="204"/>
                  </a:cubicBezTo>
                  <a:cubicBezTo>
                    <a:pt x="125" y="208"/>
                    <a:pt x="117" y="216"/>
                    <a:pt x="110" y="227"/>
                  </a:cubicBezTo>
                  <a:cubicBezTo>
                    <a:pt x="110" y="225"/>
                    <a:pt x="110" y="223"/>
                    <a:pt x="109" y="221"/>
                  </a:cubicBezTo>
                  <a:cubicBezTo>
                    <a:pt x="113" y="213"/>
                    <a:pt x="118" y="204"/>
                    <a:pt x="124" y="197"/>
                  </a:cubicBezTo>
                  <a:cubicBezTo>
                    <a:pt x="130" y="191"/>
                    <a:pt x="137" y="186"/>
                    <a:pt x="144" y="182"/>
                  </a:cubicBezTo>
                  <a:cubicBezTo>
                    <a:pt x="135" y="186"/>
                    <a:pt x="127" y="192"/>
                    <a:pt x="120" y="199"/>
                  </a:cubicBezTo>
                  <a:cubicBezTo>
                    <a:pt x="117" y="203"/>
                    <a:pt x="114" y="206"/>
                    <a:pt x="112" y="210"/>
                  </a:cubicBezTo>
                  <a:cubicBezTo>
                    <a:pt x="112" y="210"/>
                    <a:pt x="111" y="210"/>
                    <a:pt x="111" y="209"/>
                  </a:cubicBezTo>
                  <a:cubicBezTo>
                    <a:pt x="112" y="208"/>
                    <a:pt x="112" y="206"/>
                    <a:pt x="113" y="204"/>
                  </a:cubicBezTo>
                  <a:cubicBezTo>
                    <a:pt x="114" y="202"/>
                    <a:pt x="115" y="199"/>
                    <a:pt x="116" y="197"/>
                  </a:cubicBezTo>
                  <a:cubicBezTo>
                    <a:pt x="120" y="189"/>
                    <a:pt x="126" y="181"/>
                    <a:pt x="137" y="178"/>
                  </a:cubicBezTo>
                  <a:cubicBezTo>
                    <a:pt x="137" y="178"/>
                    <a:pt x="129" y="176"/>
                    <a:pt x="122" y="179"/>
                  </a:cubicBezTo>
                  <a:cubicBezTo>
                    <a:pt x="123" y="178"/>
                    <a:pt x="124" y="176"/>
                    <a:pt x="125" y="174"/>
                  </a:cubicBezTo>
                  <a:cubicBezTo>
                    <a:pt x="136" y="164"/>
                    <a:pt x="149" y="160"/>
                    <a:pt x="149" y="160"/>
                  </a:cubicBezTo>
                  <a:cubicBezTo>
                    <a:pt x="145" y="160"/>
                    <a:pt x="142" y="161"/>
                    <a:pt x="139" y="163"/>
                  </a:cubicBezTo>
                  <a:cubicBezTo>
                    <a:pt x="151" y="152"/>
                    <a:pt x="205" y="151"/>
                    <a:pt x="205" y="151"/>
                  </a:cubicBezTo>
                  <a:cubicBezTo>
                    <a:pt x="202" y="149"/>
                    <a:pt x="195" y="138"/>
                    <a:pt x="183" y="130"/>
                  </a:cubicBezTo>
                  <a:cubicBezTo>
                    <a:pt x="201" y="124"/>
                    <a:pt x="226" y="118"/>
                    <a:pt x="245" y="123"/>
                  </a:cubicBezTo>
                  <a:cubicBezTo>
                    <a:pt x="245" y="123"/>
                    <a:pt x="229" y="115"/>
                    <a:pt x="209" y="111"/>
                  </a:cubicBezTo>
                  <a:cubicBezTo>
                    <a:pt x="209" y="111"/>
                    <a:pt x="209" y="111"/>
                    <a:pt x="209" y="110"/>
                  </a:cubicBezTo>
                  <a:cubicBezTo>
                    <a:pt x="219" y="106"/>
                    <a:pt x="236" y="103"/>
                    <a:pt x="247" y="115"/>
                  </a:cubicBezTo>
                  <a:cubicBezTo>
                    <a:pt x="247" y="115"/>
                    <a:pt x="239" y="103"/>
                    <a:pt x="229" y="93"/>
                  </a:cubicBezTo>
                  <a:cubicBezTo>
                    <a:pt x="234" y="91"/>
                    <a:pt x="239" y="90"/>
                    <a:pt x="245" y="92"/>
                  </a:cubicBezTo>
                  <a:cubicBezTo>
                    <a:pt x="245" y="92"/>
                    <a:pt x="229" y="84"/>
                    <a:pt x="213" y="80"/>
                  </a:cubicBezTo>
                  <a:cubicBezTo>
                    <a:pt x="210" y="78"/>
                    <a:pt x="207" y="77"/>
                    <a:pt x="203" y="77"/>
                  </a:cubicBezTo>
                  <a:cubicBezTo>
                    <a:pt x="201" y="41"/>
                    <a:pt x="176" y="6"/>
                    <a:pt x="176" y="6"/>
                  </a:cubicBezTo>
                  <a:cubicBezTo>
                    <a:pt x="181" y="21"/>
                    <a:pt x="177" y="39"/>
                    <a:pt x="170" y="55"/>
                  </a:cubicBezTo>
                  <a:cubicBezTo>
                    <a:pt x="163" y="25"/>
                    <a:pt x="145" y="0"/>
                    <a:pt x="145" y="0"/>
                  </a:cubicBezTo>
                  <a:cubicBezTo>
                    <a:pt x="152" y="19"/>
                    <a:pt x="144" y="43"/>
                    <a:pt x="133" y="62"/>
                  </a:cubicBezTo>
                  <a:close/>
                  <a:moveTo>
                    <a:pt x="406" y="264"/>
                  </a:moveTo>
                  <a:cubicBezTo>
                    <a:pt x="405" y="266"/>
                    <a:pt x="403" y="270"/>
                    <a:pt x="401" y="274"/>
                  </a:cubicBezTo>
                  <a:cubicBezTo>
                    <a:pt x="401" y="274"/>
                    <a:pt x="401" y="274"/>
                    <a:pt x="401" y="274"/>
                  </a:cubicBezTo>
                  <a:cubicBezTo>
                    <a:pt x="402" y="271"/>
                    <a:pt x="404" y="268"/>
                    <a:pt x="406" y="264"/>
                  </a:cubicBezTo>
                  <a:close/>
                  <a:moveTo>
                    <a:pt x="174" y="427"/>
                  </a:moveTo>
                  <a:cubicBezTo>
                    <a:pt x="174" y="426"/>
                    <a:pt x="173" y="425"/>
                    <a:pt x="173" y="423"/>
                  </a:cubicBezTo>
                  <a:cubicBezTo>
                    <a:pt x="173" y="425"/>
                    <a:pt x="174" y="426"/>
                    <a:pt x="174" y="427"/>
                  </a:cubicBezTo>
                  <a:close/>
                  <a:moveTo>
                    <a:pt x="232" y="362"/>
                  </a:moveTo>
                  <a:cubicBezTo>
                    <a:pt x="232" y="361"/>
                    <a:pt x="231" y="361"/>
                    <a:pt x="231" y="361"/>
                  </a:cubicBezTo>
                  <a:cubicBezTo>
                    <a:pt x="231" y="361"/>
                    <a:pt x="231" y="360"/>
                    <a:pt x="232" y="360"/>
                  </a:cubicBezTo>
                  <a:cubicBezTo>
                    <a:pt x="232" y="361"/>
                    <a:pt x="232" y="361"/>
                    <a:pt x="232" y="362"/>
                  </a:cubicBezTo>
                  <a:close/>
                  <a:moveTo>
                    <a:pt x="229" y="353"/>
                  </a:moveTo>
                  <a:cubicBezTo>
                    <a:pt x="230" y="355"/>
                    <a:pt x="231" y="357"/>
                    <a:pt x="231" y="359"/>
                  </a:cubicBezTo>
                  <a:cubicBezTo>
                    <a:pt x="231" y="359"/>
                    <a:pt x="231" y="360"/>
                    <a:pt x="230" y="361"/>
                  </a:cubicBezTo>
                  <a:cubicBezTo>
                    <a:pt x="230" y="360"/>
                    <a:pt x="229" y="360"/>
                    <a:pt x="228" y="359"/>
                  </a:cubicBezTo>
                  <a:cubicBezTo>
                    <a:pt x="229" y="357"/>
                    <a:pt x="229" y="355"/>
                    <a:pt x="229" y="353"/>
                  </a:cubicBezTo>
                  <a:close/>
                  <a:moveTo>
                    <a:pt x="214" y="365"/>
                  </a:moveTo>
                  <a:cubicBezTo>
                    <a:pt x="214" y="365"/>
                    <a:pt x="214" y="365"/>
                    <a:pt x="214" y="365"/>
                  </a:cubicBezTo>
                  <a:cubicBezTo>
                    <a:pt x="214" y="364"/>
                    <a:pt x="214" y="363"/>
                    <a:pt x="214" y="363"/>
                  </a:cubicBezTo>
                  <a:cubicBezTo>
                    <a:pt x="214" y="364"/>
                    <a:pt x="214" y="364"/>
                    <a:pt x="214" y="365"/>
                  </a:cubicBezTo>
                  <a:close/>
                  <a:moveTo>
                    <a:pt x="212" y="354"/>
                  </a:moveTo>
                  <a:cubicBezTo>
                    <a:pt x="209" y="356"/>
                    <a:pt x="207" y="359"/>
                    <a:pt x="205" y="361"/>
                  </a:cubicBezTo>
                  <a:cubicBezTo>
                    <a:pt x="203" y="361"/>
                    <a:pt x="202" y="361"/>
                    <a:pt x="201" y="361"/>
                  </a:cubicBezTo>
                  <a:cubicBezTo>
                    <a:pt x="201" y="359"/>
                    <a:pt x="201" y="357"/>
                    <a:pt x="201" y="357"/>
                  </a:cubicBezTo>
                  <a:cubicBezTo>
                    <a:pt x="201" y="358"/>
                    <a:pt x="201" y="360"/>
                    <a:pt x="200" y="361"/>
                  </a:cubicBezTo>
                  <a:cubicBezTo>
                    <a:pt x="200" y="361"/>
                    <a:pt x="200" y="361"/>
                    <a:pt x="199" y="361"/>
                  </a:cubicBezTo>
                  <a:cubicBezTo>
                    <a:pt x="199" y="357"/>
                    <a:pt x="202" y="352"/>
                    <a:pt x="206" y="348"/>
                  </a:cubicBezTo>
                  <a:cubicBezTo>
                    <a:pt x="209" y="350"/>
                    <a:pt x="211" y="352"/>
                    <a:pt x="212" y="354"/>
                  </a:cubicBezTo>
                  <a:close/>
                  <a:moveTo>
                    <a:pt x="130" y="167"/>
                  </a:moveTo>
                  <a:cubicBezTo>
                    <a:pt x="130" y="167"/>
                    <a:pt x="130" y="167"/>
                    <a:pt x="130" y="167"/>
                  </a:cubicBezTo>
                  <a:cubicBezTo>
                    <a:pt x="130" y="167"/>
                    <a:pt x="130" y="167"/>
                    <a:pt x="130" y="167"/>
                  </a:cubicBezTo>
                  <a:cubicBezTo>
                    <a:pt x="130" y="167"/>
                    <a:pt x="130" y="167"/>
                    <a:pt x="130" y="167"/>
                  </a:cubicBezTo>
                  <a:close/>
                </a:path>
              </a:pathLst>
            </a:custGeom>
            <a:solidFill>
              <a:srgbClr val="FFCF5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29" name="Freeform 128">
              <a:extLst>
                <a:ext uri="{FF2B5EF4-FFF2-40B4-BE49-F238E27FC236}">
                  <a16:creationId xmlns:a16="http://schemas.microsoft.com/office/drawing/2014/main" id="{34A9F752-1878-4C09-BEE7-0E6DB831A75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082538" y="2148558"/>
              <a:ext cx="1113959" cy="1049266"/>
            </a:xfrm>
            <a:custGeom>
              <a:avLst/>
              <a:gdLst>
                <a:gd name="T0" fmla="*/ 264 w 358"/>
                <a:gd name="T1" fmla="*/ 293 h 337"/>
                <a:gd name="T2" fmla="*/ 315 w 358"/>
                <a:gd name="T3" fmla="*/ 275 h 337"/>
                <a:gd name="T4" fmla="*/ 291 w 358"/>
                <a:gd name="T5" fmla="*/ 278 h 337"/>
                <a:gd name="T6" fmla="*/ 262 w 358"/>
                <a:gd name="T7" fmla="*/ 287 h 337"/>
                <a:gd name="T8" fmla="*/ 236 w 358"/>
                <a:gd name="T9" fmla="*/ 284 h 337"/>
                <a:gd name="T10" fmla="*/ 187 w 358"/>
                <a:gd name="T11" fmla="*/ 294 h 337"/>
                <a:gd name="T12" fmla="*/ 210 w 358"/>
                <a:gd name="T13" fmla="*/ 291 h 337"/>
                <a:gd name="T14" fmla="*/ 264 w 358"/>
                <a:gd name="T15" fmla="*/ 293 h 337"/>
                <a:gd name="T16" fmla="*/ 23 w 358"/>
                <a:gd name="T17" fmla="*/ 134 h 337"/>
                <a:gd name="T18" fmla="*/ 47 w 358"/>
                <a:gd name="T19" fmla="*/ 131 h 337"/>
                <a:gd name="T20" fmla="*/ 114 w 358"/>
                <a:gd name="T21" fmla="*/ 1 h 337"/>
                <a:gd name="T22" fmla="*/ 90 w 358"/>
                <a:gd name="T23" fmla="*/ 4 h 337"/>
                <a:gd name="T24" fmla="*/ 23 w 358"/>
                <a:gd name="T25" fmla="*/ 134 h 337"/>
                <a:gd name="T26" fmla="*/ 197 w 358"/>
                <a:gd name="T27" fmla="*/ 323 h 337"/>
                <a:gd name="T28" fmla="*/ 185 w 358"/>
                <a:gd name="T29" fmla="*/ 323 h 337"/>
                <a:gd name="T30" fmla="*/ 173 w 358"/>
                <a:gd name="T31" fmla="*/ 326 h 337"/>
                <a:gd name="T32" fmla="*/ 222 w 358"/>
                <a:gd name="T33" fmla="*/ 335 h 337"/>
                <a:gd name="T34" fmla="*/ 273 w 358"/>
                <a:gd name="T35" fmla="*/ 319 h 337"/>
                <a:gd name="T36" fmla="*/ 261 w 358"/>
                <a:gd name="T37" fmla="*/ 320 h 337"/>
                <a:gd name="T38" fmla="*/ 249 w 358"/>
                <a:gd name="T39" fmla="*/ 323 h 337"/>
                <a:gd name="T40" fmla="*/ 197 w 358"/>
                <a:gd name="T41" fmla="*/ 323 h 337"/>
                <a:gd name="T42" fmla="*/ 23 w 358"/>
                <a:gd name="T43" fmla="*/ 215 h 337"/>
                <a:gd name="T44" fmla="*/ 35 w 358"/>
                <a:gd name="T45" fmla="*/ 215 h 337"/>
                <a:gd name="T46" fmla="*/ 47 w 358"/>
                <a:gd name="T47" fmla="*/ 212 h 337"/>
                <a:gd name="T48" fmla="*/ 27 w 358"/>
                <a:gd name="T49" fmla="*/ 170 h 337"/>
                <a:gd name="T50" fmla="*/ 3 w 358"/>
                <a:gd name="T51" fmla="*/ 174 h 337"/>
                <a:gd name="T52" fmla="*/ 23 w 358"/>
                <a:gd name="T53" fmla="*/ 215 h 337"/>
                <a:gd name="T54" fmla="*/ 292 w 358"/>
                <a:gd name="T55" fmla="*/ 262 h 337"/>
                <a:gd name="T56" fmla="*/ 300 w 358"/>
                <a:gd name="T57" fmla="*/ 262 h 337"/>
                <a:gd name="T58" fmla="*/ 315 w 358"/>
                <a:gd name="T59" fmla="*/ 259 h 337"/>
                <a:gd name="T60" fmla="*/ 356 w 358"/>
                <a:gd name="T61" fmla="*/ 196 h 337"/>
                <a:gd name="T62" fmla="*/ 332 w 358"/>
                <a:gd name="T63" fmla="*/ 200 h 337"/>
                <a:gd name="T64" fmla="*/ 292 w 358"/>
                <a:gd name="T65" fmla="*/ 262 h 3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358" h="337">
                  <a:moveTo>
                    <a:pt x="264" y="293"/>
                  </a:moveTo>
                  <a:cubicBezTo>
                    <a:pt x="283" y="292"/>
                    <a:pt x="301" y="288"/>
                    <a:pt x="315" y="275"/>
                  </a:cubicBezTo>
                  <a:cubicBezTo>
                    <a:pt x="313" y="276"/>
                    <a:pt x="296" y="273"/>
                    <a:pt x="291" y="278"/>
                  </a:cubicBezTo>
                  <a:cubicBezTo>
                    <a:pt x="282" y="287"/>
                    <a:pt x="276" y="289"/>
                    <a:pt x="262" y="287"/>
                  </a:cubicBezTo>
                  <a:cubicBezTo>
                    <a:pt x="254" y="286"/>
                    <a:pt x="245" y="285"/>
                    <a:pt x="236" y="284"/>
                  </a:cubicBezTo>
                  <a:cubicBezTo>
                    <a:pt x="220" y="283"/>
                    <a:pt x="201" y="286"/>
                    <a:pt x="187" y="294"/>
                  </a:cubicBezTo>
                  <a:cubicBezTo>
                    <a:pt x="190" y="292"/>
                    <a:pt x="204" y="295"/>
                    <a:pt x="210" y="291"/>
                  </a:cubicBezTo>
                  <a:cubicBezTo>
                    <a:pt x="223" y="284"/>
                    <a:pt x="249" y="293"/>
                    <a:pt x="264" y="293"/>
                  </a:cubicBezTo>
                  <a:close/>
                  <a:moveTo>
                    <a:pt x="23" y="134"/>
                  </a:moveTo>
                  <a:cubicBezTo>
                    <a:pt x="23" y="136"/>
                    <a:pt x="47" y="133"/>
                    <a:pt x="47" y="131"/>
                  </a:cubicBezTo>
                  <a:cubicBezTo>
                    <a:pt x="40" y="81"/>
                    <a:pt x="76" y="30"/>
                    <a:pt x="114" y="1"/>
                  </a:cubicBezTo>
                  <a:cubicBezTo>
                    <a:pt x="111" y="3"/>
                    <a:pt x="96" y="0"/>
                    <a:pt x="90" y="4"/>
                  </a:cubicBezTo>
                  <a:cubicBezTo>
                    <a:pt x="52" y="33"/>
                    <a:pt x="16" y="84"/>
                    <a:pt x="23" y="134"/>
                  </a:cubicBezTo>
                  <a:close/>
                  <a:moveTo>
                    <a:pt x="197" y="323"/>
                  </a:moveTo>
                  <a:cubicBezTo>
                    <a:pt x="195" y="321"/>
                    <a:pt x="188" y="323"/>
                    <a:pt x="185" y="323"/>
                  </a:cubicBezTo>
                  <a:cubicBezTo>
                    <a:pt x="184" y="323"/>
                    <a:pt x="173" y="327"/>
                    <a:pt x="173" y="326"/>
                  </a:cubicBezTo>
                  <a:cubicBezTo>
                    <a:pt x="187" y="336"/>
                    <a:pt x="206" y="337"/>
                    <a:pt x="222" y="335"/>
                  </a:cubicBezTo>
                  <a:cubicBezTo>
                    <a:pt x="239" y="334"/>
                    <a:pt x="260" y="332"/>
                    <a:pt x="273" y="319"/>
                  </a:cubicBezTo>
                  <a:cubicBezTo>
                    <a:pt x="272" y="319"/>
                    <a:pt x="262" y="319"/>
                    <a:pt x="261" y="320"/>
                  </a:cubicBezTo>
                  <a:cubicBezTo>
                    <a:pt x="258" y="320"/>
                    <a:pt x="251" y="320"/>
                    <a:pt x="249" y="323"/>
                  </a:cubicBezTo>
                  <a:cubicBezTo>
                    <a:pt x="236" y="336"/>
                    <a:pt x="211" y="333"/>
                    <a:pt x="197" y="323"/>
                  </a:cubicBezTo>
                  <a:close/>
                  <a:moveTo>
                    <a:pt x="23" y="215"/>
                  </a:moveTo>
                  <a:cubicBezTo>
                    <a:pt x="25" y="217"/>
                    <a:pt x="33" y="215"/>
                    <a:pt x="35" y="215"/>
                  </a:cubicBezTo>
                  <a:cubicBezTo>
                    <a:pt x="36" y="215"/>
                    <a:pt x="47" y="212"/>
                    <a:pt x="47" y="212"/>
                  </a:cubicBezTo>
                  <a:cubicBezTo>
                    <a:pt x="36" y="201"/>
                    <a:pt x="24" y="187"/>
                    <a:pt x="27" y="170"/>
                  </a:cubicBezTo>
                  <a:cubicBezTo>
                    <a:pt x="27" y="171"/>
                    <a:pt x="3" y="170"/>
                    <a:pt x="3" y="174"/>
                  </a:cubicBezTo>
                  <a:cubicBezTo>
                    <a:pt x="0" y="191"/>
                    <a:pt x="12" y="204"/>
                    <a:pt x="23" y="215"/>
                  </a:cubicBezTo>
                  <a:close/>
                  <a:moveTo>
                    <a:pt x="292" y="262"/>
                  </a:moveTo>
                  <a:cubicBezTo>
                    <a:pt x="291" y="263"/>
                    <a:pt x="299" y="262"/>
                    <a:pt x="300" y="262"/>
                  </a:cubicBezTo>
                  <a:cubicBezTo>
                    <a:pt x="304" y="261"/>
                    <a:pt x="312" y="261"/>
                    <a:pt x="315" y="259"/>
                  </a:cubicBezTo>
                  <a:cubicBezTo>
                    <a:pt x="332" y="245"/>
                    <a:pt x="358" y="220"/>
                    <a:pt x="356" y="196"/>
                  </a:cubicBezTo>
                  <a:cubicBezTo>
                    <a:pt x="356" y="195"/>
                    <a:pt x="332" y="197"/>
                    <a:pt x="332" y="200"/>
                  </a:cubicBezTo>
                  <a:cubicBezTo>
                    <a:pt x="334" y="224"/>
                    <a:pt x="308" y="248"/>
                    <a:pt x="292" y="262"/>
                  </a:cubicBezTo>
                  <a:close/>
                </a:path>
              </a:pathLst>
            </a:custGeom>
            <a:solidFill>
              <a:srgbClr val="FEDE5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0" name="Freeform 129">
              <a:extLst>
                <a:ext uri="{FF2B5EF4-FFF2-40B4-BE49-F238E27FC236}">
                  <a16:creationId xmlns:a16="http://schemas.microsoft.com/office/drawing/2014/main" id="{6BD680A6-C243-49F4-B888-4641C1EEE19D}"/>
                </a:ext>
              </a:extLst>
            </p:cNvPr>
            <p:cNvSpPr>
              <a:spLocks/>
            </p:cNvSpPr>
            <p:nvPr/>
          </p:nvSpPr>
          <p:spPr bwMode="auto">
            <a:xfrm>
              <a:off x="6989446" y="2814409"/>
              <a:ext cx="593270" cy="582224"/>
            </a:xfrm>
            <a:custGeom>
              <a:avLst/>
              <a:gdLst>
                <a:gd name="T0" fmla="*/ 74 w 191"/>
                <a:gd name="T1" fmla="*/ 96 h 187"/>
                <a:gd name="T2" fmla="*/ 60 w 191"/>
                <a:gd name="T3" fmla="*/ 159 h 187"/>
                <a:gd name="T4" fmla="*/ 99 w 191"/>
                <a:gd name="T5" fmla="*/ 140 h 187"/>
                <a:gd name="T6" fmla="*/ 124 w 191"/>
                <a:gd name="T7" fmla="*/ 176 h 187"/>
                <a:gd name="T8" fmla="*/ 103 w 191"/>
                <a:gd name="T9" fmla="*/ 116 h 187"/>
                <a:gd name="T10" fmla="*/ 102 w 191"/>
                <a:gd name="T11" fmla="*/ 107 h 187"/>
                <a:gd name="T12" fmla="*/ 102 w 191"/>
                <a:gd name="T13" fmla="*/ 107 h 187"/>
                <a:gd name="T14" fmla="*/ 103 w 191"/>
                <a:gd name="T15" fmla="*/ 107 h 187"/>
                <a:gd name="T16" fmla="*/ 165 w 191"/>
                <a:gd name="T17" fmla="*/ 94 h 187"/>
                <a:gd name="T18" fmla="*/ 121 w 191"/>
                <a:gd name="T19" fmla="*/ 90 h 187"/>
                <a:gd name="T20" fmla="*/ 119 w 191"/>
                <a:gd name="T21" fmla="*/ 48 h 187"/>
                <a:gd name="T22" fmla="*/ 74 w 191"/>
                <a:gd name="T23" fmla="*/ 96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91" h="187">
                  <a:moveTo>
                    <a:pt x="74" y="96"/>
                  </a:moveTo>
                  <a:cubicBezTo>
                    <a:pt x="0" y="93"/>
                    <a:pt x="9" y="164"/>
                    <a:pt x="60" y="159"/>
                  </a:cubicBezTo>
                  <a:cubicBezTo>
                    <a:pt x="82" y="157"/>
                    <a:pt x="93" y="149"/>
                    <a:pt x="99" y="140"/>
                  </a:cubicBezTo>
                  <a:cubicBezTo>
                    <a:pt x="100" y="154"/>
                    <a:pt x="106" y="170"/>
                    <a:pt x="124" y="176"/>
                  </a:cubicBezTo>
                  <a:cubicBezTo>
                    <a:pt x="157" y="187"/>
                    <a:pt x="133" y="122"/>
                    <a:pt x="103" y="116"/>
                  </a:cubicBezTo>
                  <a:cubicBezTo>
                    <a:pt x="103" y="111"/>
                    <a:pt x="102" y="107"/>
                    <a:pt x="102" y="107"/>
                  </a:cubicBezTo>
                  <a:cubicBezTo>
                    <a:pt x="102" y="107"/>
                    <a:pt x="102" y="107"/>
                    <a:pt x="102" y="107"/>
                  </a:cubicBezTo>
                  <a:cubicBezTo>
                    <a:pt x="102" y="107"/>
                    <a:pt x="102" y="107"/>
                    <a:pt x="103" y="107"/>
                  </a:cubicBezTo>
                  <a:cubicBezTo>
                    <a:pt x="123" y="129"/>
                    <a:pt x="191" y="118"/>
                    <a:pt x="165" y="94"/>
                  </a:cubicBezTo>
                  <a:cubicBezTo>
                    <a:pt x="151" y="82"/>
                    <a:pt x="134" y="85"/>
                    <a:pt x="121" y="90"/>
                  </a:cubicBezTo>
                  <a:cubicBezTo>
                    <a:pt x="126" y="81"/>
                    <a:pt x="128" y="68"/>
                    <a:pt x="119" y="48"/>
                  </a:cubicBezTo>
                  <a:cubicBezTo>
                    <a:pt x="98" y="0"/>
                    <a:pt x="29" y="30"/>
                    <a:pt x="74" y="96"/>
                  </a:cubicBezTo>
                  <a:close/>
                </a:path>
              </a:pathLst>
            </a:custGeom>
            <a:solidFill>
              <a:srgbClr val="F3732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1" name="Freeform 130">
              <a:extLst>
                <a:ext uri="{FF2B5EF4-FFF2-40B4-BE49-F238E27FC236}">
                  <a16:creationId xmlns:a16="http://schemas.microsoft.com/office/drawing/2014/main" id="{ED1E9F0D-8EA7-4273-B1D4-C55D99EDB9A6}"/>
                </a:ext>
              </a:extLst>
            </p:cNvPr>
            <p:cNvSpPr>
              <a:spLocks/>
            </p:cNvSpPr>
            <p:nvPr/>
          </p:nvSpPr>
          <p:spPr bwMode="auto">
            <a:xfrm>
              <a:off x="7008380" y="2875945"/>
              <a:ext cx="326614" cy="444952"/>
            </a:xfrm>
            <a:custGeom>
              <a:avLst/>
              <a:gdLst>
                <a:gd name="T0" fmla="*/ 52 w 105"/>
                <a:gd name="T1" fmla="*/ 74 h 143"/>
                <a:gd name="T2" fmla="*/ 20 w 105"/>
                <a:gd name="T3" fmla="*/ 124 h 143"/>
                <a:gd name="T4" fmla="*/ 83 w 105"/>
                <a:gd name="T5" fmla="*/ 117 h 143"/>
                <a:gd name="T6" fmla="*/ 32 w 105"/>
                <a:gd name="T7" fmla="*/ 118 h 143"/>
                <a:gd name="T8" fmla="*/ 61 w 105"/>
                <a:gd name="T9" fmla="*/ 69 h 143"/>
                <a:gd name="T10" fmla="*/ 63 w 105"/>
                <a:gd name="T11" fmla="*/ 26 h 143"/>
                <a:gd name="T12" fmla="*/ 103 w 105"/>
                <a:gd name="T13" fmla="*/ 55 h 143"/>
                <a:gd name="T14" fmla="*/ 60 w 105"/>
                <a:gd name="T15" fmla="*/ 13 h 143"/>
                <a:gd name="T16" fmla="*/ 52 w 105"/>
                <a:gd name="T17" fmla="*/ 74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5" h="143">
                  <a:moveTo>
                    <a:pt x="52" y="74"/>
                  </a:moveTo>
                  <a:cubicBezTo>
                    <a:pt x="32" y="83"/>
                    <a:pt x="0" y="100"/>
                    <a:pt x="20" y="124"/>
                  </a:cubicBezTo>
                  <a:cubicBezTo>
                    <a:pt x="36" y="143"/>
                    <a:pt x="66" y="130"/>
                    <a:pt x="83" y="117"/>
                  </a:cubicBezTo>
                  <a:cubicBezTo>
                    <a:pt x="85" y="116"/>
                    <a:pt x="44" y="127"/>
                    <a:pt x="32" y="118"/>
                  </a:cubicBezTo>
                  <a:cubicBezTo>
                    <a:pt x="11" y="104"/>
                    <a:pt x="64" y="76"/>
                    <a:pt x="61" y="69"/>
                  </a:cubicBezTo>
                  <a:cubicBezTo>
                    <a:pt x="56" y="57"/>
                    <a:pt x="51" y="36"/>
                    <a:pt x="63" y="26"/>
                  </a:cubicBezTo>
                  <a:cubicBezTo>
                    <a:pt x="82" y="10"/>
                    <a:pt x="105" y="63"/>
                    <a:pt x="103" y="55"/>
                  </a:cubicBezTo>
                  <a:cubicBezTo>
                    <a:pt x="100" y="33"/>
                    <a:pt x="89" y="0"/>
                    <a:pt x="60" y="13"/>
                  </a:cubicBezTo>
                  <a:cubicBezTo>
                    <a:pt x="39" y="23"/>
                    <a:pt x="44" y="55"/>
                    <a:pt x="52" y="74"/>
                  </a:cubicBezTo>
                  <a:close/>
                </a:path>
              </a:pathLst>
            </a:custGeom>
            <a:solidFill>
              <a:srgbClr val="72276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2" name="Freeform 131">
              <a:extLst>
                <a:ext uri="{FF2B5EF4-FFF2-40B4-BE49-F238E27FC236}">
                  <a16:creationId xmlns:a16="http://schemas.microsoft.com/office/drawing/2014/main" id="{6C5291B9-2B0D-48D1-A2AC-EAE9D4167980}"/>
                </a:ext>
              </a:extLst>
            </p:cNvPr>
            <p:cNvSpPr>
              <a:spLocks/>
            </p:cNvSpPr>
            <p:nvPr/>
          </p:nvSpPr>
          <p:spPr bwMode="auto">
            <a:xfrm>
              <a:off x="7309748" y="3106310"/>
              <a:ext cx="130962" cy="178296"/>
            </a:xfrm>
            <a:custGeom>
              <a:avLst/>
              <a:gdLst>
                <a:gd name="T0" fmla="*/ 17 w 42"/>
                <a:gd name="T1" fmla="*/ 13 h 57"/>
                <a:gd name="T2" fmla="*/ 35 w 42"/>
                <a:gd name="T3" fmla="*/ 16 h 57"/>
                <a:gd name="T4" fmla="*/ 20 w 42"/>
                <a:gd name="T5" fmla="*/ 27 h 57"/>
                <a:gd name="T6" fmla="*/ 10 w 42"/>
                <a:gd name="T7" fmla="*/ 50 h 57"/>
                <a:gd name="T8" fmla="*/ 2 w 42"/>
                <a:gd name="T9" fmla="*/ 33 h 57"/>
                <a:gd name="T10" fmla="*/ 11 w 42"/>
                <a:gd name="T11" fmla="*/ 56 h 57"/>
                <a:gd name="T12" fmla="*/ 22 w 42"/>
                <a:gd name="T13" fmla="*/ 32 h 57"/>
                <a:gd name="T14" fmla="*/ 40 w 42"/>
                <a:gd name="T15" fmla="*/ 14 h 57"/>
                <a:gd name="T16" fmla="*/ 17 w 42"/>
                <a:gd name="T17" fmla="*/ 13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2" h="57">
                  <a:moveTo>
                    <a:pt x="17" y="13"/>
                  </a:moveTo>
                  <a:cubicBezTo>
                    <a:pt x="22" y="11"/>
                    <a:pt x="36" y="5"/>
                    <a:pt x="35" y="16"/>
                  </a:cubicBezTo>
                  <a:cubicBezTo>
                    <a:pt x="34" y="23"/>
                    <a:pt x="26" y="27"/>
                    <a:pt x="20" y="27"/>
                  </a:cubicBezTo>
                  <a:cubicBezTo>
                    <a:pt x="18" y="28"/>
                    <a:pt x="20" y="54"/>
                    <a:pt x="10" y="50"/>
                  </a:cubicBezTo>
                  <a:cubicBezTo>
                    <a:pt x="3" y="48"/>
                    <a:pt x="2" y="39"/>
                    <a:pt x="2" y="33"/>
                  </a:cubicBezTo>
                  <a:cubicBezTo>
                    <a:pt x="3" y="29"/>
                    <a:pt x="0" y="55"/>
                    <a:pt x="11" y="56"/>
                  </a:cubicBezTo>
                  <a:cubicBezTo>
                    <a:pt x="24" y="57"/>
                    <a:pt x="24" y="42"/>
                    <a:pt x="22" y="32"/>
                  </a:cubicBezTo>
                  <a:cubicBezTo>
                    <a:pt x="31" y="31"/>
                    <a:pt x="42" y="24"/>
                    <a:pt x="40" y="14"/>
                  </a:cubicBezTo>
                  <a:cubicBezTo>
                    <a:pt x="38" y="0"/>
                    <a:pt x="14" y="15"/>
                    <a:pt x="17" y="13"/>
                  </a:cubicBezTo>
                  <a:close/>
                </a:path>
              </a:pathLst>
            </a:custGeom>
            <a:solidFill>
              <a:srgbClr val="22306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3" name="Freeform 132">
              <a:extLst>
                <a:ext uri="{FF2B5EF4-FFF2-40B4-BE49-F238E27FC236}">
                  <a16:creationId xmlns:a16="http://schemas.microsoft.com/office/drawing/2014/main" id="{36929BEF-D2CA-469F-AE64-D9F21890E88B}"/>
                </a:ext>
              </a:extLst>
            </p:cNvPr>
            <p:cNvSpPr>
              <a:spLocks/>
            </p:cNvSpPr>
            <p:nvPr/>
          </p:nvSpPr>
          <p:spPr bwMode="auto">
            <a:xfrm>
              <a:off x="7120406" y="2973771"/>
              <a:ext cx="307680" cy="301368"/>
            </a:xfrm>
            <a:custGeom>
              <a:avLst/>
              <a:gdLst>
                <a:gd name="T0" fmla="*/ 39 w 99"/>
                <a:gd name="T1" fmla="*/ 50 h 97"/>
                <a:gd name="T2" fmla="*/ 32 w 99"/>
                <a:gd name="T3" fmla="*/ 83 h 97"/>
                <a:gd name="T4" fmla="*/ 51 w 99"/>
                <a:gd name="T5" fmla="*/ 73 h 97"/>
                <a:gd name="T6" fmla="*/ 64 w 99"/>
                <a:gd name="T7" fmla="*/ 92 h 97"/>
                <a:gd name="T8" fmla="*/ 54 w 99"/>
                <a:gd name="T9" fmla="*/ 60 h 97"/>
                <a:gd name="T10" fmla="*/ 53 w 99"/>
                <a:gd name="T11" fmla="*/ 56 h 97"/>
                <a:gd name="T12" fmla="*/ 53 w 99"/>
                <a:gd name="T13" fmla="*/ 56 h 97"/>
                <a:gd name="T14" fmla="*/ 53 w 99"/>
                <a:gd name="T15" fmla="*/ 56 h 97"/>
                <a:gd name="T16" fmla="*/ 86 w 99"/>
                <a:gd name="T17" fmla="*/ 49 h 97"/>
                <a:gd name="T18" fmla="*/ 63 w 99"/>
                <a:gd name="T19" fmla="*/ 47 h 97"/>
                <a:gd name="T20" fmla="*/ 62 w 99"/>
                <a:gd name="T21" fmla="*/ 25 h 97"/>
                <a:gd name="T22" fmla="*/ 39 w 99"/>
                <a:gd name="T23" fmla="*/ 50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99" h="97">
                  <a:moveTo>
                    <a:pt x="39" y="50"/>
                  </a:moveTo>
                  <a:cubicBezTo>
                    <a:pt x="0" y="49"/>
                    <a:pt x="5" y="85"/>
                    <a:pt x="32" y="83"/>
                  </a:cubicBezTo>
                  <a:cubicBezTo>
                    <a:pt x="43" y="82"/>
                    <a:pt x="48" y="77"/>
                    <a:pt x="51" y="73"/>
                  </a:cubicBezTo>
                  <a:cubicBezTo>
                    <a:pt x="52" y="80"/>
                    <a:pt x="55" y="89"/>
                    <a:pt x="64" y="92"/>
                  </a:cubicBezTo>
                  <a:cubicBezTo>
                    <a:pt x="81" y="97"/>
                    <a:pt x="69" y="63"/>
                    <a:pt x="54" y="60"/>
                  </a:cubicBezTo>
                  <a:cubicBezTo>
                    <a:pt x="53" y="58"/>
                    <a:pt x="53" y="56"/>
                    <a:pt x="53" y="56"/>
                  </a:cubicBezTo>
                  <a:cubicBezTo>
                    <a:pt x="53" y="56"/>
                    <a:pt x="53" y="56"/>
                    <a:pt x="53" y="56"/>
                  </a:cubicBezTo>
                  <a:cubicBezTo>
                    <a:pt x="53" y="56"/>
                    <a:pt x="53" y="56"/>
                    <a:pt x="53" y="56"/>
                  </a:cubicBezTo>
                  <a:cubicBezTo>
                    <a:pt x="64" y="67"/>
                    <a:pt x="99" y="61"/>
                    <a:pt x="86" y="49"/>
                  </a:cubicBezTo>
                  <a:cubicBezTo>
                    <a:pt x="78" y="43"/>
                    <a:pt x="70" y="44"/>
                    <a:pt x="63" y="47"/>
                  </a:cubicBezTo>
                  <a:cubicBezTo>
                    <a:pt x="66" y="42"/>
                    <a:pt x="66" y="35"/>
                    <a:pt x="62" y="25"/>
                  </a:cubicBezTo>
                  <a:cubicBezTo>
                    <a:pt x="51" y="0"/>
                    <a:pt x="15" y="16"/>
                    <a:pt x="39" y="50"/>
                  </a:cubicBezTo>
                  <a:close/>
                </a:path>
              </a:pathLst>
            </a:custGeom>
            <a:solidFill>
              <a:srgbClr val="F7B6C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4" name="Freeform 133">
              <a:extLst>
                <a:ext uri="{FF2B5EF4-FFF2-40B4-BE49-F238E27FC236}">
                  <a16:creationId xmlns:a16="http://schemas.microsoft.com/office/drawing/2014/main" id="{79275605-F26B-4136-8391-93918FD6FA85}"/>
                </a:ext>
              </a:extLst>
            </p:cNvPr>
            <p:cNvSpPr>
              <a:spLocks/>
            </p:cNvSpPr>
            <p:nvPr/>
          </p:nvSpPr>
          <p:spPr bwMode="auto">
            <a:xfrm>
              <a:off x="7226123" y="3099999"/>
              <a:ext cx="127806" cy="105715"/>
            </a:xfrm>
            <a:custGeom>
              <a:avLst/>
              <a:gdLst>
                <a:gd name="T0" fmla="*/ 15 w 41"/>
                <a:gd name="T1" fmla="*/ 29 h 34"/>
                <a:gd name="T2" fmla="*/ 3 w 41"/>
                <a:gd name="T3" fmla="*/ 9 h 34"/>
                <a:gd name="T4" fmla="*/ 27 w 41"/>
                <a:gd name="T5" fmla="*/ 5 h 34"/>
                <a:gd name="T6" fmla="*/ 38 w 41"/>
                <a:gd name="T7" fmla="*/ 25 h 34"/>
                <a:gd name="T8" fmla="*/ 15 w 41"/>
                <a:gd name="T9" fmla="*/ 29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34">
                  <a:moveTo>
                    <a:pt x="15" y="29"/>
                  </a:moveTo>
                  <a:cubicBezTo>
                    <a:pt x="5" y="25"/>
                    <a:pt x="0" y="15"/>
                    <a:pt x="3" y="9"/>
                  </a:cubicBezTo>
                  <a:cubicBezTo>
                    <a:pt x="6" y="2"/>
                    <a:pt x="17" y="0"/>
                    <a:pt x="27" y="5"/>
                  </a:cubicBezTo>
                  <a:cubicBezTo>
                    <a:pt x="36" y="9"/>
                    <a:pt x="41" y="19"/>
                    <a:pt x="38" y="25"/>
                  </a:cubicBezTo>
                  <a:cubicBezTo>
                    <a:pt x="35" y="32"/>
                    <a:pt x="24" y="34"/>
                    <a:pt x="15" y="29"/>
                  </a:cubicBezTo>
                  <a:close/>
                </a:path>
              </a:pathLst>
            </a:custGeom>
            <a:solidFill>
              <a:srgbClr val="FFCB0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5" name="Freeform 134">
              <a:extLst>
                <a:ext uri="{FF2B5EF4-FFF2-40B4-BE49-F238E27FC236}">
                  <a16:creationId xmlns:a16="http://schemas.microsoft.com/office/drawing/2014/main" id="{876BE265-F3E7-485D-8EAD-D4727054595D}"/>
                </a:ext>
              </a:extLst>
            </p:cNvPr>
            <p:cNvSpPr>
              <a:spLocks/>
            </p:cNvSpPr>
            <p:nvPr/>
          </p:nvSpPr>
          <p:spPr bwMode="auto">
            <a:xfrm>
              <a:off x="7222967" y="3090531"/>
              <a:ext cx="112027" cy="88359"/>
            </a:xfrm>
            <a:custGeom>
              <a:avLst/>
              <a:gdLst>
                <a:gd name="T0" fmla="*/ 13 w 36"/>
                <a:gd name="T1" fmla="*/ 24 h 28"/>
                <a:gd name="T2" fmla="*/ 3 w 36"/>
                <a:gd name="T3" fmla="*/ 7 h 28"/>
                <a:gd name="T4" fmla="*/ 23 w 36"/>
                <a:gd name="T5" fmla="*/ 4 h 28"/>
                <a:gd name="T6" fmla="*/ 33 w 36"/>
                <a:gd name="T7" fmla="*/ 21 h 28"/>
                <a:gd name="T8" fmla="*/ 13 w 36"/>
                <a:gd name="T9" fmla="*/ 24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28">
                  <a:moveTo>
                    <a:pt x="13" y="24"/>
                  </a:moveTo>
                  <a:cubicBezTo>
                    <a:pt x="5" y="20"/>
                    <a:pt x="0" y="13"/>
                    <a:pt x="3" y="7"/>
                  </a:cubicBezTo>
                  <a:cubicBezTo>
                    <a:pt x="6" y="1"/>
                    <a:pt x="15" y="0"/>
                    <a:pt x="23" y="4"/>
                  </a:cubicBezTo>
                  <a:cubicBezTo>
                    <a:pt x="31" y="8"/>
                    <a:pt x="36" y="15"/>
                    <a:pt x="33" y="21"/>
                  </a:cubicBezTo>
                  <a:cubicBezTo>
                    <a:pt x="30" y="27"/>
                    <a:pt x="21" y="28"/>
                    <a:pt x="13" y="24"/>
                  </a:cubicBezTo>
                  <a:close/>
                </a:path>
              </a:pathLst>
            </a:custGeom>
            <a:solidFill>
              <a:srgbClr val="F3732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6" name="Freeform 135">
              <a:extLst>
                <a:ext uri="{FF2B5EF4-FFF2-40B4-BE49-F238E27FC236}">
                  <a16:creationId xmlns:a16="http://schemas.microsoft.com/office/drawing/2014/main" id="{A5C931FC-EFAE-4B06-A214-A754DBD59D65}"/>
                </a:ext>
              </a:extLst>
            </p:cNvPr>
            <p:cNvSpPr>
              <a:spLocks/>
            </p:cNvSpPr>
            <p:nvPr/>
          </p:nvSpPr>
          <p:spPr bwMode="auto">
            <a:xfrm>
              <a:off x="7263991" y="5362628"/>
              <a:ext cx="107293" cy="134116"/>
            </a:xfrm>
            <a:custGeom>
              <a:avLst/>
              <a:gdLst>
                <a:gd name="T0" fmla="*/ 20 w 35"/>
                <a:gd name="T1" fmla="*/ 43 h 43"/>
                <a:gd name="T2" fmla="*/ 24 w 35"/>
                <a:gd name="T3" fmla="*/ 3 h 43"/>
                <a:gd name="T4" fmla="*/ 22 w 35"/>
                <a:gd name="T5" fmla="*/ 0 h 43"/>
                <a:gd name="T6" fmla="*/ 0 w 35"/>
                <a:gd name="T7" fmla="*/ 15 h 43"/>
                <a:gd name="T8" fmla="*/ 20 w 35"/>
                <a:gd name="T9" fmla="*/ 43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" h="43">
                  <a:moveTo>
                    <a:pt x="20" y="43"/>
                  </a:moveTo>
                  <a:cubicBezTo>
                    <a:pt x="21" y="42"/>
                    <a:pt x="35" y="18"/>
                    <a:pt x="24" y="3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0" y="15"/>
                    <a:pt x="0" y="15"/>
                    <a:pt x="0" y="15"/>
                  </a:cubicBezTo>
                  <a:lnTo>
                    <a:pt x="20" y="43"/>
                  </a:lnTo>
                  <a:close/>
                </a:path>
              </a:pathLst>
            </a:custGeom>
            <a:solidFill>
              <a:srgbClr val="D3D3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7" name="Freeform 136">
              <a:extLst>
                <a:ext uri="{FF2B5EF4-FFF2-40B4-BE49-F238E27FC236}">
                  <a16:creationId xmlns:a16="http://schemas.microsoft.com/office/drawing/2014/main" id="{1D47E263-2C87-4BBD-A3DF-E7F8488A99A1}"/>
                </a:ext>
              </a:extLst>
            </p:cNvPr>
            <p:cNvSpPr>
              <a:spLocks/>
            </p:cNvSpPr>
            <p:nvPr/>
          </p:nvSpPr>
          <p:spPr bwMode="auto">
            <a:xfrm>
              <a:off x="7158275" y="5356317"/>
              <a:ext cx="167252" cy="159362"/>
            </a:xfrm>
            <a:custGeom>
              <a:avLst/>
              <a:gdLst>
                <a:gd name="T0" fmla="*/ 14 w 54"/>
                <a:gd name="T1" fmla="*/ 36 h 51"/>
                <a:gd name="T2" fmla="*/ 54 w 54"/>
                <a:gd name="T3" fmla="*/ 45 h 51"/>
                <a:gd name="T4" fmla="*/ 22 w 54"/>
                <a:gd name="T5" fmla="*/ 0 h 51"/>
                <a:gd name="T6" fmla="*/ 0 w 54"/>
                <a:gd name="T7" fmla="*/ 16 h 51"/>
                <a:gd name="T8" fmla="*/ 14 w 54"/>
                <a:gd name="T9" fmla="*/ 36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" h="51">
                  <a:moveTo>
                    <a:pt x="14" y="36"/>
                  </a:moveTo>
                  <a:cubicBezTo>
                    <a:pt x="25" y="51"/>
                    <a:pt x="52" y="46"/>
                    <a:pt x="54" y="45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0" y="16"/>
                    <a:pt x="0" y="16"/>
                    <a:pt x="0" y="16"/>
                  </a:cubicBezTo>
                  <a:lnTo>
                    <a:pt x="14" y="36"/>
                  </a:lnTo>
                  <a:close/>
                </a:path>
              </a:pathLst>
            </a:custGeom>
            <a:solidFill>
              <a:srgbClr val="2A4A9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8" name="Freeform 137">
              <a:extLst>
                <a:ext uri="{FF2B5EF4-FFF2-40B4-BE49-F238E27FC236}">
                  <a16:creationId xmlns:a16="http://schemas.microsoft.com/office/drawing/2014/main" id="{9735AE4C-24AD-481D-B8C3-4E9432E84793}"/>
                </a:ext>
              </a:extLst>
            </p:cNvPr>
            <p:cNvSpPr>
              <a:spLocks/>
            </p:cNvSpPr>
            <p:nvPr/>
          </p:nvSpPr>
          <p:spPr bwMode="auto">
            <a:xfrm>
              <a:off x="7226123" y="5310560"/>
              <a:ext cx="105716" cy="99404"/>
            </a:xfrm>
            <a:custGeom>
              <a:avLst/>
              <a:gdLst>
                <a:gd name="T0" fmla="*/ 24 w 67"/>
                <a:gd name="T1" fmla="*/ 63 h 63"/>
                <a:gd name="T2" fmla="*/ 67 w 67"/>
                <a:gd name="T3" fmla="*/ 33 h 63"/>
                <a:gd name="T4" fmla="*/ 41 w 67"/>
                <a:gd name="T5" fmla="*/ 0 h 63"/>
                <a:gd name="T6" fmla="*/ 0 w 67"/>
                <a:gd name="T7" fmla="*/ 29 h 63"/>
                <a:gd name="T8" fmla="*/ 24 w 67"/>
                <a:gd name="T9" fmla="*/ 63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63">
                  <a:moveTo>
                    <a:pt x="24" y="63"/>
                  </a:moveTo>
                  <a:lnTo>
                    <a:pt x="67" y="33"/>
                  </a:lnTo>
                  <a:lnTo>
                    <a:pt x="41" y="0"/>
                  </a:lnTo>
                  <a:lnTo>
                    <a:pt x="0" y="29"/>
                  </a:lnTo>
                  <a:lnTo>
                    <a:pt x="24" y="63"/>
                  </a:lnTo>
                  <a:close/>
                </a:path>
              </a:pathLst>
            </a:custGeom>
            <a:solidFill>
              <a:srgbClr val="B62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9" name="Freeform 138">
              <a:extLst>
                <a:ext uri="{FF2B5EF4-FFF2-40B4-BE49-F238E27FC236}">
                  <a16:creationId xmlns:a16="http://schemas.microsoft.com/office/drawing/2014/main" id="{B63A0703-7BA8-4182-9FDD-8FFB38B865CF}"/>
                </a:ext>
              </a:extLst>
            </p:cNvPr>
            <p:cNvSpPr>
              <a:spLocks/>
            </p:cNvSpPr>
            <p:nvPr/>
          </p:nvSpPr>
          <p:spPr bwMode="auto">
            <a:xfrm>
              <a:off x="7245057" y="5334227"/>
              <a:ext cx="80471" cy="72581"/>
            </a:xfrm>
            <a:custGeom>
              <a:avLst/>
              <a:gdLst>
                <a:gd name="T0" fmla="*/ 20 w 26"/>
                <a:gd name="T1" fmla="*/ 0 h 23"/>
                <a:gd name="T2" fmla="*/ 18 w 26"/>
                <a:gd name="T3" fmla="*/ 2 h 23"/>
                <a:gd name="T4" fmla="*/ 16 w 26"/>
                <a:gd name="T5" fmla="*/ 3 h 23"/>
                <a:gd name="T6" fmla="*/ 15 w 26"/>
                <a:gd name="T7" fmla="*/ 5 h 23"/>
                <a:gd name="T8" fmla="*/ 12 w 26"/>
                <a:gd name="T9" fmla="*/ 5 h 23"/>
                <a:gd name="T10" fmla="*/ 11 w 26"/>
                <a:gd name="T11" fmla="*/ 7 h 23"/>
                <a:gd name="T12" fmla="*/ 9 w 26"/>
                <a:gd name="T13" fmla="*/ 8 h 23"/>
                <a:gd name="T14" fmla="*/ 7 w 26"/>
                <a:gd name="T15" fmla="*/ 10 h 23"/>
                <a:gd name="T16" fmla="*/ 5 w 26"/>
                <a:gd name="T17" fmla="*/ 11 h 23"/>
                <a:gd name="T18" fmla="*/ 4 w 26"/>
                <a:gd name="T19" fmla="*/ 13 h 23"/>
                <a:gd name="T20" fmla="*/ 1 w 26"/>
                <a:gd name="T21" fmla="*/ 13 h 23"/>
                <a:gd name="T22" fmla="*/ 0 w 26"/>
                <a:gd name="T23" fmla="*/ 16 h 23"/>
                <a:gd name="T24" fmla="*/ 5 w 26"/>
                <a:gd name="T25" fmla="*/ 23 h 23"/>
                <a:gd name="T26" fmla="*/ 6 w 26"/>
                <a:gd name="T27" fmla="*/ 20 h 23"/>
                <a:gd name="T28" fmla="*/ 9 w 26"/>
                <a:gd name="T29" fmla="*/ 20 h 23"/>
                <a:gd name="T30" fmla="*/ 10 w 26"/>
                <a:gd name="T31" fmla="*/ 18 h 23"/>
                <a:gd name="T32" fmla="*/ 12 w 26"/>
                <a:gd name="T33" fmla="*/ 17 h 23"/>
                <a:gd name="T34" fmla="*/ 14 w 26"/>
                <a:gd name="T35" fmla="*/ 15 h 23"/>
                <a:gd name="T36" fmla="*/ 16 w 26"/>
                <a:gd name="T37" fmla="*/ 14 h 23"/>
                <a:gd name="T38" fmla="*/ 17 w 26"/>
                <a:gd name="T39" fmla="*/ 12 h 23"/>
                <a:gd name="T40" fmla="*/ 20 w 26"/>
                <a:gd name="T41" fmla="*/ 12 h 23"/>
                <a:gd name="T42" fmla="*/ 21 w 26"/>
                <a:gd name="T43" fmla="*/ 10 h 23"/>
                <a:gd name="T44" fmla="*/ 23 w 26"/>
                <a:gd name="T45" fmla="*/ 9 h 23"/>
                <a:gd name="T46" fmla="*/ 25 w 26"/>
                <a:gd name="T47" fmla="*/ 7 h 23"/>
                <a:gd name="T48" fmla="*/ 26 w 26"/>
                <a:gd name="T49" fmla="*/ 7 h 23"/>
                <a:gd name="T50" fmla="*/ 21 w 26"/>
                <a:gd name="T51" fmla="*/ 0 h 23"/>
                <a:gd name="T52" fmla="*/ 20 w 26"/>
                <a:gd name="T53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26" h="23">
                  <a:moveTo>
                    <a:pt x="20" y="0"/>
                  </a:moveTo>
                  <a:cubicBezTo>
                    <a:pt x="19" y="1"/>
                    <a:pt x="19" y="2"/>
                    <a:pt x="18" y="2"/>
                  </a:cubicBezTo>
                  <a:cubicBezTo>
                    <a:pt x="17" y="3"/>
                    <a:pt x="17" y="2"/>
                    <a:pt x="16" y="3"/>
                  </a:cubicBezTo>
                  <a:cubicBezTo>
                    <a:pt x="15" y="3"/>
                    <a:pt x="15" y="4"/>
                    <a:pt x="15" y="5"/>
                  </a:cubicBezTo>
                  <a:cubicBezTo>
                    <a:pt x="14" y="5"/>
                    <a:pt x="13" y="5"/>
                    <a:pt x="12" y="5"/>
                  </a:cubicBezTo>
                  <a:cubicBezTo>
                    <a:pt x="12" y="6"/>
                    <a:pt x="12" y="7"/>
                    <a:pt x="11" y="7"/>
                  </a:cubicBezTo>
                  <a:cubicBezTo>
                    <a:pt x="10" y="8"/>
                    <a:pt x="9" y="7"/>
                    <a:pt x="9" y="8"/>
                  </a:cubicBezTo>
                  <a:cubicBezTo>
                    <a:pt x="8" y="9"/>
                    <a:pt x="8" y="10"/>
                    <a:pt x="7" y="10"/>
                  </a:cubicBezTo>
                  <a:cubicBezTo>
                    <a:pt x="7" y="11"/>
                    <a:pt x="6" y="10"/>
                    <a:pt x="5" y="11"/>
                  </a:cubicBezTo>
                  <a:cubicBezTo>
                    <a:pt x="4" y="11"/>
                    <a:pt x="4" y="12"/>
                    <a:pt x="4" y="13"/>
                  </a:cubicBezTo>
                  <a:cubicBezTo>
                    <a:pt x="3" y="13"/>
                    <a:pt x="2" y="13"/>
                    <a:pt x="1" y="13"/>
                  </a:cubicBezTo>
                  <a:cubicBezTo>
                    <a:pt x="1" y="14"/>
                    <a:pt x="0" y="15"/>
                    <a:pt x="0" y="16"/>
                  </a:cubicBezTo>
                  <a:cubicBezTo>
                    <a:pt x="5" y="23"/>
                    <a:pt x="5" y="23"/>
                    <a:pt x="5" y="23"/>
                  </a:cubicBezTo>
                  <a:cubicBezTo>
                    <a:pt x="5" y="22"/>
                    <a:pt x="6" y="21"/>
                    <a:pt x="6" y="20"/>
                  </a:cubicBezTo>
                  <a:cubicBezTo>
                    <a:pt x="7" y="20"/>
                    <a:pt x="8" y="20"/>
                    <a:pt x="9" y="20"/>
                  </a:cubicBezTo>
                  <a:cubicBezTo>
                    <a:pt x="9" y="19"/>
                    <a:pt x="9" y="18"/>
                    <a:pt x="10" y="18"/>
                  </a:cubicBezTo>
                  <a:cubicBezTo>
                    <a:pt x="11" y="17"/>
                    <a:pt x="12" y="18"/>
                    <a:pt x="12" y="17"/>
                  </a:cubicBezTo>
                  <a:cubicBezTo>
                    <a:pt x="13" y="17"/>
                    <a:pt x="13" y="16"/>
                    <a:pt x="14" y="15"/>
                  </a:cubicBezTo>
                  <a:cubicBezTo>
                    <a:pt x="14" y="14"/>
                    <a:pt x="15" y="15"/>
                    <a:pt x="16" y="14"/>
                  </a:cubicBezTo>
                  <a:cubicBezTo>
                    <a:pt x="17" y="14"/>
                    <a:pt x="17" y="13"/>
                    <a:pt x="17" y="12"/>
                  </a:cubicBezTo>
                  <a:cubicBezTo>
                    <a:pt x="18" y="12"/>
                    <a:pt x="19" y="12"/>
                    <a:pt x="20" y="12"/>
                  </a:cubicBezTo>
                  <a:cubicBezTo>
                    <a:pt x="20" y="11"/>
                    <a:pt x="20" y="10"/>
                    <a:pt x="21" y="10"/>
                  </a:cubicBezTo>
                  <a:cubicBezTo>
                    <a:pt x="22" y="9"/>
                    <a:pt x="22" y="10"/>
                    <a:pt x="23" y="9"/>
                  </a:cubicBezTo>
                  <a:cubicBezTo>
                    <a:pt x="24" y="9"/>
                    <a:pt x="24" y="8"/>
                    <a:pt x="25" y="7"/>
                  </a:cubicBezTo>
                  <a:cubicBezTo>
                    <a:pt x="25" y="7"/>
                    <a:pt x="26" y="7"/>
                    <a:pt x="26" y="7"/>
                  </a:cubicBezTo>
                  <a:cubicBezTo>
                    <a:pt x="21" y="0"/>
                    <a:pt x="21" y="0"/>
                    <a:pt x="21" y="0"/>
                  </a:cubicBezTo>
                  <a:cubicBezTo>
                    <a:pt x="21" y="0"/>
                    <a:pt x="20" y="0"/>
                    <a:pt x="20" y="0"/>
                  </a:cubicBezTo>
                  <a:close/>
                </a:path>
              </a:pathLst>
            </a:custGeom>
            <a:solidFill>
              <a:srgbClr val="2A4A9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0" name="Freeform 139">
              <a:extLst>
                <a:ext uri="{FF2B5EF4-FFF2-40B4-BE49-F238E27FC236}">
                  <a16:creationId xmlns:a16="http://schemas.microsoft.com/office/drawing/2014/main" id="{B9FE8DED-ACB3-4AB0-A5E1-1D8760F06232}"/>
                </a:ext>
              </a:extLst>
            </p:cNvPr>
            <p:cNvSpPr>
              <a:spLocks/>
            </p:cNvSpPr>
            <p:nvPr/>
          </p:nvSpPr>
          <p:spPr bwMode="auto">
            <a:xfrm>
              <a:off x="7251368" y="5340538"/>
              <a:ext cx="71004" cy="59958"/>
            </a:xfrm>
            <a:custGeom>
              <a:avLst/>
              <a:gdLst>
                <a:gd name="T0" fmla="*/ 19 w 23"/>
                <a:gd name="T1" fmla="*/ 0 h 19"/>
                <a:gd name="T2" fmla="*/ 18 w 23"/>
                <a:gd name="T3" fmla="*/ 3 h 19"/>
                <a:gd name="T4" fmla="*/ 16 w 23"/>
                <a:gd name="T5" fmla="*/ 3 h 19"/>
                <a:gd name="T6" fmla="*/ 14 w 23"/>
                <a:gd name="T7" fmla="*/ 5 h 19"/>
                <a:gd name="T8" fmla="*/ 12 w 23"/>
                <a:gd name="T9" fmla="*/ 6 h 19"/>
                <a:gd name="T10" fmla="*/ 11 w 23"/>
                <a:gd name="T11" fmla="*/ 8 h 19"/>
                <a:gd name="T12" fmla="*/ 8 w 23"/>
                <a:gd name="T13" fmla="*/ 8 h 19"/>
                <a:gd name="T14" fmla="*/ 7 w 23"/>
                <a:gd name="T15" fmla="*/ 10 h 19"/>
                <a:gd name="T16" fmla="*/ 5 w 23"/>
                <a:gd name="T17" fmla="*/ 11 h 19"/>
                <a:gd name="T18" fmla="*/ 3 w 23"/>
                <a:gd name="T19" fmla="*/ 13 h 19"/>
                <a:gd name="T20" fmla="*/ 1 w 23"/>
                <a:gd name="T21" fmla="*/ 14 h 19"/>
                <a:gd name="T22" fmla="*/ 0 w 23"/>
                <a:gd name="T23" fmla="*/ 16 h 19"/>
                <a:gd name="T24" fmla="*/ 1 w 23"/>
                <a:gd name="T25" fmla="*/ 19 h 19"/>
                <a:gd name="T26" fmla="*/ 3 w 23"/>
                <a:gd name="T27" fmla="*/ 16 h 19"/>
                <a:gd name="T28" fmla="*/ 5 w 23"/>
                <a:gd name="T29" fmla="*/ 15 h 19"/>
                <a:gd name="T30" fmla="*/ 6 w 23"/>
                <a:gd name="T31" fmla="*/ 13 h 19"/>
                <a:gd name="T32" fmla="*/ 9 w 23"/>
                <a:gd name="T33" fmla="*/ 13 h 19"/>
                <a:gd name="T34" fmla="*/ 10 w 23"/>
                <a:gd name="T35" fmla="*/ 11 h 19"/>
                <a:gd name="T36" fmla="*/ 12 w 23"/>
                <a:gd name="T37" fmla="*/ 10 h 19"/>
                <a:gd name="T38" fmla="*/ 14 w 23"/>
                <a:gd name="T39" fmla="*/ 8 h 19"/>
                <a:gd name="T40" fmla="*/ 16 w 23"/>
                <a:gd name="T41" fmla="*/ 7 h 19"/>
                <a:gd name="T42" fmla="*/ 17 w 23"/>
                <a:gd name="T43" fmla="*/ 5 h 19"/>
                <a:gd name="T44" fmla="*/ 20 w 23"/>
                <a:gd name="T45" fmla="*/ 5 h 19"/>
                <a:gd name="T46" fmla="*/ 21 w 23"/>
                <a:gd name="T47" fmla="*/ 3 h 19"/>
                <a:gd name="T48" fmla="*/ 23 w 23"/>
                <a:gd name="T49" fmla="*/ 2 h 19"/>
                <a:gd name="T50" fmla="*/ 21 w 23"/>
                <a:gd name="T51" fmla="*/ 0 h 19"/>
                <a:gd name="T52" fmla="*/ 19 w 23"/>
                <a:gd name="T53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23" h="19">
                  <a:moveTo>
                    <a:pt x="19" y="0"/>
                  </a:moveTo>
                  <a:cubicBezTo>
                    <a:pt x="19" y="1"/>
                    <a:pt x="19" y="2"/>
                    <a:pt x="18" y="3"/>
                  </a:cubicBezTo>
                  <a:cubicBezTo>
                    <a:pt x="17" y="3"/>
                    <a:pt x="16" y="3"/>
                    <a:pt x="16" y="3"/>
                  </a:cubicBezTo>
                  <a:cubicBezTo>
                    <a:pt x="15" y="4"/>
                    <a:pt x="15" y="5"/>
                    <a:pt x="14" y="5"/>
                  </a:cubicBezTo>
                  <a:cubicBezTo>
                    <a:pt x="14" y="6"/>
                    <a:pt x="13" y="5"/>
                    <a:pt x="12" y="6"/>
                  </a:cubicBezTo>
                  <a:cubicBezTo>
                    <a:pt x="11" y="6"/>
                    <a:pt x="11" y="7"/>
                    <a:pt x="11" y="8"/>
                  </a:cubicBezTo>
                  <a:cubicBezTo>
                    <a:pt x="10" y="8"/>
                    <a:pt x="9" y="8"/>
                    <a:pt x="8" y="8"/>
                  </a:cubicBezTo>
                  <a:cubicBezTo>
                    <a:pt x="8" y="9"/>
                    <a:pt x="8" y="10"/>
                    <a:pt x="7" y="10"/>
                  </a:cubicBezTo>
                  <a:cubicBezTo>
                    <a:pt x="6" y="11"/>
                    <a:pt x="5" y="10"/>
                    <a:pt x="5" y="11"/>
                  </a:cubicBezTo>
                  <a:cubicBezTo>
                    <a:pt x="4" y="11"/>
                    <a:pt x="4" y="12"/>
                    <a:pt x="3" y="13"/>
                  </a:cubicBezTo>
                  <a:cubicBezTo>
                    <a:pt x="3" y="14"/>
                    <a:pt x="2" y="13"/>
                    <a:pt x="1" y="14"/>
                  </a:cubicBezTo>
                  <a:cubicBezTo>
                    <a:pt x="0" y="14"/>
                    <a:pt x="0" y="15"/>
                    <a:pt x="0" y="16"/>
                  </a:cubicBezTo>
                  <a:cubicBezTo>
                    <a:pt x="1" y="19"/>
                    <a:pt x="1" y="19"/>
                    <a:pt x="1" y="19"/>
                  </a:cubicBezTo>
                  <a:cubicBezTo>
                    <a:pt x="2" y="18"/>
                    <a:pt x="2" y="16"/>
                    <a:pt x="3" y="16"/>
                  </a:cubicBezTo>
                  <a:cubicBezTo>
                    <a:pt x="4" y="15"/>
                    <a:pt x="4" y="16"/>
                    <a:pt x="5" y="15"/>
                  </a:cubicBezTo>
                  <a:cubicBezTo>
                    <a:pt x="6" y="15"/>
                    <a:pt x="6" y="14"/>
                    <a:pt x="6" y="13"/>
                  </a:cubicBezTo>
                  <a:cubicBezTo>
                    <a:pt x="7" y="13"/>
                    <a:pt x="8" y="13"/>
                    <a:pt x="9" y="13"/>
                  </a:cubicBezTo>
                  <a:cubicBezTo>
                    <a:pt x="9" y="12"/>
                    <a:pt x="9" y="11"/>
                    <a:pt x="10" y="11"/>
                  </a:cubicBezTo>
                  <a:cubicBezTo>
                    <a:pt x="11" y="10"/>
                    <a:pt x="12" y="11"/>
                    <a:pt x="12" y="10"/>
                  </a:cubicBezTo>
                  <a:cubicBezTo>
                    <a:pt x="13" y="9"/>
                    <a:pt x="13" y="9"/>
                    <a:pt x="14" y="8"/>
                  </a:cubicBezTo>
                  <a:cubicBezTo>
                    <a:pt x="14" y="7"/>
                    <a:pt x="15" y="8"/>
                    <a:pt x="16" y="7"/>
                  </a:cubicBezTo>
                  <a:cubicBezTo>
                    <a:pt x="17" y="7"/>
                    <a:pt x="17" y="6"/>
                    <a:pt x="17" y="5"/>
                  </a:cubicBezTo>
                  <a:cubicBezTo>
                    <a:pt x="18" y="5"/>
                    <a:pt x="19" y="5"/>
                    <a:pt x="20" y="5"/>
                  </a:cubicBezTo>
                  <a:cubicBezTo>
                    <a:pt x="20" y="4"/>
                    <a:pt x="20" y="3"/>
                    <a:pt x="21" y="3"/>
                  </a:cubicBezTo>
                  <a:cubicBezTo>
                    <a:pt x="22" y="2"/>
                    <a:pt x="22" y="3"/>
                    <a:pt x="23" y="2"/>
                  </a:cubicBezTo>
                  <a:cubicBezTo>
                    <a:pt x="21" y="0"/>
                    <a:pt x="21" y="0"/>
                    <a:pt x="21" y="0"/>
                  </a:cubicBezTo>
                  <a:cubicBezTo>
                    <a:pt x="20" y="0"/>
                    <a:pt x="20" y="0"/>
                    <a:pt x="19" y="0"/>
                  </a:cubicBezTo>
                  <a:close/>
                </a:path>
              </a:pathLst>
            </a:custGeom>
            <a:solidFill>
              <a:srgbClr val="97B5D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1" name="Freeform 140">
              <a:extLst>
                <a:ext uri="{FF2B5EF4-FFF2-40B4-BE49-F238E27FC236}">
                  <a16:creationId xmlns:a16="http://schemas.microsoft.com/office/drawing/2014/main" id="{0633C7A8-4B34-4B9C-B72C-ECF20BA916B2}"/>
                </a:ext>
              </a:extLst>
            </p:cNvPr>
            <p:cNvSpPr>
              <a:spLocks/>
            </p:cNvSpPr>
            <p:nvPr/>
          </p:nvSpPr>
          <p:spPr bwMode="auto">
            <a:xfrm>
              <a:off x="7271880" y="5406808"/>
              <a:ext cx="37868" cy="14200"/>
            </a:xfrm>
            <a:custGeom>
              <a:avLst/>
              <a:gdLst>
                <a:gd name="T0" fmla="*/ 11 w 12"/>
                <a:gd name="T1" fmla="*/ 1 h 5"/>
                <a:gd name="T2" fmla="*/ 9 w 12"/>
                <a:gd name="T3" fmla="*/ 1 h 5"/>
                <a:gd name="T4" fmla="*/ 10 w 12"/>
                <a:gd name="T5" fmla="*/ 0 h 5"/>
                <a:gd name="T6" fmla="*/ 10 w 12"/>
                <a:gd name="T7" fmla="*/ 0 h 5"/>
                <a:gd name="T8" fmla="*/ 9 w 12"/>
                <a:gd name="T9" fmla="*/ 1 h 5"/>
                <a:gd name="T10" fmla="*/ 8 w 12"/>
                <a:gd name="T11" fmla="*/ 0 h 5"/>
                <a:gd name="T12" fmla="*/ 9 w 12"/>
                <a:gd name="T13" fmla="*/ 0 h 5"/>
                <a:gd name="T14" fmla="*/ 9 w 12"/>
                <a:gd name="T15" fmla="*/ 0 h 5"/>
                <a:gd name="T16" fmla="*/ 8 w 12"/>
                <a:gd name="T17" fmla="*/ 1 h 5"/>
                <a:gd name="T18" fmla="*/ 7 w 12"/>
                <a:gd name="T19" fmla="*/ 1 h 5"/>
                <a:gd name="T20" fmla="*/ 6 w 12"/>
                <a:gd name="T21" fmla="*/ 1 h 5"/>
                <a:gd name="T22" fmla="*/ 4 w 12"/>
                <a:gd name="T23" fmla="*/ 1 h 5"/>
                <a:gd name="T24" fmla="*/ 3 w 12"/>
                <a:gd name="T25" fmla="*/ 1 h 5"/>
                <a:gd name="T26" fmla="*/ 1 w 12"/>
                <a:gd name="T27" fmla="*/ 2 h 5"/>
                <a:gd name="T28" fmla="*/ 1 w 12"/>
                <a:gd name="T29" fmla="*/ 2 h 5"/>
                <a:gd name="T30" fmla="*/ 1 w 12"/>
                <a:gd name="T31" fmla="*/ 3 h 5"/>
                <a:gd name="T32" fmla="*/ 0 w 12"/>
                <a:gd name="T33" fmla="*/ 4 h 5"/>
                <a:gd name="T34" fmla="*/ 0 w 12"/>
                <a:gd name="T35" fmla="*/ 4 h 5"/>
                <a:gd name="T36" fmla="*/ 2 w 12"/>
                <a:gd name="T37" fmla="*/ 3 h 5"/>
                <a:gd name="T38" fmla="*/ 3 w 12"/>
                <a:gd name="T39" fmla="*/ 4 h 5"/>
                <a:gd name="T40" fmla="*/ 4 w 12"/>
                <a:gd name="T41" fmla="*/ 4 h 5"/>
                <a:gd name="T42" fmla="*/ 6 w 12"/>
                <a:gd name="T43" fmla="*/ 5 h 5"/>
                <a:gd name="T44" fmla="*/ 8 w 12"/>
                <a:gd name="T45" fmla="*/ 4 h 5"/>
                <a:gd name="T46" fmla="*/ 8 w 12"/>
                <a:gd name="T47" fmla="*/ 3 h 5"/>
                <a:gd name="T48" fmla="*/ 9 w 12"/>
                <a:gd name="T49" fmla="*/ 2 h 5"/>
                <a:gd name="T50" fmla="*/ 10 w 12"/>
                <a:gd name="T51" fmla="*/ 2 h 5"/>
                <a:gd name="T52" fmla="*/ 12 w 12"/>
                <a:gd name="T53" fmla="*/ 1 h 5"/>
                <a:gd name="T54" fmla="*/ 12 w 12"/>
                <a:gd name="T55" fmla="*/ 1 h 5"/>
                <a:gd name="T56" fmla="*/ 11 w 12"/>
                <a:gd name="T57" fmla="*/ 1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2" h="5">
                  <a:moveTo>
                    <a:pt x="11" y="1"/>
                  </a:moveTo>
                  <a:cubicBezTo>
                    <a:pt x="11" y="1"/>
                    <a:pt x="10" y="1"/>
                    <a:pt x="9" y="1"/>
                  </a:cubicBezTo>
                  <a:cubicBezTo>
                    <a:pt x="9" y="1"/>
                    <a:pt x="10" y="0"/>
                    <a:pt x="10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9" y="0"/>
                    <a:pt x="9" y="1"/>
                    <a:pt x="9" y="1"/>
                  </a:cubicBezTo>
                  <a:cubicBezTo>
                    <a:pt x="8" y="1"/>
                    <a:pt x="8" y="0"/>
                    <a:pt x="8" y="0"/>
                  </a:cubicBezTo>
                  <a:cubicBezTo>
                    <a:pt x="8" y="0"/>
                    <a:pt x="9" y="0"/>
                    <a:pt x="9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9" y="0"/>
                    <a:pt x="8" y="0"/>
                    <a:pt x="8" y="1"/>
                  </a:cubicBezTo>
                  <a:cubicBezTo>
                    <a:pt x="7" y="1"/>
                    <a:pt x="7" y="1"/>
                    <a:pt x="7" y="1"/>
                  </a:cubicBezTo>
                  <a:cubicBezTo>
                    <a:pt x="6" y="1"/>
                    <a:pt x="6" y="1"/>
                    <a:pt x="6" y="1"/>
                  </a:cubicBezTo>
                  <a:cubicBezTo>
                    <a:pt x="5" y="1"/>
                    <a:pt x="4" y="1"/>
                    <a:pt x="4" y="1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2" y="1"/>
                    <a:pt x="2" y="1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0" y="4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1" y="4"/>
                    <a:pt x="1" y="4"/>
                    <a:pt x="2" y="3"/>
                  </a:cubicBezTo>
                  <a:cubicBezTo>
                    <a:pt x="2" y="3"/>
                    <a:pt x="2" y="4"/>
                    <a:pt x="3" y="4"/>
                  </a:cubicBezTo>
                  <a:cubicBezTo>
                    <a:pt x="3" y="4"/>
                    <a:pt x="4" y="4"/>
                    <a:pt x="4" y="4"/>
                  </a:cubicBezTo>
                  <a:cubicBezTo>
                    <a:pt x="5" y="5"/>
                    <a:pt x="6" y="5"/>
                    <a:pt x="6" y="5"/>
                  </a:cubicBezTo>
                  <a:cubicBezTo>
                    <a:pt x="6" y="5"/>
                    <a:pt x="7" y="4"/>
                    <a:pt x="8" y="4"/>
                  </a:cubicBezTo>
                  <a:cubicBezTo>
                    <a:pt x="8" y="4"/>
                    <a:pt x="8" y="3"/>
                    <a:pt x="8" y="3"/>
                  </a:cubicBezTo>
                  <a:cubicBezTo>
                    <a:pt x="8" y="3"/>
                    <a:pt x="9" y="2"/>
                    <a:pt x="9" y="2"/>
                  </a:cubicBezTo>
                  <a:cubicBezTo>
                    <a:pt x="9" y="2"/>
                    <a:pt x="10" y="2"/>
                    <a:pt x="10" y="2"/>
                  </a:cubicBezTo>
                  <a:cubicBezTo>
                    <a:pt x="11" y="2"/>
                    <a:pt x="11" y="2"/>
                    <a:pt x="12" y="1"/>
                  </a:cubicBezTo>
                  <a:cubicBezTo>
                    <a:pt x="12" y="1"/>
                    <a:pt x="12" y="1"/>
                    <a:pt x="12" y="1"/>
                  </a:cubicBezTo>
                  <a:cubicBezTo>
                    <a:pt x="12" y="1"/>
                    <a:pt x="12" y="1"/>
                    <a:pt x="11" y="1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2" name="Freeform 141">
              <a:extLst>
                <a:ext uri="{FF2B5EF4-FFF2-40B4-BE49-F238E27FC236}">
                  <a16:creationId xmlns:a16="http://schemas.microsoft.com/office/drawing/2014/main" id="{C40E454F-7F0D-4B6A-BC5B-E90E695A5E0E}"/>
                </a:ext>
              </a:extLst>
            </p:cNvPr>
            <p:cNvSpPr>
              <a:spLocks/>
            </p:cNvSpPr>
            <p:nvPr/>
          </p:nvSpPr>
          <p:spPr bwMode="auto">
            <a:xfrm>
              <a:off x="7293969" y="5419431"/>
              <a:ext cx="3156" cy="4733"/>
            </a:xfrm>
            <a:custGeom>
              <a:avLst/>
              <a:gdLst>
                <a:gd name="T0" fmla="*/ 1 w 1"/>
                <a:gd name="T1" fmla="*/ 0 h 2"/>
                <a:gd name="T2" fmla="*/ 1 w 1"/>
                <a:gd name="T3" fmla="*/ 0 h 2"/>
                <a:gd name="T4" fmla="*/ 1 w 1"/>
                <a:gd name="T5" fmla="*/ 0 h 2"/>
                <a:gd name="T6" fmla="*/ 0 w 1"/>
                <a:gd name="T7" fmla="*/ 2 h 2"/>
                <a:gd name="T8" fmla="*/ 0 w 1"/>
                <a:gd name="T9" fmla="*/ 2 h 2"/>
                <a:gd name="T10" fmla="*/ 1 w 1"/>
                <a:gd name="T11" fmla="*/ 0 h 2"/>
                <a:gd name="T12" fmla="*/ 0 w 1"/>
                <a:gd name="T13" fmla="*/ 0 h 2"/>
                <a:gd name="T14" fmla="*/ 1 w 1"/>
                <a:gd name="T1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" h="2">
                  <a:moveTo>
                    <a:pt x="1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1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1" y="0"/>
                  </a:ln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3" name="Freeform 142">
              <a:extLst>
                <a:ext uri="{FF2B5EF4-FFF2-40B4-BE49-F238E27FC236}">
                  <a16:creationId xmlns:a16="http://schemas.microsoft.com/office/drawing/2014/main" id="{013331FE-CA9A-44A6-9E88-DF3262B37CF6}"/>
                </a:ext>
              </a:extLst>
            </p:cNvPr>
            <p:cNvSpPr>
              <a:spLocks/>
            </p:cNvSpPr>
            <p:nvPr/>
          </p:nvSpPr>
          <p:spPr bwMode="auto">
            <a:xfrm>
              <a:off x="7290814" y="5419431"/>
              <a:ext cx="3156" cy="4733"/>
            </a:xfrm>
            <a:custGeom>
              <a:avLst/>
              <a:gdLst>
                <a:gd name="T0" fmla="*/ 1 w 1"/>
                <a:gd name="T1" fmla="*/ 0 h 2"/>
                <a:gd name="T2" fmla="*/ 1 w 1"/>
                <a:gd name="T3" fmla="*/ 0 h 2"/>
                <a:gd name="T4" fmla="*/ 1 w 1"/>
                <a:gd name="T5" fmla="*/ 1 h 2"/>
                <a:gd name="T6" fmla="*/ 0 w 1"/>
                <a:gd name="T7" fmla="*/ 1 h 2"/>
                <a:gd name="T8" fmla="*/ 0 w 1"/>
                <a:gd name="T9" fmla="*/ 2 h 2"/>
                <a:gd name="T10" fmla="*/ 0 w 1"/>
                <a:gd name="T11" fmla="*/ 1 h 2"/>
                <a:gd name="T12" fmla="*/ 0 w 1"/>
                <a:gd name="T13" fmla="*/ 1 h 2"/>
                <a:gd name="T14" fmla="*/ 1 w 1"/>
                <a:gd name="T1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" h="2">
                  <a:moveTo>
                    <a:pt x="1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1"/>
                    <a:pt x="1" y="1"/>
                  </a:cubicBezTo>
                  <a:cubicBezTo>
                    <a:pt x="1" y="1"/>
                    <a:pt x="0" y="1"/>
                    <a:pt x="0" y="1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lnTo>
                    <a:pt x="1" y="0"/>
                  </a:ln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4" name="Freeform 143">
              <a:extLst>
                <a:ext uri="{FF2B5EF4-FFF2-40B4-BE49-F238E27FC236}">
                  <a16:creationId xmlns:a16="http://schemas.microsoft.com/office/drawing/2014/main" id="{89A9DB87-3391-4A58-8E0D-DB243A5EE331}"/>
                </a:ext>
              </a:extLst>
            </p:cNvPr>
            <p:cNvSpPr>
              <a:spLocks/>
            </p:cNvSpPr>
            <p:nvPr/>
          </p:nvSpPr>
          <p:spPr bwMode="auto">
            <a:xfrm>
              <a:off x="7290814" y="5421009"/>
              <a:ext cx="6311" cy="6311"/>
            </a:xfrm>
            <a:custGeom>
              <a:avLst/>
              <a:gdLst>
                <a:gd name="T0" fmla="*/ 2 w 4"/>
                <a:gd name="T1" fmla="*/ 2 h 4"/>
                <a:gd name="T2" fmla="*/ 2 w 4"/>
                <a:gd name="T3" fmla="*/ 2 h 4"/>
                <a:gd name="T4" fmla="*/ 0 w 4"/>
                <a:gd name="T5" fmla="*/ 2 h 4"/>
                <a:gd name="T6" fmla="*/ 2 w 4"/>
                <a:gd name="T7" fmla="*/ 2 h 4"/>
                <a:gd name="T8" fmla="*/ 0 w 4"/>
                <a:gd name="T9" fmla="*/ 4 h 4"/>
                <a:gd name="T10" fmla="*/ 2 w 4"/>
                <a:gd name="T11" fmla="*/ 2 h 4"/>
                <a:gd name="T12" fmla="*/ 2 w 4"/>
                <a:gd name="T13" fmla="*/ 4 h 4"/>
                <a:gd name="T14" fmla="*/ 2 w 4"/>
                <a:gd name="T15" fmla="*/ 2 h 4"/>
                <a:gd name="T16" fmla="*/ 2 w 4"/>
                <a:gd name="T17" fmla="*/ 2 h 4"/>
                <a:gd name="T18" fmla="*/ 2 w 4"/>
                <a:gd name="T19" fmla="*/ 2 h 4"/>
                <a:gd name="T20" fmla="*/ 4 w 4"/>
                <a:gd name="T21" fmla="*/ 0 h 4"/>
                <a:gd name="T22" fmla="*/ 2 w 4"/>
                <a:gd name="T23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" h="4">
                  <a:moveTo>
                    <a:pt x="2" y="2"/>
                  </a:moveTo>
                  <a:lnTo>
                    <a:pt x="2" y="2"/>
                  </a:lnTo>
                  <a:lnTo>
                    <a:pt x="0" y="2"/>
                  </a:lnTo>
                  <a:lnTo>
                    <a:pt x="2" y="2"/>
                  </a:lnTo>
                  <a:lnTo>
                    <a:pt x="0" y="4"/>
                  </a:lnTo>
                  <a:lnTo>
                    <a:pt x="2" y="2"/>
                  </a:lnTo>
                  <a:lnTo>
                    <a:pt x="2" y="4"/>
                  </a:lnTo>
                  <a:lnTo>
                    <a:pt x="2" y="2"/>
                  </a:lnTo>
                  <a:lnTo>
                    <a:pt x="2" y="2"/>
                  </a:lnTo>
                  <a:lnTo>
                    <a:pt x="2" y="2"/>
                  </a:lnTo>
                  <a:lnTo>
                    <a:pt x="4" y="0"/>
                  </a:lnTo>
                  <a:lnTo>
                    <a:pt x="2" y="2"/>
                  </a:ln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5" name="Freeform 144">
              <a:extLst>
                <a:ext uri="{FF2B5EF4-FFF2-40B4-BE49-F238E27FC236}">
                  <a16:creationId xmlns:a16="http://schemas.microsoft.com/office/drawing/2014/main" id="{9FA7B418-7F6D-4A78-9185-5F1D0BDBEB67}"/>
                </a:ext>
              </a:extLst>
            </p:cNvPr>
            <p:cNvSpPr>
              <a:spLocks/>
            </p:cNvSpPr>
            <p:nvPr/>
          </p:nvSpPr>
          <p:spPr bwMode="auto">
            <a:xfrm>
              <a:off x="7287658" y="5421009"/>
              <a:ext cx="6311" cy="6311"/>
            </a:xfrm>
            <a:custGeom>
              <a:avLst/>
              <a:gdLst>
                <a:gd name="T0" fmla="*/ 2 w 4"/>
                <a:gd name="T1" fmla="*/ 2 h 4"/>
                <a:gd name="T2" fmla="*/ 2 w 4"/>
                <a:gd name="T3" fmla="*/ 2 h 4"/>
                <a:gd name="T4" fmla="*/ 0 w 4"/>
                <a:gd name="T5" fmla="*/ 2 h 4"/>
                <a:gd name="T6" fmla="*/ 2 w 4"/>
                <a:gd name="T7" fmla="*/ 2 h 4"/>
                <a:gd name="T8" fmla="*/ 0 w 4"/>
                <a:gd name="T9" fmla="*/ 4 h 4"/>
                <a:gd name="T10" fmla="*/ 2 w 4"/>
                <a:gd name="T11" fmla="*/ 2 h 4"/>
                <a:gd name="T12" fmla="*/ 2 w 4"/>
                <a:gd name="T13" fmla="*/ 4 h 4"/>
                <a:gd name="T14" fmla="*/ 2 w 4"/>
                <a:gd name="T15" fmla="*/ 2 h 4"/>
                <a:gd name="T16" fmla="*/ 2 w 4"/>
                <a:gd name="T17" fmla="*/ 2 h 4"/>
                <a:gd name="T18" fmla="*/ 2 w 4"/>
                <a:gd name="T19" fmla="*/ 2 h 4"/>
                <a:gd name="T20" fmla="*/ 4 w 4"/>
                <a:gd name="T21" fmla="*/ 0 h 4"/>
                <a:gd name="T22" fmla="*/ 2 w 4"/>
                <a:gd name="T23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" h="4">
                  <a:moveTo>
                    <a:pt x="2" y="2"/>
                  </a:moveTo>
                  <a:lnTo>
                    <a:pt x="2" y="2"/>
                  </a:lnTo>
                  <a:lnTo>
                    <a:pt x="0" y="2"/>
                  </a:lnTo>
                  <a:lnTo>
                    <a:pt x="2" y="2"/>
                  </a:lnTo>
                  <a:lnTo>
                    <a:pt x="0" y="4"/>
                  </a:lnTo>
                  <a:lnTo>
                    <a:pt x="2" y="2"/>
                  </a:lnTo>
                  <a:lnTo>
                    <a:pt x="2" y="4"/>
                  </a:lnTo>
                  <a:lnTo>
                    <a:pt x="2" y="2"/>
                  </a:lnTo>
                  <a:lnTo>
                    <a:pt x="2" y="2"/>
                  </a:lnTo>
                  <a:lnTo>
                    <a:pt x="2" y="2"/>
                  </a:lnTo>
                  <a:lnTo>
                    <a:pt x="4" y="0"/>
                  </a:lnTo>
                  <a:lnTo>
                    <a:pt x="2" y="2"/>
                  </a:ln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6" name="Freeform 145">
              <a:extLst>
                <a:ext uri="{FF2B5EF4-FFF2-40B4-BE49-F238E27FC236}">
                  <a16:creationId xmlns:a16="http://schemas.microsoft.com/office/drawing/2014/main" id="{DE882F8A-AE77-4ECD-A00B-A58F51CD24DE}"/>
                </a:ext>
              </a:extLst>
            </p:cNvPr>
            <p:cNvSpPr>
              <a:spLocks/>
            </p:cNvSpPr>
            <p:nvPr/>
          </p:nvSpPr>
          <p:spPr bwMode="auto">
            <a:xfrm>
              <a:off x="7275035" y="5413119"/>
              <a:ext cx="3156" cy="3156"/>
            </a:xfrm>
            <a:custGeom>
              <a:avLst/>
              <a:gdLst>
                <a:gd name="T0" fmla="*/ 1 w 1"/>
                <a:gd name="T1" fmla="*/ 0 h 1"/>
                <a:gd name="T2" fmla="*/ 1 w 1"/>
                <a:gd name="T3" fmla="*/ 0 h 1"/>
                <a:gd name="T4" fmla="*/ 1 w 1"/>
                <a:gd name="T5" fmla="*/ 0 h 1"/>
                <a:gd name="T6" fmla="*/ 1 w 1"/>
                <a:gd name="T7" fmla="*/ 0 h 1"/>
                <a:gd name="T8" fmla="*/ 1 w 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1">
                  <a:moveTo>
                    <a:pt x="1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1"/>
                    <a:pt x="1" y="1"/>
                    <a:pt x="1" y="0"/>
                  </a:cubicBezTo>
                  <a:cubicBezTo>
                    <a:pt x="0" y="0"/>
                    <a:pt x="0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7" name="Freeform 146">
              <a:extLst>
                <a:ext uri="{FF2B5EF4-FFF2-40B4-BE49-F238E27FC236}">
                  <a16:creationId xmlns:a16="http://schemas.microsoft.com/office/drawing/2014/main" id="{D7093296-5951-4657-B989-1780DEF4DAB5}"/>
                </a:ext>
              </a:extLst>
            </p:cNvPr>
            <p:cNvSpPr>
              <a:spLocks/>
            </p:cNvSpPr>
            <p:nvPr/>
          </p:nvSpPr>
          <p:spPr bwMode="auto">
            <a:xfrm>
              <a:off x="7303437" y="5381562"/>
              <a:ext cx="37868" cy="18934"/>
            </a:xfrm>
            <a:custGeom>
              <a:avLst/>
              <a:gdLst>
                <a:gd name="T0" fmla="*/ 12 w 12"/>
                <a:gd name="T1" fmla="*/ 2 h 6"/>
                <a:gd name="T2" fmla="*/ 9 w 12"/>
                <a:gd name="T3" fmla="*/ 2 h 6"/>
                <a:gd name="T4" fmla="*/ 10 w 12"/>
                <a:gd name="T5" fmla="*/ 1 h 6"/>
                <a:gd name="T6" fmla="*/ 10 w 12"/>
                <a:gd name="T7" fmla="*/ 1 h 6"/>
                <a:gd name="T8" fmla="*/ 9 w 12"/>
                <a:gd name="T9" fmla="*/ 2 h 6"/>
                <a:gd name="T10" fmla="*/ 8 w 12"/>
                <a:gd name="T11" fmla="*/ 1 h 6"/>
                <a:gd name="T12" fmla="*/ 9 w 12"/>
                <a:gd name="T13" fmla="*/ 1 h 6"/>
                <a:gd name="T14" fmla="*/ 9 w 12"/>
                <a:gd name="T15" fmla="*/ 0 h 6"/>
                <a:gd name="T16" fmla="*/ 8 w 12"/>
                <a:gd name="T17" fmla="*/ 1 h 6"/>
                <a:gd name="T18" fmla="*/ 7 w 12"/>
                <a:gd name="T19" fmla="*/ 2 h 6"/>
                <a:gd name="T20" fmla="*/ 6 w 12"/>
                <a:gd name="T21" fmla="*/ 2 h 6"/>
                <a:gd name="T22" fmla="*/ 4 w 12"/>
                <a:gd name="T23" fmla="*/ 2 h 6"/>
                <a:gd name="T24" fmla="*/ 3 w 12"/>
                <a:gd name="T25" fmla="*/ 2 h 6"/>
                <a:gd name="T26" fmla="*/ 1 w 12"/>
                <a:gd name="T27" fmla="*/ 3 h 6"/>
                <a:gd name="T28" fmla="*/ 1 w 12"/>
                <a:gd name="T29" fmla="*/ 3 h 6"/>
                <a:gd name="T30" fmla="*/ 1 w 12"/>
                <a:gd name="T31" fmla="*/ 4 h 6"/>
                <a:gd name="T32" fmla="*/ 0 w 12"/>
                <a:gd name="T33" fmla="*/ 5 h 6"/>
                <a:gd name="T34" fmla="*/ 0 w 12"/>
                <a:gd name="T35" fmla="*/ 5 h 6"/>
                <a:gd name="T36" fmla="*/ 2 w 12"/>
                <a:gd name="T37" fmla="*/ 4 h 6"/>
                <a:gd name="T38" fmla="*/ 3 w 12"/>
                <a:gd name="T39" fmla="*/ 5 h 6"/>
                <a:gd name="T40" fmla="*/ 4 w 12"/>
                <a:gd name="T41" fmla="*/ 5 h 6"/>
                <a:gd name="T42" fmla="*/ 6 w 12"/>
                <a:gd name="T43" fmla="*/ 5 h 6"/>
                <a:gd name="T44" fmla="*/ 8 w 12"/>
                <a:gd name="T45" fmla="*/ 5 h 6"/>
                <a:gd name="T46" fmla="*/ 8 w 12"/>
                <a:gd name="T47" fmla="*/ 4 h 6"/>
                <a:gd name="T48" fmla="*/ 9 w 12"/>
                <a:gd name="T49" fmla="*/ 3 h 6"/>
                <a:gd name="T50" fmla="*/ 10 w 12"/>
                <a:gd name="T51" fmla="*/ 2 h 6"/>
                <a:gd name="T52" fmla="*/ 12 w 12"/>
                <a:gd name="T53" fmla="*/ 2 h 6"/>
                <a:gd name="T54" fmla="*/ 12 w 12"/>
                <a:gd name="T55" fmla="*/ 2 h 6"/>
                <a:gd name="T56" fmla="*/ 12 w 12"/>
                <a:gd name="T57" fmla="*/ 2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2" h="6">
                  <a:moveTo>
                    <a:pt x="12" y="2"/>
                  </a:moveTo>
                  <a:cubicBezTo>
                    <a:pt x="11" y="2"/>
                    <a:pt x="10" y="2"/>
                    <a:pt x="9" y="2"/>
                  </a:cubicBezTo>
                  <a:cubicBezTo>
                    <a:pt x="9" y="2"/>
                    <a:pt x="10" y="1"/>
                    <a:pt x="10" y="1"/>
                  </a:cubicBezTo>
                  <a:cubicBezTo>
                    <a:pt x="10" y="1"/>
                    <a:pt x="10" y="1"/>
                    <a:pt x="10" y="1"/>
                  </a:cubicBezTo>
                  <a:cubicBezTo>
                    <a:pt x="9" y="1"/>
                    <a:pt x="9" y="2"/>
                    <a:pt x="9" y="2"/>
                  </a:cubicBezTo>
                  <a:cubicBezTo>
                    <a:pt x="8" y="2"/>
                    <a:pt x="8" y="1"/>
                    <a:pt x="8" y="1"/>
                  </a:cubicBezTo>
                  <a:cubicBezTo>
                    <a:pt x="8" y="1"/>
                    <a:pt x="9" y="1"/>
                    <a:pt x="9" y="1"/>
                  </a:cubicBezTo>
                  <a:cubicBezTo>
                    <a:pt x="9" y="1"/>
                    <a:pt x="9" y="0"/>
                    <a:pt x="9" y="0"/>
                  </a:cubicBezTo>
                  <a:cubicBezTo>
                    <a:pt x="9" y="0"/>
                    <a:pt x="8" y="1"/>
                    <a:pt x="8" y="1"/>
                  </a:cubicBezTo>
                  <a:cubicBezTo>
                    <a:pt x="7" y="1"/>
                    <a:pt x="7" y="2"/>
                    <a:pt x="7" y="2"/>
                  </a:cubicBezTo>
                  <a:cubicBezTo>
                    <a:pt x="7" y="2"/>
                    <a:pt x="6" y="2"/>
                    <a:pt x="6" y="2"/>
                  </a:cubicBezTo>
                  <a:cubicBezTo>
                    <a:pt x="5" y="2"/>
                    <a:pt x="4" y="2"/>
                    <a:pt x="4" y="2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2" y="2"/>
                    <a:pt x="2" y="2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1" y="4"/>
                    <a:pt x="1" y="4"/>
                  </a:cubicBezTo>
                  <a:cubicBezTo>
                    <a:pt x="1" y="4"/>
                    <a:pt x="0" y="5"/>
                    <a:pt x="0" y="5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1" y="5"/>
                    <a:pt x="1" y="4"/>
                    <a:pt x="2" y="4"/>
                  </a:cubicBezTo>
                  <a:cubicBezTo>
                    <a:pt x="2" y="4"/>
                    <a:pt x="2" y="4"/>
                    <a:pt x="3" y="5"/>
                  </a:cubicBezTo>
                  <a:cubicBezTo>
                    <a:pt x="3" y="5"/>
                    <a:pt x="4" y="5"/>
                    <a:pt x="4" y="5"/>
                  </a:cubicBezTo>
                  <a:cubicBezTo>
                    <a:pt x="5" y="5"/>
                    <a:pt x="6" y="5"/>
                    <a:pt x="6" y="5"/>
                  </a:cubicBezTo>
                  <a:cubicBezTo>
                    <a:pt x="7" y="6"/>
                    <a:pt x="7" y="5"/>
                    <a:pt x="8" y="5"/>
                  </a:cubicBezTo>
                  <a:cubicBezTo>
                    <a:pt x="8" y="5"/>
                    <a:pt x="8" y="4"/>
                    <a:pt x="8" y="4"/>
                  </a:cubicBezTo>
                  <a:cubicBezTo>
                    <a:pt x="8" y="3"/>
                    <a:pt x="9" y="3"/>
                    <a:pt x="9" y="3"/>
                  </a:cubicBezTo>
                  <a:cubicBezTo>
                    <a:pt x="9" y="3"/>
                    <a:pt x="10" y="3"/>
                    <a:pt x="10" y="2"/>
                  </a:cubicBezTo>
                  <a:cubicBezTo>
                    <a:pt x="11" y="2"/>
                    <a:pt x="11" y="2"/>
                    <a:pt x="12" y="2"/>
                  </a:cubicBezTo>
                  <a:cubicBezTo>
                    <a:pt x="12" y="2"/>
                    <a:pt x="12" y="2"/>
                    <a:pt x="12" y="2"/>
                  </a:cubicBezTo>
                  <a:cubicBezTo>
                    <a:pt x="12" y="2"/>
                    <a:pt x="12" y="2"/>
                    <a:pt x="12" y="2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8" name="Freeform 147">
              <a:extLst>
                <a:ext uri="{FF2B5EF4-FFF2-40B4-BE49-F238E27FC236}">
                  <a16:creationId xmlns:a16="http://schemas.microsoft.com/office/drawing/2014/main" id="{B5E3A95E-B355-4185-BA2C-E40C0043C744}"/>
                </a:ext>
              </a:extLst>
            </p:cNvPr>
            <p:cNvSpPr>
              <a:spLocks/>
            </p:cNvSpPr>
            <p:nvPr/>
          </p:nvSpPr>
          <p:spPr bwMode="auto">
            <a:xfrm>
              <a:off x="7325526" y="5394185"/>
              <a:ext cx="3156" cy="9467"/>
            </a:xfrm>
            <a:custGeom>
              <a:avLst/>
              <a:gdLst>
                <a:gd name="T0" fmla="*/ 1 w 1"/>
                <a:gd name="T1" fmla="*/ 0 h 3"/>
                <a:gd name="T2" fmla="*/ 1 w 1"/>
                <a:gd name="T3" fmla="*/ 1 h 3"/>
                <a:gd name="T4" fmla="*/ 1 w 1"/>
                <a:gd name="T5" fmla="*/ 1 h 3"/>
                <a:gd name="T6" fmla="*/ 0 w 1"/>
                <a:gd name="T7" fmla="*/ 3 h 3"/>
                <a:gd name="T8" fmla="*/ 0 w 1"/>
                <a:gd name="T9" fmla="*/ 3 h 3"/>
                <a:gd name="T10" fmla="*/ 1 w 1"/>
                <a:gd name="T11" fmla="*/ 1 h 3"/>
                <a:gd name="T12" fmla="*/ 0 w 1"/>
                <a:gd name="T13" fmla="*/ 1 h 3"/>
                <a:gd name="T14" fmla="*/ 1 w 1"/>
                <a:gd name="T15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" h="3">
                  <a:moveTo>
                    <a:pt x="1" y="0"/>
                  </a:moveTo>
                  <a:cubicBezTo>
                    <a:pt x="1" y="0"/>
                    <a:pt x="1" y="0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0" y="1"/>
                    <a:pt x="0" y="1"/>
                    <a:pt x="0" y="1"/>
                  </a:cubicBezTo>
                  <a:lnTo>
                    <a:pt x="1" y="0"/>
                  </a:ln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9" name="Freeform 148">
              <a:extLst>
                <a:ext uri="{FF2B5EF4-FFF2-40B4-BE49-F238E27FC236}">
                  <a16:creationId xmlns:a16="http://schemas.microsoft.com/office/drawing/2014/main" id="{F23A13B3-0F5E-44EA-824F-B7E98157C47A}"/>
                </a:ext>
              </a:extLst>
            </p:cNvPr>
            <p:cNvSpPr>
              <a:spLocks/>
            </p:cNvSpPr>
            <p:nvPr/>
          </p:nvSpPr>
          <p:spPr bwMode="auto">
            <a:xfrm>
              <a:off x="7322371" y="5397341"/>
              <a:ext cx="3156" cy="6311"/>
            </a:xfrm>
            <a:custGeom>
              <a:avLst/>
              <a:gdLst>
                <a:gd name="T0" fmla="*/ 1 w 1"/>
                <a:gd name="T1" fmla="*/ 0 h 2"/>
                <a:gd name="T2" fmla="*/ 1 w 1"/>
                <a:gd name="T3" fmla="*/ 0 h 2"/>
                <a:gd name="T4" fmla="*/ 1 w 1"/>
                <a:gd name="T5" fmla="*/ 1 h 2"/>
                <a:gd name="T6" fmla="*/ 0 w 1"/>
                <a:gd name="T7" fmla="*/ 1 h 2"/>
                <a:gd name="T8" fmla="*/ 0 w 1"/>
                <a:gd name="T9" fmla="*/ 2 h 2"/>
                <a:gd name="T10" fmla="*/ 0 w 1"/>
                <a:gd name="T11" fmla="*/ 1 h 2"/>
                <a:gd name="T12" fmla="*/ 0 w 1"/>
                <a:gd name="T13" fmla="*/ 0 h 2"/>
                <a:gd name="T14" fmla="*/ 1 w 1"/>
                <a:gd name="T1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" h="2">
                  <a:moveTo>
                    <a:pt x="1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1"/>
                  </a:cubicBezTo>
                  <a:cubicBezTo>
                    <a:pt x="1" y="1"/>
                    <a:pt x="0" y="1"/>
                    <a:pt x="0" y="1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1" y="0"/>
                  </a:ln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50" name="Freeform 149">
              <a:extLst>
                <a:ext uri="{FF2B5EF4-FFF2-40B4-BE49-F238E27FC236}">
                  <a16:creationId xmlns:a16="http://schemas.microsoft.com/office/drawing/2014/main" id="{7E39F394-DE1D-4FED-B5CA-6E4445D6948D}"/>
                </a:ext>
              </a:extLst>
            </p:cNvPr>
            <p:cNvSpPr>
              <a:spLocks/>
            </p:cNvSpPr>
            <p:nvPr/>
          </p:nvSpPr>
          <p:spPr bwMode="auto">
            <a:xfrm>
              <a:off x="7322371" y="5400497"/>
              <a:ext cx="6311" cy="6311"/>
            </a:xfrm>
            <a:custGeom>
              <a:avLst/>
              <a:gdLst>
                <a:gd name="T0" fmla="*/ 2 w 4"/>
                <a:gd name="T1" fmla="*/ 2 h 4"/>
                <a:gd name="T2" fmla="*/ 2 w 4"/>
                <a:gd name="T3" fmla="*/ 2 h 4"/>
                <a:gd name="T4" fmla="*/ 0 w 4"/>
                <a:gd name="T5" fmla="*/ 2 h 4"/>
                <a:gd name="T6" fmla="*/ 2 w 4"/>
                <a:gd name="T7" fmla="*/ 2 h 4"/>
                <a:gd name="T8" fmla="*/ 0 w 4"/>
                <a:gd name="T9" fmla="*/ 4 h 4"/>
                <a:gd name="T10" fmla="*/ 2 w 4"/>
                <a:gd name="T11" fmla="*/ 2 h 4"/>
                <a:gd name="T12" fmla="*/ 2 w 4"/>
                <a:gd name="T13" fmla="*/ 4 h 4"/>
                <a:gd name="T14" fmla="*/ 2 w 4"/>
                <a:gd name="T15" fmla="*/ 2 h 4"/>
                <a:gd name="T16" fmla="*/ 2 w 4"/>
                <a:gd name="T17" fmla="*/ 2 h 4"/>
                <a:gd name="T18" fmla="*/ 2 w 4"/>
                <a:gd name="T19" fmla="*/ 2 h 4"/>
                <a:gd name="T20" fmla="*/ 4 w 4"/>
                <a:gd name="T21" fmla="*/ 0 h 4"/>
                <a:gd name="T22" fmla="*/ 2 w 4"/>
                <a:gd name="T23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" h="4">
                  <a:moveTo>
                    <a:pt x="2" y="2"/>
                  </a:moveTo>
                  <a:lnTo>
                    <a:pt x="2" y="2"/>
                  </a:lnTo>
                  <a:lnTo>
                    <a:pt x="0" y="2"/>
                  </a:lnTo>
                  <a:lnTo>
                    <a:pt x="2" y="2"/>
                  </a:lnTo>
                  <a:lnTo>
                    <a:pt x="0" y="4"/>
                  </a:lnTo>
                  <a:lnTo>
                    <a:pt x="2" y="2"/>
                  </a:lnTo>
                  <a:lnTo>
                    <a:pt x="2" y="4"/>
                  </a:lnTo>
                  <a:lnTo>
                    <a:pt x="2" y="2"/>
                  </a:lnTo>
                  <a:lnTo>
                    <a:pt x="2" y="2"/>
                  </a:lnTo>
                  <a:lnTo>
                    <a:pt x="2" y="2"/>
                  </a:lnTo>
                  <a:lnTo>
                    <a:pt x="4" y="0"/>
                  </a:lnTo>
                  <a:lnTo>
                    <a:pt x="2" y="2"/>
                  </a:ln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51" name="Freeform 150">
              <a:extLst>
                <a:ext uri="{FF2B5EF4-FFF2-40B4-BE49-F238E27FC236}">
                  <a16:creationId xmlns:a16="http://schemas.microsoft.com/office/drawing/2014/main" id="{86F71CAF-9275-48E9-A587-3A96AC3F8903}"/>
                </a:ext>
              </a:extLst>
            </p:cNvPr>
            <p:cNvSpPr>
              <a:spLocks/>
            </p:cNvSpPr>
            <p:nvPr/>
          </p:nvSpPr>
          <p:spPr bwMode="auto">
            <a:xfrm>
              <a:off x="7319215" y="5400497"/>
              <a:ext cx="6311" cy="3156"/>
            </a:xfrm>
            <a:custGeom>
              <a:avLst/>
              <a:gdLst>
                <a:gd name="T0" fmla="*/ 2 w 4"/>
                <a:gd name="T1" fmla="*/ 0 h 2"/>
                <a:gd name="T2" fmla="*/ 2 w 4"/>
                <a:gd name="T3" fmla="*/ 2 h 2"/>
                <a:gd name="T4" fmla="*/ 0 w 4"/>
                <a:gd name="T5" fmla="*/ 2 h 2"/>
                <a:gd name="T6" fmla="*/ 2 w 4"/>
                <a:gd name="T7" fmla="*/ 2 h 2"/>
                <a:gd name="T8" fmla="*/ 0 w 4"/>
                <a:gd name="T9" fmla="*/ 2 h 2"/>
                <a:gd name="T10" fmla="*/ 2 w 4"/>
                <a:gd name="T11" fmla="*/ 2 h 2"/>
                <a:gd name="T12" fmla="*/ 2 w 4"/>
                <a:gd name="T13" fmla="*/ 2 h 2"/>
                <a:gd name="T14" fmla="*/ 2 w 4"/>
                <a:gd name="T15" fmla="*/ 2 h 2"/>
                <a:gd name="T16" fmla="*/ 2 w 4"/>
                <a:gd name="T17" fmla="*/ 2 h 2"/>
                <a:gd name="T18" fmla="*/ 2 w 4"/>
                <a:gd name="T19" fmla="*/ 2 h 2"/>
                <a:gd name="T20" fmla="*/ 4 w 4"/>
                <a:gd name="T21" fmla="*/ 0 h 2"/>
                <a:gd name="T22" fmla="*/ 2 w 4"/>
                <a:gd name="T23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" h="2">
                  <a:moveTo>
                    <a:pt x="2" y="0"/>
                  </a:moveTo>
                  <a:lnTo>
                    <a:pt x="2" y="2"/>
                  </a:lnTo>
                  <a:lnTo>
                    <a:pt x="0" y="2"/>
                  </a:lnTo>
                  <a:lnTo>
                    <a:pt x="2" y="2"/>
                  </a:lnTo>
                  <a:lnTo>
                    <a:pt x="0" y="2"/>
                  </a:lnTo>
                  <a:lnTo>
                    <a:pt x="2" y="2"/>
                  </a:lnTo>
                  <a:lnTo>
                    <a:pt x="2" y="2"/>
                  </a:lnTo>
                  <a:lnTo>
                    <a:pt x="2" y="2"/>
                  </a:lnTo>
                  <a:lnTo>
                    <a:pt x="2" y="2"/>
                  </a:lnTo>
                  <a:lnTo>
                    <a:pt x="2" y="2"/>
                  </a:lnTo>
                  <a:lnTo>
                    <a:pt x="4" y="0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52" name="Oval 151">
              <a:extLst>
                <a:ext uri="{FF2B5EF4-FFF2-40B4-BE49-F238E27FC236}">
                  <a16:creationId xmlns:a16="http://schemas.microsoft.com/office/drawing/2014/main" id="{CEB40DA2-F566-4F20-82C1-20BB6C554BC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309748" y="5391030"/>
              <a:ext cx="1578" cy="1577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53" name="Freeform 152">
              <a:extLst>
                <a:ext uri="{FF2B5EF4-FFF2-40B4-BE49-F238E27FC236}">
                  <a16:creationId xmlns:a16="http://schemas.microsoft.com/office/drawing/2014/main" id="{88B2533D-84B0-4F6D-AEF7-13FFC17D38E9}"/>
                </a:ext>
              </a:extLst>
            </p:cNvPr>
            <p:cNvSpPr>
              <a:spLocks/>
            </p:cNvSpPr>
            <p:nvPr/>
          </p:nvSpPr>
          <p:spPr bwMode="auto">
            <a:xfrm>
              <a:off x="7306592" y="5421009"/>
              <a:ext cx="37868" cy="15778"/>
            </a:xfrm>
            <a:custGeom>
              <a:avLst/>
              <a:gdLst>
                <a:gd name="T0" fmla="*/ 11 w 12"/>
                <a:gd name="T1" fmla="*/ 2 h 5"/>
                <a:gd name="T2" fmla="*/ 9 w 12"/>
                <a:gd name="T3" fmla="*/ 1 h 5"/>
                <a:gd name="T4" fmla="*/ 10 w 12"/>
                <a:gd name="T5" fmla="*/ 1 h 5"/>
                <a:gd name="T6" fmla="*/ 9 w 12"/>
                <a:gd name="T7" fmla="*/ 1 h 5"/>
                <a:gd name="T8" fmla="*/ 8 w 12"/>
                <a:gd name="T9" fmla="*/ 1 h 5"/>
                <a:gd name="T10" fmla="*/ 8 w 12"/>
                <a:gd name="T11" fmla="*/ 1 h 5"/>
                <a:gd name="T12" fmla="*/ 9 w 12"/>
                <a:gd name="T13" fmla="*/ 0 h 5"/>
                <a:gd name="T14" fmla="*/ 8 w 12"/>
                <a:gd name="T15" fmla="*/ 0 h 5"/>
                <a:gd name="T16" fmla="*/ 7 w 12"/>
                <a:gd name="T17" fmla="*/ 1 h 5"/>
                <a:gd name="T18" fmla="*/ 7 w 12"/>
                <a:gd name="T19" fmla="*/ 1 h 5"/>
                <a:gd name="T20" fmla="*/ 5 w 12"/>
                <a:gd name="T21" fmla="*/ 2 h 5"/>
                <a:gd name="T22" fmla="*/ 4 w 12"/>
                <a:gd name="T23" fmla="*/ 2 h 5"/>
                <a:gd name="T24" fmla="*/ 2 w 12"/>
                <a:gd name="T25" fmla="*/ 2 h 5"/>
                <a:gd name="T26" fmla="*/ 1 w 12"/>
                <a:gd name="T27" fmla="*/ 2 h 5"/>
                <a:gd name="T28" fmla="*/ 1 w 12"/>
                <a:gd name="T29" fmla="*/ 3 h 5"/>
                <a:gd name="T30" fmla="*/ 1 w 12"/>
                <a:gd name="T31" fmla="*/ 4 h 5"/>
                <a:gd name="T32" fmla="*/ 0 w 12"/>
                <a:gd name="T33" fmla="*/ 4 h 5"/>
                <a:gd name="T34" fmla="*/ 0 w 12"/>
                <a:gd name="T35" fmla="*/ 5 h 5"/>
                <a:gd name="T36" fmla="*/ 1 w 12"/>
                <a:gd name="T37" fmla="*/ 4 h 5"/>
                <a:gd name="T38" fmla="*/ 3 w 12"/>
                <a:gd name="T39" fmla="*/ 4 h 5"/>
                <a:gd name="T40" fmla="*/ 4 w 12"/>
                <a:gd name="T41" fmla="*/ 5 h 5"/>
                <a:gd name="T42" fmla="*/ 6 w 12"/>
                <a:gd name="T43" fmla="*/ 5 h 5"/>
                <a:gd name="T44" fmla="*/ 7 w 12"/>
                <a:gd name="T45" fmla="*/ 4 h 5"/>
                <a:gd name="T46" fmla="*/ 8 w 12"/>
                <a:gd name="T47" fmla="*/ 3 h 5"/>
                <a:gd name="T48" fmla="*/ 9 w 12"/>
                <a:gd name="T49" fmla="*/ 3 h 5"/>
                <a:gd name="T50" fmla="*/ 10 w 12"/>
                <a:gd name="T51" fmla="*/ 2 h 5"/>
                <a:gd name="T52" fmla="*/ 12 w 12"/>
                <a:gd name="T53" fmla="*/ 2 h 5"/>
                <a:gd name="T54" fmla="*/ 12 w 12"/>
                <a:gd name="T55" fmla="*/ 2 h 5"/>
                <a:gd name="T56" fmla="*/ 11 w 12"/>
                <a:gd name="T5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2" h="5">
                  <a:moveTo>
                    <a:pt x="11" y="2"/>
                  </a:moveTo>
                  <a:cubicBezTo>
                    <a:pt x="11" y="2"/>
                    <a:pt x="10" y="1"/>
                    <a:pt x="9" y="1"/>
                  </a:cubicBezTo>
                  <a:cubicBezTo>
                    <a:pt x="9" y="1"/>
                    <a:pt x="9" y="1"/>
                    <a:pt x="10" y="1"/>
                  </a:cubicBezTo>
                  <a:cubicBezTo>
                    <a:pt x="10" y="1"/>
                    <a:pt x="10" y="0"/>
                    <a:pt x="9" y="1"/>
                  </a:cubicBezTo>
                  <a:cubicBezTo>
                    <a:pt x="9" y="1"/>
                    <a:pt x="9" y="1"/>
                    <a:pt x="8" y="1"/>
                  </a:cubicBezTo>
                  <a:cubicBezTo>
                    <a:pt x="8" y="1"/>
                    <a:pt x="8" y="1"/>
                    <a:pt x="8" y="1"/>
                  </a:cubicBezTo>
                  <a:cubicBezTo>
                    <a:pt x="8" y="1"/>
                    <a:pt x="9" y="0"/>
                    <a:pt x="9" y="0"/>
                  </a:cubicBezTo>
                  <a:cubicBezTo>
                    <a:pt x="9" y="0"/>
                    <a:pt x="8" y="0"/>
                    <a:pt x="8" y="0"/>
                  </a:cubicBezTo>
                  <a:cubicBezTo>
                    <a:pt x="8" y="0"/>
                    <a:pt x="8" y="1"/>
                    <a:pt x="7" y="1"/>
                  </a:cubicBezTo>
                  <a:cubicBezTo>
                    <a:pt x="7" y="1"/>
                    <a:pt x="7" y="1"/>
                    <a:pt x="7" y="1"/>
                  </a:cubicBezTo>
                  <a:cubicBezTo>
                    <a:pt x="6" y="1"/>
                    <a:pt x="6" y="1"/>
                    <a:pt x="5" y="2"/>
                  </a:cubicBezTo>
                  <a:cubicBezTo>
                    <a:pt x="5" y="2"/>
                    <a:pt x="4" y="2"/>
                    <a:pt x="4" y="2"/>
                  </a:cubicBezTo>
                  <a:cubicBezTo>
                    <a:pt x="3" y="2"/>
                    <a:pt x="3" y="2"/>
                    <a:pt x="2" y="2"/>
                  </a:cubicBezTo>
                  <a:cubicBezTo>
                    <a:pt x="2" y="2"/>
                    <a:pt x="2" y="2"/>
                    <a:pt x="1" y="2"/>
                  </a:cubicBezTo>
                  <a:cubicBezTo>
                    <a:pt x="1" y="2"/>
                    <a:pt x="1" y="3"/>
                    <a:pt x="1" y="3"/>
                  </a:cubicBezTo>
                  <a:cubicBezTo>
                    <a:pt x="1" y="3"/>
                    <a:pt x="1" y="3"/>
                    <a:pt x="1" y="4"/>
                  </a:cubicBezTo>
                  <a:cubicBezTo>
                    <a:pt x="1" y="4"/>
                    <a:pt x="0" y="4"/>
                    <a:pt x="0" y="4"/>
                  </a:cubicBezTo>
                  <a:cubicBezTo>
                    <a:pt x="0" y="4"/>
                    <a:pt x="0" y="5"/>
                    <a:pt x="0" y="5"/>
                  </a:cubicBezTo>
                  <a:cubicBezTo>
                    <a:pt x="0" y="4"/>
                    <a:pt x="1" y="4"/>
                    <a:pt x="1" y="4"/>
                  </a:cubicBezTo>
                  <a:cubicBezTo>
                    <a:pt x="2" y="4"/>
                    <a:pt x="2" y="4"/>
                    <a:pt x="3" y="4"/>
                  </a:cubicBezTo>
                  <a:cubicBezTo>
                    <a:pt x="3" y="4"/>
                    <a:pt x="4" y="5"/>
                    <a:pt x="4" y="5"/>
                  </a:cubicBezTo>
                  <a:cubicBezTo>
                    <a:pt x="4" y="5"/>
                    <a:pt x="6" y="5"/>
                    <a:pt x="6" y="5"/>
                  </a:cubicBezTo>
                  <a:cubicBezTo>
                    <a:pt x="6" y="5"/>
                    <a:pt x="7" y="5"/>
                    <a:pt x="7" y="4"/>
                  </a:cubicBezTo>
                  <a:cubicBezTo>
                    <a:pt x="8" y="4"/>
                    <a:pt x="8" y="4"/>
                    <a:pt x="8" y="3"/>
                  </a:cubicBezTo>
                  <a:cubicBezTo>
                    <a:pt x="8" y="3"/>
                    <a:pt x="8" y="3"/>
                    <a:pt x="9" y="3"/>
                  </a:cubicBezTo>
                  <a:cubicBezTo>
                    <a:pt x="9" y="2"/>
                    <a:pt x="10" y="2"/>
                    <a:pt x="10" y="2"/>
                  </a:cubicBezTo>
                  <a:cubicBezTo>
                    <a:pt x="10" y="2"/>
                    <a:pt x="11" y="2"/>
                    <a:pt x="12" y="2"/>
                  </a:cubicBezTo>
                  <a:cubicBezTo>
                    <a:pt x="12" y="2"/>
                    <a:pt x="12" y="2"/>
                    <a:pt x="12" y="2"/>
                  </a:cubicBezTo>
                  <a:cubicBezTo>
                    <a:pt x="12" y="2"/>
                    <a:pt x="12" y="2"/>
                    <a:pt x="11" y="2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54" name="Freeform 153">
              <a:extLst>
                <a:ext uri="{FF2B5EF4-FFF2-40B4-BE49-F238E27FC236}">
                  <a16:creationId xmlns:a16="http://schemas.microsoft.com/office/drawing/2014/main" id="{92FCED9E-992A-4E4E-9BD2-0125A75FF138}"/>
                </a:ext>
              </a:extLst>
            </p:cNvPr>
            <p:cNvSpPr>
              <a:spLocks/>
            </p:cNvSpPr>
            <p:nvPr/>
          </p:nvSpPr>
          <p:spPr bwMode="auto">
            <a:xfrm>
              <a:off x="7328682" y="5433632"/>
              <a:ext cx="3156" cy="6311"/>
            </a:xfrm>
            <a:custGeom>
              <a:avLst/>
              <a:gdLst>
                <a:gd name="T0" fmla="*/ 1 w 1"/>
                <a:gd name="T1" fmla="*/ 0 h 2"/>
                <a:gd name="T2" fmla="*/ 1 w 1"/>
                <a:gd name="T3" fmla="*/ 0 h 2"/>
                <a:gd name="T4" fmla="*/ 1 w 1"/>
                <a:gd name="T5" fmla="*/ 1 h 2"/>
                <a:gd name="T6" fmla="*/ 0 w 1"/>
                <a:gd name="T7" fmla="*/ 2 h 2"/>
                <a:gd name="T8" fmla="*/ 0 w 1"/>
                <a:gd name="T9" fmla="*/ 2 h 2"/>
                <a:gd name="T10" fmla="*/ 0 w 1"/>
                <a:gd name="T11" fmla="*/ 1 h 2"/>
                <a:gd name="T12" fmla="*/ 0 w 1"/>
                <a:gd name="T13" fmla="*/ 0 h 2"/>
                <a:gd name="T14" fmla="*/ 1 w 1"/>
                <a:gd name="T1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" h="2">
                  <a:moveTo>
                    <a:pt x="1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1"/>
                    <a:pt x="1" y="1"/>
                  </a:cubicBezTo>
                  <a:cubicBezTo>
                    <a:pt x="0" y="1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1" y="0"/>
                  </a:ln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55" name="Freeform 154">
              <a:extLst>
                <a:ext uri="{FF2B5EF4-FFF2-40B4-BE49-F238E27FC236}">
                  <a16:creationId xmlns:a16="http://schemas.microsoft.com/office/drawing/2014/main" id="{0F1455A2-6AE4-4833-B7B7-74941A90F884}"/>
                </a:ext>
              </a:extLst>
            </p:cNvPr>
            <p:cNvSpPr>
              <a:spLocks/>
            </p:cNvSpPr>
            <p:nvPr/>
          </p:nvSpPr>
          <p:spPr bwMode="auto">
            <a:xfrm>
              <a:off x="7325526" y="5436788"/>
              <a:ext cx="3156" cy="3156"/>
            </a:xfrm>
            <a:custGeom>
              <a:avLst/>
              <a:gdLst>
                <a:gd name="T0" fmla="*/ 0 w 1"/>
                <a:gd name="T1" fmla="*/ 0 h 1"/>
                <a:gd name="T2" fmla="*/ 1 w 1"/>
                <a:gd name="T3" fmla="*/ 0 h 1"/>
                <a:gd name="T4" fmla="*/ 0 w 1"/>
                <a:gd name="T5" fmla="*/ 0 h 1"/>
                <a:gd name="T6" fmla="*/ 0 w 1"/>
                <a:gd name="T7" fmla="*/ 1 h 1"/>
                <a:gd name="T8" fmla="*/ 0 w 1"/>
                <a:gd name="T9" fmla="*/ 1 h 1"/>
                <a:gd name="T10" fmla="*/ 0 w 1"/>
                <a:gd name="T11" fmla="*/ 0 h 1"/>
                <a:gd name="T12" fmla="*/ 0 w 1"/>
                <a:gd name="T13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cubicBezTo>
                    <a:pt x="0" y="0"/>
                    <a:pt x="1" y="0"/>
                    <a:pt x="1" y="0"/>
                  </a:cubicBezTo>
                  <a:cubicBezTo>
                    <a:pt x="1" y="0"/>
                    <a:pt x="0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56" name="Freeform 155">
              <a:extLst>
                <a:ext uri="{FF2B5EF4-FFF2-40B4-BE49-F238E27FC236}">
                  <a16:creationId xmlns:a16="http://schemas.microsoft.com/office/drawing/2014/main" id="{7CBD0E91-6920-41D5-9B45-88E4ADEFCB89}"/>
                </a:ext>
              </a:extLst>
            </p:cNvPr>
            <p:cNvSpPr>
              <a:spLocks/>
            </p:cNvSpPr>
            <p:nvPr/>
          </p:nvSpPr>
          <p:spPr bwMode="auto">
            <a:xfrm>
              <a:off x="7325526" y="5436788"/>
              <a:ext cx="6311" cy="6311"/>
            </a:xfrm>
            <a:custGeom>
              <a:avLst/>
              <a:gdLst>
                <a:gd name="T0" fmla="*/ 2 w 4"/>
                <a:gd name="T1" fmla="*/ 2 h 4"/>
                <a:gd name="T2" fmla="*/ 2 w 4"/>
                <a:gd name="T3" fmla="*/ 2 h 4"/>
                <a:gd name="T4" fmla="*/ 0 w 4"/>
                <a:gd name="T5" fmla="*/ 4 h 4"/>
                <a:gd name="T6" fmla="*/ 2 w 4"/>
                <a:gd name="T7" fmla="*/ 2 h 4"/>
                <a:gd name="T8" fmla="*/ 0 w 4"/>
                <a:gd name="T9" fmla="*/ 4 h 4"/>
                <a:gd name="T10" fmla="*/ 2 w 4"/>
                <a:gd name="T11" fmla="*/ 4 h 4"/>
                <a:gd name="T12" fmla="*/ 2 w 4"/>
                <a:gd name="T13" fmla="*/ 4 h 4"/>
                <a:gd name="T14" fmla="*/ 2 w 4"/>
                <a:gd name="T15" fmla="*/ 2 h 4"/>
                <a:gd name="T16" fmla="*/ 2 w 4"/>
                <a:gd name="T17" fmla="*/ 2 h 4"/>
                <a:gd name="T18" fmla="*/ 2 w 4"/>
                <a:gd name="T19" fmla="*/ 2 h 4"/>
                <a:gd name="T20" fmla="*/ 4 w 4"/>
                <a:gd name="T21" fmla="*/ 0 h 4"/>
                <a:gd name="T22" fmla="*/ 2 w 4"/>
                <a:gd name="T23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" h="4">
                  <a:moveTo>
                    <a:pt x="2" y="2"/>
                  </a:moveTo>
                  <a:lnTo>
                    <a:pt x="2" y="2"/>
                  </a:lnTo>
                  <a:lnTo>
                    <a:pt x="0" y="4"/>
                  </a:lnTo>
                  <a:lnTo>
                    <a:pt x="2" y="2"/>
                  </a:lnTo>
                  <a:lnTo>
                    <a:pt x="0" y="4"/>
                  </a:lnTo>
                  <a:lnTo>
                    <a:pt x="2" y="4"/>
                  </a:lnTo>
                  <a:lnTo>
                    <a:pt x="2" y="4"/>
                  </a:lnTo>
                  <a:lnTo>
                    <a:pt x="2" y="2"/>
                  </a:lnTo>
                  <a:lnTo>
                    <a:pt x="2" y="2"/>
                  </a:lnTo>
                  <a:lnTo>
                    <a:pt x="2" y="2"/>
                  </a:lnTo>
                  <a:lnTo>
                    <a:pt x="4" y="0"/>
                  </a:lnTo>
                  <a:lnTo>
                    <a:pt x="2" y="2"/>
                  </a:ln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57" name="Freeform 156">
              <a:extLst>
                <a:ext uri="{FF2B5EF4-FFF2-40B4-BE49-F238E27FC236}">
                  <a16:creationId xmlns:a16="http://schemas.microsoft.com/office/drawing/2014/main" id="{7B56BD48-D590-4DCF-9FAA-695FB5DC5164}"/>
                </a:ext>
              </a:extLst>
            </p:cNvPr>
            <p:cNvSpPr>
              <a:spLocks/>
            </p:cNvSpPr>
            <p:nvPr/>
          </p:nvSpPr>
          <p:spPr bwMode="auto">
            <a:xfrm>
              <a:off x="7322371" y="5436788"/>
              <a:ext cx="6311" cy="6311"/>
            </a:xfrm>
            <a:custGeom>
              <a:avLst/>
              <a:gdLst>
                <a:gd name="T0" fmla="*/ 2 w 4"/>
                <a:gd name="T1" fmla="*/ 2 h 4"/>
                <a:gd name="T2" fmla="*/ 2 w 4"/>
                <a:gd name="T3" fmla="*/ 2 h 4"/>
                <a:gd name="T4" fmla="*/ 0 w 4"/>
                <a:gd name="T5" fmla="*/ 4 h 4"/>
                <a:gd name="T6" fmla="*/ 2 w 4"/>
                <a:gd name="T7" fmla="*/ 2 h 4"/>
                <a:gd name="T8" fmla="*/ 0 w 4"/>
                <a:gd name="T9" fmla="*/ 4 h 4"/>
                <a:gd name="T10" fmla="*/ 2 w 4"/>
                <a:gd name="T11" fmla="*/ 4 h 4"/>
                <a:gd name="T12" fmla="*/ 2 w 4"/>
                <a:gd name="T13" fmla="*/ 4 h 4"/>
                <a:gd name="T14" fmla="*/ 2 w 4"/>
                <a:gd name="T15" fmla="*/ 2 h 4"/>
                <a:gd name="T16" fmla="*/ 2 w 4"/>
                <a:gd name="T17" fmla="*/ 2 h 4"/>
                <a:gd name="T18" fmla="*/ 2 w 4"/>
                <a:gd name="T19" fmla="*/ 2 h 4"/>
                <a:gd name="T20" fmla="*/ 4 w 4"/>
                <a:gd name="T21" fmla="*/ 0 h 4"/>
                <a:gd name="T22" fmla="*/ 2 w 4"/>
                <a:gd name="T23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" h="4">
                  <a:moveTo>
                    <a:pt x="2" y="2"/>
                  </a:moveTo>
                  <a:lnTo>
                    <a:pt x="2" y="2"/>
                  </a:lnTo>
                  <a:lnTo>
                    <a:pt x="0" y="4"/>
                  </a:lnTo>
                  <a:lnTo>
                    <a:pt x="2" y="2"/>
                  </a:lnTo>
                  <a:lnTo>
                    <a:pt x="0" y="4"/>
                  </a:lnTo>
                  <a:lnTo>
                    <a:pt x="2" y="4"/>
                  </a:lnTo>
                  <a:lnTo>
                    <a:pt x="2" y="4"/>
                  </a:lnTo>
                  <a:lnTo>
                    <a:pt x="2" y="2"/>
                  </a:lnTo>
                  <a:lnTo>
                    <a:pt x="2" y="2"/>
                  </a:lnTo>
                  <a:lnTo>
                    <a:pt x="2" y="2"/>
                  </a:lnTo>
                  <a:lnTo>
                    <a:pt x="4" y="0"/>
                  </a:lnTo>
                  <a:lnTo>
                    <a:pt x="2" y="2"/>
                  </a:ln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58" name="Freeform 157">
              <a:extLst>
                <a:ext uri="{FF2B5EF4-FFF2-40B4-BE49-F238E27FC236}">
                  <a16:creationId xmlns:a16="http://schemas.microsoft.com/office/drawing/2014/main" id="{840730A7-E78F-4C75-A1B3-4E21D31C5E0C}"/>
                </a:ext>
              </a:extLst>
            </p:cNvPr>
            <p:cNvSpPr>
              <a:spLocks/>
            </p:cNvSpPr>
            <p:nvPr/>
          </p:nvSpPr>
          <p:spPr bwMode="auto">
            <a:xfrm>
              <a:off x="7309748" y="5430476"/>
              <a:ext cx="3156" cy="0"/>
            </a:xfrm>
            <a:custGeom>
              <a:avLst/>
              <a:gdLst>
                <a:gd name="T0" fmla="*/ 1 w 1"/>
                <a:gd name="T1" fmla="*/ 1 w 1"/>
                <a:gd name="T2" fmla="*/ 0 w 1"/>
                <a:gd name="T3" fmla="*/ 0 w 1"/>
                <a:gd name="T4" fmla="*/ 1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1">
                  <a:moveTo>
                    <a:pt x="1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1" y="0"/>
                    <a:pt x="1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59" name="Freeform 158">
              <a:extLst>
                <a:ext uri="{FF2B5EF4-FFF2-40B4-BE49-F238E27FC236}">
                  <a16:creationId xmlns:a16="http://schemas.microsoft.com/office/drawing/2014/main" id="{02313BFE-9B02-4E4E-8806-4580F9A0CA73}"/>
                </a:ext>
              </a:extLst>
            </p:cNvPr>
            <p:cNvSpPr>
              <a:spLocks/>
            </p:cNvSpPr>
            <p:nvPr/>
          </p:nvSpPr>
          <p:spPr bwMode="auto">
            <a:xfrm>
              <a:off x="7158275" y="5356317"/>
              <a:ext cx="145162" cy="146739"/>
            </a:xfrm>
            <a:custGeom>
              <a:avLst/>
              <a:gdLst>
                <a:gd name="T0" fmla="*/ 27 w 47"/>
                <a:gd name="T1" fmla="*/ 45 h 47"/>
                <a:gd name="T2" fmla="*/ 47 w 47"/>
                <a:gd name="T3" fmla="*/ 46 h 47"/>
                <a:gd name="T4" fmla="*/ 25 w 47"/>
                <a:gd name="T5" fmla="*/ 15 h 47"/>
                <a:gd name="T6" fmla="*/ 27 w 47"/>
                <a:gd name="T7" fmla="*/ 8 h 47"/>
                <a:gd name="T8" fmla="*/ 22 w 47"/>
                <a:gd name="T9" fmla="*/ 0 h 47"/>
                <a:gd name="T10" fmla="*/ 13 w 47"/>
                <a:gd name="T11" fmla="*/ 6 h 47"/>
                <a:gd name="T12" fmla="*/ 11 w 47"/>
                <a:gd name="T13" fmla="*/ 10 h 47"/>
                <a:gd name="T14" fmla="*/ 7 w 47"/>
                <a:gd name="T15" fmla="*/ 11 h 47"/>
                <a:gd name="T16" fmla="*/ 0 w 47"/>
                <a:gd name="T17" fmla="*/ 16 h 47"/>
                <a:gd name="T18" fmla="*/ 6 w 47"/>
                <a:gd name="T19" fmla="*/ 24 h 47"/>
                <a:gd name="T20" fmla="*/ 12 w 47"/>
                <a:gd name="T21" fmla="*/ 24 h 47"/>
                <a:gd name="T22" fmla="*/ 27 w 47"/>
                <a:gd name="T23" fmla="*/ 45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7" h="47">
                  <a:moveTo>
                    <a:pt x="27" y="45"/>
                  </a:moveTo>
                  <a:cubicBezTo>
                    <a:pt x="34" y="47"/>
                    <a:pt x="42" y="47"/>
                    <a:pt x="47" y="46"/>
                  </a:cubicBezTo>
                  <a:cubicBezTo>
                    <a:pt x="25" y="15"/>
                    <a:pt x="25" y="15"/>
                    <a:pt x="25" y="15"/>
                  </a:cubicBezTo>
                  <a:cubicBezTo>
                    <a:pt x="27" y="8"/>
                    <a:pt x="27" y="8"/>
                    <a:pt x="27" y="8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13" y="6"/>
                    <a:pt x="13" y="6"/>
                    <a:pt x="13" y="6"/>
                  </a:cubicBezTo>
                  <a:cubicBezTo>
                    <a:pt x="11" y="10"/>
                    <a:pt x="11" y="10"/>
                    <a:pt x="11" y="10"/>
                  </a:cubicBezTo>
                  <a:cubicBezTo>
                    <a:pt x="7" y="11"/>
                    <a:pt x="7" y="11"/>
                    <a:pt x="7" y="11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6" y="24"/>
                    <a:pt x="6" y="24"/>
                    <a:pt x="6" y="24"/>
                  </a:cubicBezTo>
                  <a:cubicBezTo>
                    <a:pt x="12" y="24"/>
                    <a:pt x="12" y="24"/>
                    <a:pt x="12" y="24"/>
                  </a:cubicBezTo>
                  <a:lnTo>
                    <a:pt x="27" y="45"/>
                  </a:lnTo>
                  <a:close/>
                </a:path>
              </a:pathLst>
            </a:custGeom>
            <a:solidFill>
              <a:srgbClr val="D9CE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60" name="Freeform 159">
              <a:extLst>
                <a:ext uri="{FF2B5EF4-FFF2-40B4-BE49-F238E27FC236}">
                  <a16:creationId xmlns:a16="http://schemas.microsoft.com/office/drawing/2014/main" id="{3ACE7A90-B7ED-4FB5-B5EF-556829011E4C}"/>
                </a:ext>
              </a:extLst>
            </p:cNvPr>
            <p:cNvSpPr>
              <a:spLocks/>
            </p:cNvSpPr>
            <p:nvPr/>
          </p:nvSpPr>
          <p:spPr bwMode="auto">
            <a:xfrm>
              <a:off x="7158275" y="5356317"/>
              <a:ext cx="138850" cy="146739"/>
            </a:xfrm>
            <a:custGeom>
              <a:avLst/>
              <a:gdLst>
                <a:gd name="T0" fmla="*/ 29 w 45"/>
                <a:gd name="T1" fmla="*/ 45 h 47"/>
                <a:gd name="T2" fmla="*/ 45 w 45"/>
                <a:gd name="T3" fmla="*/ 47 h 47"/>
                <a:gd name="T4" fmla="*/ 23 w 45"/>
                <a:gd name="T5" fmla="*/ 15 h 47"/>
                <a:gd name="T6" fmla="*/ 26 w 45"/>
                <a:gd name="T7" fmla="*/ 7 h 47"/>
                <a:gd name="T8" fmla="*/ 22 w 45"/>
                <a:gd name="T9" fmla="*/ 0 h 47"/>
                <a:gd name="T10" fmla="*/ 16 w 45"/>
                <a:gd name="T11" fmla="*/ 4 h 47"/>
                <a:gd name="T12" fmla="*/ 12 w 45"/>
                <a:gd name="T13" fmla="*/ 11 h 47"/>
                <a:gd name="T14" fmla="*/ 4 w 45"/>
                <a:gd name="T15" fmla="*/ 12 h 47"/>
                <a:gd name="T16" fmla="*/ 0 w 45"/>
                <a:gd name="T17" fmla="*/ 16 h 47"/>
                <a:gd name="T18" fmla="*/ 5 w 45"/>
                <a:gd name="T19" fmla="*/ 23 h 47"/>
                <a:gd name="T20" fmla="*/ 13 w 45"/>
                <a:gd name="T21" fmla="*/ 22 h 47"/>
                <a:gd name="T22" fmla="*/ 29 w 45"/>
                <a:gd name="T23" fmla="*/ 45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5" h="47">
                  <a:moveTo>
                    <a:pt x="29" y="45"/>
                  </a:moveTo>
                  <a:cubicBezTo>
                    <a:pt x="35" y="47"/>
                    <a:pt x="41" y="47"/>
                    <a:pt x="45" y="47"/>
                  </a:cubicBezTo>
                  <a:cubicBezTo>
                    <a:pt x="23" y="15"/>
                    <a:pt x="23" y="15"/>
                    <a:pt x="23" y="15"/>
                  </a:cubicBezTo>
                  <a:cubicBezTo>
                    <a:pt x="26" y="7"/>
                    <a:pt x="26" y="7"/>
                    <a:pt x="26" y="7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12" y="11"/>
                    <a:pt x="12" y="11"/>
                    <a:pt x="12" y="11"/>
                  </a:cubicBezTo>
                  <a:cubicBezTo>
                    <a:pt x="4" y="12"/>
                    <a:pt x="4" y="12"/>
                    <a:pt x="4" y="12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5" y="23"/>
                    <a:pt x="5" y="23"/>
                    <a:pt x="5" y="23"/>
                  </a:cubicBezTo>
                  <a:cubicBezTo>
                    <a:pt x="13" y="22"/>
                    <a:pt x="13" y="22"/>
                    <a:pt x="13" y="22"/>
                  </a:cubicBezTo>
                  <a:lnTo>
                    <a:pt x="29" y="4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61" name="Freeform 160">
              <a:extLst>
                <a:ext uri="{FF2B5EF4-FFF2-40B4-BE49-F238E27FC236}">
                  <a16:creationId xmlns:a16="http://schemas.microsoft.com/office/drawing/2014/main" id="{0F9F063C-7599-499C-909B-FEE3950E937D}"/>
                </a:ext>
              </a:extLst>
            </p:cNvPr>
            <p:cNvSpPr>
              <a:spLocks/>
            </p:cNvSpPr>
            <p:nvPr/>
          </p:nvSpPr>
          <p:spPr bwMode="auto">
            <a:xfrm>
              <a:off x="7204033" y="5406808"/>
              <a:ext cx="22090" cy="20511"/>
            </a:xfrm>
            <a:custGeom>
              <a:avLst/>
              <a:gdLst>
                <a:gd name="T0" fmla="*/ 10 w 14"/>
                <a:gd name="T1" fmla="*/ 2 h 13"/>
                <a:gd name="T2" fmla="*/ 10 w 14"/>
                <a:gd name="T3" fmla="*/ 2 h 13"/>
                <a:gd name="T4" fmla="*/ 4 w 14"/>
                <a:gd name="T5" fmla="*/ 2 h 13"/>
                <a:gd name="T6" fmla="*/ 4 w 14"/>
                <a:gd name="T7" fmla="*/ 0 h 13"/>
                <a:gd name="T8" fmla="*/ 4 w 14"/>
                <a:gd name="T9" fmla="*/ 2 h 13"/>
                <a:gd name="T10" fmla="*/ 2 w 14"/>
                <a:gd name="T11" fmla="*/ 2 h 13"/>
                <a:gd name="T12" fmla="*/ 2 w 14"/>
                <a:gd name="T13" fmla="*/ 2 h 13"/>
                <a:gd name="T14" fmla="*/ 2 w 14"/>
                <a:gd name="T15" fmla="*/ 2 h 13"/>
                <a:gd name="T16" fmla="*/ 0 w 14"/>
                <a:gd name="T17" fmla="*/ 2 h 13"/>
                <a:gd name="T18" fmla="*/ 2 w 14"/>
                <a:gd name="T19" fmla="*/ 4 h 13"/>
                <a:gd name="T20" fmla="*/ 2 w 14"/>
                <a:gd name="T21" fmla="*/ 8 h 13"/>
                <a:gd name="T22" fmla="*/ 0 w 14"/>
                <a:gd name="T23" fmla="*/ 8 h 13"/>
                <a:gd name="T24" fmla="*/ 2 w 14"/>
                <a:gd name="T25" fmla="*/ 9 h 13"/>
                <a:gd name="T26" fmla="*/ 2 w 14"/>
                <a:gd name="T27" fmla="*/ 9 h 13"/>
                <a:gd name="T28" fmla="*/ 2 w 14"/>
                <a:gd name="T29" fmla="*/ 9 h 13"/>
                <a:gd name="T30" fmla="*/ 2 w 14"/>
                <a:gd name="T31" fmla="*/ 9 h 13"/>
                <a:gd name="T32" fmla="*/ 2 w 14"/>
                <a:gd name="T33" fmla="*/ 11 h 13"/>
                <a:gd name="T34" fmla="*/ 4 w 14"/>
                <a:gd name="T35" fmla="*/ 11 h 13"/>
                <a:gd name="T36" fmla="*/ 10 w 14"/>
                <a:gd name="T37" fmla="*/ 11 h 13"/>
                <a:gd name="T38" fmla="*/ 8 w 14"/>
                <a:gd name="T39" fmla="*/ 13 h 13"/>
                <a:gd name="T40" fmla="*/ 10 w 14"/>
                <a:gd name="T41" fmla="*/ 11 h 13"/>
                <a:gd name="T42" fmla="*/ 10 w 14"/>
                <a:gd name="T43" fmla="*/ 13 h 13"/>
                <a:gd name="T44" fmla="*/ 10 w 14"/>
                <a:gd name="T45" fmla="*/ 11 h 13"/>
                <a:gd name="T46" fmla="*/ 10 w 14"/>
                <a:gd name="T47" fmla="*/ 11 h 13"/>
                <a:gd name="T48" fmla="*/ 12 w 14"/>
                <a:gd name="T49" fmla="*/ 11 h 13"/>
                <a:gd name="T50" fmla="*/ 12 w 14"/>
                <a:gd name="T51" fmla="*/ 11 h 13"/>
                <a:gd name="T52" fmla="*/ 12 w 14"/>
                <a:gd name="T53" fmla="*/ 6 h 13"/>
                <a:gd name="T54" fmla="*/ 14 w 14"/>
                <a:gd name="T55" fmla="*/ 4 h 13"/>
                <a:gd name="T56" fmla="*/ 12 w 14"/>
                <a:gd name="T57" fmla="*/ 4 h 13"/>
                <a:gd name="T58" fmla="*/ 12 w 14"/>
                <a:gd name="T59" fmla="*/ 4 h 13"/>
                <a:gd name="T60" fmla="*/ 12 w 14"/>
                <a:gd name="T61" fmla="*/ 2 h 13"/>
                <a:gd name="T62" fmla="*/ 10 w 14"/>
                <a:gd name="T63" fmla="*/ 2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" h="13">
                  <a:moveTo>
                    <a:pt x="12" y="2"/>
                  </a:moveTo>
                  <a:lnTo>
                    <a:pt x="10" y="2"/>
                  </a:lnTo>
                  <a:lnTo>
                    <a:pt x="10" y="2"/>
                  </a:lnTo>
                  <a:lnTo>
                    <a:pt x="10" y="2"/>
                  </a:lnTo>
                  <a:lnTo>
                    <a:pt x="8" y="4"/>
                  </a:lnTo>
                  <a:lnTo>
                    <a:pt x="4" y="2"/>
                  </a:lnTo>
                  <a:lnTo>
                    <a:pt x="4" y="0"/>
                  </a:lnTo>
                  <a:lnTo>
                    <a:pt x="4" y="0"/>
                  </a:lnTo>
                  <a:lnTo>
                    <a:pt x="4" y="2"/>
                  </a:lnTo>
                  <a:lnTo>
                    <a:pt x="4" y="2"/>
                  </a:lnTo>
                  <a:lnTo>
                    <a:pt x="4" y="2"/>
                  </a:lnTo>
                  <a:lnTo>
                    <a:pt x="2" y="2"/>
                  </a:lnTo>
                  <a:lnTo>
                    <a:pt x="2" y="2"/>
                  </a:lnTo>
                  <a:lnTo>
                    <a:pt x="2" y="2"/>
                  </a:lnTo>
                  <a:lnTo>
                    <a:pt x="4" y="2"/>
                  </a:lnTo>
                  <a:lnTo>
                    <a:pt x="2" y="2"/>
                  </a:lnTo>
                  <a:lnTo>
                    <a:pt x="2" y="2"/>
                  </a:lnTo>
                  <a:lnTo>
                    <a:pt x="0" y="2"/>
                  </a:lnTo>
                  <a:lnTo>
                    <a:pt x="2" y="4"/>
                  </a:lnTo>
                  <a:lnTo>
                    <a:pt x="2" y="4"/>
                  </a:lnTo>
                  <a:lnTo>
                    <a:pt x="4" y="6"/>
                  </a:lnTo>
                  <a:lnTo>
                    <a:pt x="2" y="8"/>
                  </a:lnTo>
                  <a:lnTo>
                    <a:pt x="2" y="9"/>
                  </a:lnTo>
                  <a:lnTo>
                    <a:pt x="0" y="8"/>
                  </a:lnTo>
                  <a:lnTo>
                    <a:pt x="0" y="9"/>
                  </a:lnTo>
                  <a:lnTo>
                    <a:pt x="2" y="9"/>
                  </a:lnTo>
                  <a:lnTo>
                    <a:pt x="2" y="9"/>
                  </a:lnTo>
                  <a:lnTo>
                    <a:pt x="2" y="9"/>
                  </a:lnTo>
                  <a:lnTo>
                    <a:pt x="2" y="9"/>
                  </a:lnTo>
                  <a:lnTo>
                    <a:pt x="2" y="9"/>
                  </a:lnTo>
                  <a:lnTo>
                    <a:pt x="2" y="11"/>
                  </a:lnTo>
                  <a:lnTo>
                    <a:pt x="2" y="9"/>
                  </a:lnTo>
                  <a:lnTo>
                    <a:pt x="4" y="11"/>
                  </a:lnTo>
                  <a:lnTo>
                    <a:pt x="2" y="11"/>
                  </a:lnTo>
                  <a:lnTo>
                    <a:pt x="2" y="13"/>
                  </a:lnTo>
                  <a:lnTo>
                    <a:pt x="4" y="11"/>
                  </a:lnTo>
                  <a:lnTo>
                    <a:pt x="6" y="9"/>
                  </a:lnTo>
                  <a:lnTo>
                    <a:pt x="10" y="11"/>
                  </a:lnTo>
                  <a:lnTo>
                    <a:pt x="10" y="11"/>
                  </a:lnTo>
                  <a:lnTo>
                    <a:pt x="8" y="13"/>
                  </a:lnTo>
                  <a:lnTo>
                    <a:pt x="10" y="13"/>
                  </a:lnTo>
                  <a:lnTo>
                    <a:pt x="10" y="11"/>
                  </a:lnTo>
                  <a:lnTo>
                    <a:pt x="10" y="11"/>
                  </a:lnTo>
                  <a:lnTo>
                    <a:pt x="10" y="13"/>
                  </a:lnTo>
                  <a:lnTo>
                    <a:pt x="10" y="11"/>
                  </a:lnTo>
                  <a:lnTo>
                    <a:pt x="10" y="11"/>
                  </a:lnTo>
                  <a:lnTo>
                    <a:pt x="12" y="11"/>
                  </a:lnTo>
                  <a:lnTo>
                    <a:pt x="10" y="11"/>
                  </a:lnTo>
                  <a:lnTo>
                    <a:pt x="12" y="11"/>
                  </a:lnTo>
                  <a:lnTo>
                    <a:pt x="12" y="11"/>
                  </a:lnTo>
                  <a:lnTo>
                    <a:pt x="14" y="11"/>
                  </a:lnTo>
                  <a:lnTo>
                    <a:pt x="12" y="11"/>
                  </a:lnTo>
                  <a:lnTo>
                    <a:pt x="8" y="8"/>
                  </a:lnTo>
                  <a:lnTo>
                    <a:pt x="12" y="6"/>
                  </a:lnTo>
                  <a:lnTo>
                    <a:pt x="14" y="6"/>
                  </a:lnTo>
                  <a:lnTo>
                    <a:pt x="14" y="4"/>
                  </a:lnTo>
                  <a:lnTo>
                    <a:pt x="12" y="4"/>
                  </a:lnTo>
                  <a:lnTo>
                    <a:pt x="12" y="4"/>
                  </a:lnTo>
                  <a:lnTo>
                    <a:pt x="12" y="4"/>
                  </a:lnTo>
                  <a:lnTo>
                    <a:pt x="12" y="4"/>
                  </a:lnTo>
                  <a:lnTo>
                    <a:pt x="12" y="4"/>
                  </a:lnTo>
                  <a:lnTo>
                    <a:pt x="12" y="2"/>
                  </a:lnTo>
                  <a:lnTo>
                    <a:pt x="12" y="4"/>
                  </a:lnTo>
                  <a:lnTo>
                    <a:pt x="10" y="2"/>
                  </a:lnTo>
                  <a:lnTo>
                    <a:pt x="12" y="2"/>
                  </a:ln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62" name="Freeform 161">
              <a:extLst>
                <a:ext uri="{FF2B5EF4-FFF2-40B4-BE49-F238E27FC236}">
                  <a16:creationId xmlns:a16="http://schemas.microsoft.com/office/drawing/2014/main" id="{6A3E9F5B-42F8-4F79-BDD5-410946758112}"/>
                </a:ext>
              </a:extLst>
            </p:cNvPr>
            <p:cNvSpPr>
              <a:spLocks/>
            </p:cNvSpPr>
            <p:nvPr/>
          </p:nvSpPr>
          <p:spPr bwMode="auto">
            <a:xfrm>
              <a:off x="7232434" y="5446255"/>
              <a:ext cx="22090" cy="22090"/>
            </a:xfrm>
            <a:custGeom>
              <a:avLst/>
              <a:gdLst>
                <a:gd name="T0" fmla="*/ 12 w 14"/>
                <a:gd name="T1" fmla="*/ 2 h 14"/>
                <a:gd name="T2" fmla="*/ 12 w 14"/>
                <a:gd name="T3" fmla="*/ 4 h 14"/>
                <a:gd name="T4" fmla="*/ 6 w 14"/>
                <a:gd name="T5" fmla="*/ 2 h 14"/>
                <a:gd name="T6" fmla="*/ 4 w 14"/>
                <a:gd name="T7" fmla="*/ 2 h 14"/>
                <a:gd name="T8" fmla="*/ 4 w 14"/>
                <a:gd name="T9" fmla="*/ 2 h 14"/>
                <a:gd name="T10" fmla="*/ 4 w 14"/>
                <a:gd name="T11" fmla="*/ 2 h 14"/>
                <a:gd name="T12" fmla="*/ 4 w 14"/>
                <a:gd name="T13" fmla="*/ 2 h 14"/>
                <a:gd name="T14" fmla="*/ 4 w 14"/>
                <a:gd name="T15" fmla="*/ 4 h 14"/>
                <a:gd name="T16" fmla="*/ 2 w 14"/>
                <a:gd name="T17" fmla="*/ 4 h 14"/>
                <a:gd name="T18" fmla="*/ 4 w 14"/>
                <a:gd name="T19" fmla="*/ 4 h 14"/>
                <a:gd name="T20" fmla="*/ 2 w 14"/>
                <a:gd name="T21" fmla="*/ 10 h 14"/>
                <a:gd name="T22" fmla="*/ 0 w 14"/>
                <a:gd name="T23" fmla="*/ 10 h 14"/>
                <a:gd name="T24" fmla="*/ 2 w 14"/>
                <a:gd name="T25" fmla="*/ 10 h 14"/>
                <a:gd name="T26" fmla="*/ 2 w 14"/>
                <a:gd name="T27" fmla="*/ 10 h 14"/>
                <a:gd name="T28" fmla="*/ 2 w 14"/>
                <a:gd name="T29" fmla="*/ 12 h 14"/>
                <a:gd name="T30" fmla="*/ 4 w 14"/>
                <a:gd name="T31" fmla="*/ 10 h 14"/>
                <a:gd name="T32" fmla="*/ 4 w 14"/>
                <a:gd name="T33" fmla="*/ 12 h 14"/>
                <a:gd name="T34" fmla="*/ 4 w 14"/>
                <a:gd name="T35" fmla="*/ 12 h 14"/>
                <a:gd name="T36" fmla="*/ 10 w 14"/>
                <a:gd name="T37" fmla="*/ 14 h 14"/>
                <a:gd name="T38" fmla="*/ 10 w 14"/>
                <a:gd name="T39" fmla="*/ 14 h 14"/>
                <a:gd name="T40" fmla="*/ 10 w 14"/>
                <a:gd name="T41" fmla="*/ 14 h 14"/>
                <a:gd name="T42" fmla="*/ 12 w 14"/>
                <a:gd name="T43" fmla="*/ 14 h 14"/>
                <a:gd name="T44" fmla="*/ 12 w 14"/>
                <a:gd name="T45" fmla="*/ 14 h 14"/>
                <a:gd name="T46" fmla="*/ 12 w 14"/>
                <a:gd name="T47" fmla="*/ 12 h 14"/>
                <a:gd name="T48" fmla="*/ 14 w 14"/>
                <a:gd name="T49" fmla="*/ 12 h 14"/>
                <a:gd name="T50" fmla="*/ 12 w 14"/>
                <a:gd name="T51" fmla="*/ 12 h 14"/>
                <a:gd name="T52" fmla="*/ 14 w 14"/>
                <a:gd name="T53" fmla="*/ 6 h 14"/>
                <a:gd name="T54" fmla="*/ 14 w 14"/>
                <a:gd name="T55" fmla="*/ 4 h 14"/>
                <a:gd name="T56" fmla="*/ 12 w 14"/>
                <a:gd name="T57" fmla="*/ 4 h 14"/>
                <a:gd name="T58" fmla="*/ 12 w 14"/>
                <a:gd name="T59" fmla="*/ 4 h 14"/>
                <a:gd name="T60" fmla="*/ 12 w 14"/>
                <a:gd name="T61" fmla="*/ 4 h 14"/>
                <a:gd name="T62" fmla="*/ 12 w 14"/>
                <a:gd name="T63" fmla="*/ 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" h="14">
                  <a:moveTo>
                    <a:pt x="12" y="2"/>
                  </a:moveTo>
                  <a:lnTo>
                    <a:pt x="12" y="2"/>
                  </a:lnTo>
                  <a:lnTo>
                    <a:pt x="12" y="4"/>
                  </a:lnTo>
                  <a:lnTo>
                    <a:pt x="12" y="4"/>
                  </a:lnTo>
                  <a:lnTo>
                    <a:pt x="8" y="6"/>
                  </a:lnTo>
                  <a:lnTo>
                    <a:pt x="6" y="2"/>
                  </a:lnTo>
                  <a:lnTo>
                    <a:pt x="6" y="0"/>
                  </a:lnTo>
                  <a:lnTo>
                    <a:pt x="4" y="2"/>
                  </a:lnTo>
                  <a:lnTo>
                    <a:pt x="6" y="2"/>
                  </a:lnTo>
                  <a:lnTo>
                    <a:pt x="4" y="2"/>
                  </a:lnTo>
                  <a:lnTo>
                    <a:pt x="4" y="2"/>
                  </a:lnTo>
                  <a:lnTo>
                    <a:pt x="4" y="2"/>
                  </a:lnTo>
                  <a:lnTo>
                    <a:pt x="4" y="2"/>
                  </a:lnTo>
                  <a:lnTo>
                    <a:pt x="4" y="2"/>
                  </a:lnTo>
                  <a:lnTo>
                    <a:pt x="4" y="2"/>
                  </a:lnTo>
                  <a:lnTo>
                    <a:pt x="4" y="4"/>
                  </a:lnTo>
                  <a:lnTo>
                    <a:pt x="2" y="2"/>
                  </a:lnTo>
                  <a:lnTo>
                    <a:pt x="2" y="4"/>
                  </a:lnTo>
                  <a:lnTo>
                    <a:pt x="4" y="4"/>
                  </a:lnTo>
                  <a:lnTo>
                    <a:pt x="4" y="4"/>
                  </a:lnTo>
                  <a:lnTo>
                    <a:pt x="6" y="8"/>
                  </a:lnTo>
                  <a:lnTo>
                    <a:pt x="2" y="10"/>
                  </a:lnTo>
                  <a:lnTo>
                    <a:pt x="2" y="10"/>
                  </a:lnTo>
                  <a:lnTo>
                    <a:pt x="0" y="10"/>
                  </a:lnTo>
                  <a:lnTo>
                    <a:pt x="2" y="10"/>
                  </a:lnTo>
                  <a:lnTo>
                    <a:pt x="2" y="10"/>
                  </a:lnTo>
                  <a:lnTo>
                    <a:pt x="4" y="10"/>
                  </a:lnTo>
                  <a:lnTo>
                    <a:pt x="2" y="10"/>
                  </a:lnTo>
                  <a:lnTo>
                    <a:pt x="2" y="12"/>
                  </a:lnTo>
                  <a:lnTo>
                    <a:pt x="2" y="12"/>
                  </a:lnTo>
                  <a:lnTo>
                    <a:pt x="4" y="12"/>
                  </a:lnTo>
                  <a:lnTo>
                    <a:pt x="4" y="10"/>
                  </a:lnTo>
                  <a:lnTo>
                    <a:pt x="4" y="12"/>
                  </a:lnTo>
                  <a:lnTo>
                    <a:pt x="4" y="12"/>
                  </a:lnTo>
                  <a:lnTo>
                    <a:pt x="4" y="14"/>
                  </a:lnTo>
                  <a:lnTo>
                    <a:pt x="4" y="12"/>
                  </a:lnTo>
                  <a:lnTo>
                    <a:pt x="8" y="10"/>
                  </a:lnTo>
                  <a:lnTo>
                    <a:pt x="10" y="14"/>
                  </a:lnTo>
                  <a:lnTo>
                    <a:pt x="10" y="14"/>
                  </a:lnTo>
                  <a:lnTo>
                    <a:pt x="10" y="14"/>
                  </a:lnTo>
                  <a:lnTo>
                    <a:pt x="10" y="14"/>
                  </a:lnTo>
                  <a:lnTo>
                    <a:pt x="10" y="14"/>
                  </a:lnTo>
                  <a:lnTo>
                    <a:pt x="12" y="12"/>
                  </a:lnTo>
                  <a:lnTo>
                    <a:pt x="12" y="14"/>
                  </a:lnTo>
                  <a:lnTo>
                    <a:pt x="12" y="14"/>
                  </a:lnTo>
                  <a:lnTo>
                    <a:pt x="12" y="14"/>
                  </a:lnTo>
                  <a:lnTo>
                    <a:pt x="12" y="12"/>
                  </a:lnTo>
                  <a:lnTo>
                    <a:pt x="12" y="12"/>
                  </a:lnTo>
                  <a:lnTo>
                    <a:pt x="12" y="12"/>
                  </a:lnTo>
                  <a:lnTo>
                    <a:pt x="14" y="12"/>
                  </a:lnTo>
                  <a:lnTo>
                    <a:pt x="14" y="12"/>
                  </a:lnTo>
                  <a:lnTo>
                    <a:pt x="12" y="12"/>
                  </a:lnTo>
                  <a:lnTo>
                    <a:pt x="10" y="8"/>
                  </a:lnTo>
                  <a:lnTo>
                    <a:pt x="14" y="6"/>
                  </a:lnTo>
                  <a:lnTo>
                    <a:pt x="14" y="6"/>
                  </a:lnTo>
                  <a:lnTo>
                    <a:pt x="14" y="4"/>
                  </a:lnTo>
                  <a:lnTo>
                    <a:pt x="14" y="6"/>
                  </a:lnTo>
                  <a:lnTo>
                    <a:pt x="12" y="4"/>
                  </a:lnTo>
                  <a:lnTo>
                    <a:pt x="14" y="4"/>
                  </a:lnTo>
                  <a:lnTo>
                    <a:pt x="12" y="4"/>
                  </a:lnTo>
                  <a:lnTo>
                    <a:pt x="12" y="4"/>
                  </a:lnTo>
                  <a:lnTo>
                    <a:pt x="12" y="4"/>
                  </a:lnTo>
                  <a:lnTo>
                    <a:pt x="12" y="4"/>
                  </a:lnTo>
                  <a:lnTo>
                    <a:pt x="12" y="4"/>
                  </a:lnTo>
                  <a:lnTo>
                    <a:pt x="12" y="2"/>
                  </a:ln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63" name="Freeform 162">
              <a:extLst>
                <a:ext uri="{FF2B5EF4-FFF2-40B4-BE49-F238E27FC236}">
                  <a16:creationId xmlns:a16="http://schemas.microsoft.com/office/drawing/2014/main" id="{D52E089C-6061-4FDB-9B98-23092AB6F66E}"/>
                </a:ext>
              </a:extLst>
            </p:cNvPr>
            <p:cNvSpPr>
              <a:spLocks/>
            </p:cNvSpPr>
            <p:nvPr/>
          </p:nvSpPr>
          <p:spPr bwMode="auto">
            <a:xfrm>
              <a:off x="7210344" y="5368940"/>
              <a:ext cx="22090" cy="22090"/>
            </a:xfrm>
            <a:custGeom>
              <a:avLst/>
              <a:gdLst>
                <a:gd name="T0" fmla="*/ 12 w 14"/>
                <a:gd name="T1" fmla="*/ 0 h 14"/>
                <a:gd name="T2" fmla="*/ 12 w 14"/>
                <a:gd name="T3" fmla="*/ 2 h 14"/>
                <a:gd name="T4" fmla="*/ 6 w 14"/>
                <a:gd name="T5" fmla="*/ 0 h 14"/>
                <a:gd name="T6" fmla="*/ 4 w 14"/>
                <a:gd name="T7" fmla="*/ 0 h 14"/>
                <a:gd name="T8" fmla="*/ 4 w 14"/>
                <a:gd name="T9" fmla="*/ 2 h 14"/>
                <a:gd name="T10" fmla="*/ 4 w 14"/>
                <a:gd name="T11" fmla="*/ 0 h 14"/>
                <a:gd name="T12" fmla="*/ 2 w 14"/>
                <a:gd name="T13" fmla="*/ 2 h 14"/>
                <a:gd name="T14" fmla="*/ 2 w 14"/>
                <a:gd name="T15" fmla="*/ 2 h 14"/>
                <a:gd name="T16" fmla="*/ 2 w 14"/>
                <a:gd name="T17" fmla="*/ 2 h 14"/>
                <a:gd name="T18" fmla="*/ 2 w 14"/>
                <a:gd name="T19" fmla="*/ 2 h 14"/>
                <a:gd name="T20" fmla="*/ 2 w 14"/>
                <a:gd name="T21" fmla="*/ 8 h 14"/>
                <a:gd name="T22" fmla="*/ 0 w 14"/>
                <a:gd name="T23" fmla="*/ 8 h 14"/>
                <a:gd name="T24" fmla="*/ 2 w 14"/>
                <a:gd name="T25" fmla="*/ 8 h 14"/>
                <a:gd name="T26" fmla="*/ 2 w 14"/>
                <a:gd name="T27" fmla="*/ 10 h 14"/>
                <a:gd name="T28" fmla="*/ 2 w 14"/>
                <a:gd name="T29" fmla="*/ 10 h 14"/>
                <a:gd name="T30" fmla="*/ 2 w 14"/>
                <a:gd name="T31" fmla="*/ 10 h 14"/>
                <a:gd name="T32" fmla="*/ 2 w 14"/>
                <a:gd name="T33" fmla="*/ 12 h 14"/>
                <a:gd name="T34" fmla="*/ 4 w 14"/>
                <a:gd name="T35" fmla="*/ 10 h 14"/>
                <a:gd name="T36" fmla="*/ 10 w 14"/>
                <a:gd name="T37" fmla="*/ 12 h 14"/>
                <a:gd name="T38" fmla="*/ 10 w 14"/>
                <a:gd name="T39" fmla="*/ 14 h 14"/>
                <a:gd name="T40" fmla="*/ 10 w 14"/>
                <a:gd name="T41" fmla="*/ 12 h 14"/>
                <a:gd name="T42" fmla="*/ 10 w 14"/>
                <a:gd name="T43" fmla="*/ 12 h 14"/>
                <a:gd name="T44" fmla="*/ 12 w 14"/>
                <a:gd name="T45" fmla="*/ 12 h 14"/>
                <a:gd name="T46" fmla="*/ 10 w 14"/>
                <a:gd name="T47" fmla="*/ 12 h 14"/>
                <a:gd name="T48" fmla="*/ 12 w 14"/>
                <a:gd name="T49" fmla="*/ 12 h 14"/>
                <a:gd name="T50" fmla="*/ 12 w 14"/>
                <a:gd name="T51" fmla="*/ 10 h 14"/>
                <a:gd name="T52" fmla="*/ 12 w 14"/>
                <a:gd name="T53" fmla="*/ 4 h 14"/>
                <a:gd name="T54" fmla="*/ 14 w 14"/>
                <a:gd name="T55" fmla="*/ 4 h 14"/>
                <a:gd name="T56" fmla="*/ 12 w 14"/>
                <a:gd name="T57" fmla="*/ 4 h 14"/>
                <a:gd name="T58" fmla="*/ 12 w 14"/>
                <a:gd name="T59" fmla="*/ 2 h 14"/>
                <a:gd name="T60" fmla="*/ 12 w 14"/>
                <a:gd name="T61" fmla="*/ 2 h 14"/>
                <a:gd name="T62" fmla="*/ 12 w 14"/>
                <a:gd name="T63" fmla="*/ 2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" h="14">
                  <a:moveTo>
                    <a:pt x="12" y="2"/>
                  </a:moveTo>
                  <a:lnTo>
                    <a:pt x="12" y="0"/>
                  </a:lnTo>
                  <a:lnTo>
                    <a:pt x="12" y="2"/>
                  </a:lnTo>
                  <a:lnTo>
                    <a:pt x="12" y="2"/>
                  </a:lnTo>
                  <a:lnTo>
                    <a:pt x="8" y="4"/>
                  </a:lnTo>
                  <a:lnTo>
                    <a:pt x="6" y="0"/>
                  </a:lnTo>
                  <a:lnTo>
                    <a:pt x="6" y="0"/>
                  </a:lnTo>
                  <a:lnTo>
                    <a:pt x="4" y="0"/>
                  </a:lnTo>
                  <a:lnTo>
                    <a:pt x="6" y="0"/>
                  </a:lnTo>
                  <a:lnTo>
                    <a:pt x="4" y="2"/>
                  </a:lnTo>
                  <a:lnTo>
                    <a:pt x="4" y="0"/>
                  </a:lnTo>
                  <a:lnTo>
                    <a:pt x="4" y="0"/>
                  </a:lnTo>
                  <a:lnTo>
                    <a:pt x="4" y="0"/>
                  </a:lnTo>
                  <a:lnTo>
                    <a:pt x="2" y="2"/>
                  </a:lnTo>
                  <a:lnTo>
                    <a:pt x="4" y="2"/>
                  </a:lnTo>
                  <a:lnTo>
                    <a:pt x="2" y="2"/>
                  </a:lnTo>
                  <a:lnTo>
                    <a:pt x="2" y="2"/>
                  </a:lnTo>
                  <a:lnTo>
                    <a:pt x="2" y="2"/>
                  </a:lnTo>
                  <a:lnTo>
                    <a:pt x="2" y="2"/>
                  </a:lnTo>
                  <a:lnTo>
                    <a:pt x="2" y="2"/>
                  </a:lnTo>
                  <a:lnTo>
                    <a:pt x="6" y="6"/>
                  </a:lnTo>
                  <a:lnTo>
                    <a:pt x="2" y="8"/>
                  </a:lnTo>
                  <a:lnTo>
                    <a:pt x="2" y="8"/>
                  </a:lnTo>
                  <a:lnTo>
                    <a:pt x="0" y="8"/>
                  </a:lnTo>
                  <a:lnTo>
                    <a:pt x="2" y="10"/>
                  </a:lnTo>
                  <a:lnTo>
                    <a:pt x="2" y="8"/>
                  </a:lnTo>
                  <a:lnTo>
                    <a:pt x="2" y="10"/>
                  </a:lnTo>
                  <a:lnTo>
                    <a:pt x="2" y="10"/>
                  </a:lnTo>
                  <a:lnTo>
                    <a:pt x="2" y="10"/>
                  </a:lnTo>
                  <a:lnTo>
                    <a:pt x="2" y="10"/>
                  </a:lnTo>
                  <a:lnTo>
                    <a:pt x="2" y="10"/>
                  </a:lnTo>
                  <a:lnTo>
                    <a:pt x="2" y="10"/>
                  </a:lnTo>
                  <a:lnTo>
                    <a:pt x="4" y="10"/>
                  </a:lnTo>
                  <a:lnTo>
                    <a:pt x="2" y="12"/>
                  </a:lnTo>
                  <a:lnTo>
                    <a:pt x="4" y="12"/>
                  </a:lnTo>
                  <a:lnTo>
                    <a:pt x="4" y="10"/>
                  </a:lnTo>
                  <a:lnTo>
                    <a:pt x="8" y="8"/>
                  </a:lnTo>
                  <a:lnTo>
                    <a:pt x="10" y="12"/>
                  </a:lnTo>
                  <a:lnTo>
                    <a:pt x="10" y="12"/>
                  </a:lnTo>
                  <a:lnTo>
                    <a:pt x="10" y="14"/>
                  </a:lnTo>
                  <a:lnTo>
                    <a:pt x="10" y="14"/>
                  </a:lnTo>
                  <a:lnTo>
                    <a:pt x="10" y="12"/>
                  </a:lnTo>
                  <a:lnTo>
                    <a:pt x="10" y="12"/>
                  </a:lnTo>
                  <a:lnTo>
                    <a:pt x="10" y="12"/>
                  </a:lnTo>
                  <a:lnTo>
                    <a:pt x="12" y="12"/>
                  </a:lnTo>
                  <a:lnTo>
                    <a:pt x="12" y="12"/>
                  </a:lnTo>
                  <a:lnTo>
                    <a:pt x="12" y="12"/>
                  </a:lnTo>
                  <a:lnTo>
                    <a:pt x="10" y="12"/>
                  </a:lnTo>
                  <a:lnTo>
                    <a:pt x="12" y="10"/>
                  </a:lnTo>
                  <a:lnTo>
                    <a:pt x="12" y="12"/>
                  </a:lnTo>
                  <a:lnTo>
                    <a:pt x="14" y="10"/>
                  </a:lnTo>
                  <a:lnTo>
                    <a:pt x="12" y="10"/>
                  </a:lnTo>
                  <a:lnTo>
                    <a:pt x="10" y="6"/>
                  </a:lnTo>
                  <a:lnTo>
                    <a:pt x="12" y="4"/>
                  </a:lnTo>
                  <a:lnTo>
                    <a:pt x="14" y="4"/>
                  </a:lnTo>
                  <a:lnTo>
                    <a:pt x="14" y="4"/>
                  </a:lnTo>
                  <a:lnTo>
                    <a:pt x="12" y="4"/>
                  </a:lnTo>
                  <a:lnTo>
                    <a:pt x="12" y="4"/>
                  </a:lnTo>
                  <a:lnTo>
                    <a:pt x="12" y="4"/>
                  </a:lnTo>
                  <a:lnTo>
                    <a:pt x="12" y="2"/>
                  </a:lnTo>
                  <a:lnTo>
                    <a:pt x="12" y="2"/>
                  </a:lnTo>
                  <a:lnTo>
                    <a:pt x="12" y="2"/>
                  </a:lnTo>
                  <a:lnTo>
                    <a:pt x="12" y="4"/>
                  </a:lnTo>
                  <a:lnTo>
                    <a:pt x="12" y="2"/>
                  </a:lnTo>
                  <a:lnTo>
                    <a:pt x="12" y="2"/>
                  </a:ln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64" name="Freeform 163">
              <a:extLst>
                <a:ext uri="{FF2B5EF4-FFF2-40B4-BE49-F238E27FC236}">
                  <a16:creationId xmlns:a16="http://schemas.microsoft.com/office/drawing/2014/main" id="{A0C3CF7A-C4AB-474D-8922-A8E7BC9AB399}"/>
                </a:ext>
              </a:extLst>
            </p:cNvPr>
            <p:cNvSpPr>
              <a:spLocks/>
            </p:cNvSpPr>
            <p:nvPr/>
          </p:nvSpPr>
          <p:spPr bwMode="auto">
            <a:xfrm>
              <a:off x="7166164" y="5400497"/>
              <a:ext cx="22090" cy="20511"/>
            </a:xfrm>
            <a:custGeom>
              <a:avLst/>
              <a:gdLst>
                <a:gd name="T0" fmla="*/ 12 w 14"/>
                <a:gd name="T1" fmla="*/ 0 h 13"/>
                <a:gd name="T2" fmla="*/ 12 w 14"/>
                <a:gd name="T3" fmla="*/ 2 h 13"/>
                <a:gd name="T4" fmla="*/ 6 w 14"/>
                <a:gd name="T5" fmla="*/ 0 h 13"/>
                <a:gd name="T6" fmla="*/ 4 w 14"/>
                <a:gd name="T7" fmla="*/ 0 h 13"/>
                <a:gd name="T8" fmla="*/ 4 w 14"/>
                <a:gd name="T9" fmla="*/ 2 h 13"/>
                <a:gd name="T10" fmla="*/ 4 w 14"/>
                <a:gd name="T11" fmla="*/ 0 h 13"/>
                <a:gd name="T12" fmla="*/ 2 w 14"/>
                <a:gd name="T13" fmla="*/ 2 h 13"/>
                <a:gd name="T14" fmla="*/ 2 w 14"/>
                <a:gd name="T15" fmla="*/ 2 h 13"/>
                <a:gd name="T16" fmla="*/ 2 w 14"/>
                <a:gd name="T17" fmla="*/ 2 h 13"/>
                <a:gd name="T18" fmla="*/ 2 w 14"/>
                <a:gd name="T19" fmla="*/ 2 h 13"/>
                <a:gd name="T20" fmla="*/ 2 w 14"/>
                <a:gd name="T21" fmla="*/ 8 h 13"/>
                <a:gd name="T22" fmla="*/ 0 w 14"/>
                <a:gd name="T23" fmla="*/ 8 h 13"/>
                <a:gd name="T24" fmla="*/ 2 w 14"/>
                <a:gd name="T25" fmla="*/ 8 h 13"/>
                <a:gd name="T26" fmla="*/ 2 w 14"/>
                <a:gd name="T27" fmla="*/ 10 h 13"/>
                <a:gd name="T28" fmla="*/ 2 w 14"/>
                <a:gd name="T29" fmla="*/ 10 h 13"/>
                <a:gd name="T30" fmla="*/ 2 w 14"/>
                <a:gd name="T31" fmla="*/ 10 h 13"/>
                <a:gd name="T32" fmla="*/ 2 w 14"/>
                <a:gd name="T33" fmla="*/ 12 h 13"/>
                <a:gd name="T34" fmla="*/ 4 w 14"/>
                <a:gd name="T35" fmla="*/ 10 h 13"/>
                <a:gd name="T36" fmla="*/ 10 w 14"/>
                <a:gd name="T37" fmla="*/ 12 h 13"/>
                <a:gd name="T38" fmla="*/ 10 w 14"/>
                <a:gd name="T39" fmla="*/ 13 h 13"/>
                <a:gd name="T40" fmla="*/ 10 w 14"/>
                <a:gd name="T41" fmla="*/ 12 h 13"/>
                <a:gd name="T42" fmla="*/ 10 w 14"/>
                <a:gd name="T43" fmla="*/ 12 h 13"/>
                <a:gd name="T44" fmla="*/ 12 w 14"/>
                <a:gd name="T45" fmla="*/ 12 h 13"/>
                <a:gd name="T46" fmla="*/ 10 w 14"/>
                <a:gd name="T47" fmla="*/ 12 h 13"/>
                <a:gd name="T48" fmla="*/ 12 w 14"/>
                <a:gd name="T49" fmla="*/ 12 h 13"/>
                <a:gd name="T50" fmla="*/ 12 w 14"/>
                <a:gd name="T51" fmla="*/ 10 h 13"/>
                <a:gd name="T52" fmla="*/ 12 w 14"/>
                <a:gd name="T53" fmla="*/ 4 h 13"/>
                <a:gd name="T54" fmla="*/ 14 w 14"/>
                <a:gd name="T55" fmla="*/ 4 h 13"/>
                <a:gd name="T56" fmla="*/ 12 w 14"/>
                <a:gd name="T57" fmla="*/ 4 h 13"/>
                <a:gd name="T58" fmla="*/ 12 w 14"/>
                <a:gd name="T59" fmla="*/ 2 h 13"/>
                <a:gd name="T60" fmla="*/ 12 w 14"/>
                <a:gd name="T61" fmla="*/ 2 h 13"/>
                <a:gd name="T62" fmla="*/ 12 w 14"/>
                <a:gd name="T63" fmla="*/ 2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" h="13">
                  <a:moveTo>
                    <a:pt x="12" y="2"/>
                  </a:moveTo>
                  <a:lnTo>
                    <a:pt x="12" y="0"/>
                  </a:lnTo>
                  <a:lnTo>
                    <a:pt x="12" y="2"/>
                  </a:lnTo>
                  <a:lnTo>
                    <a:pt x="12" y="2"/>
                  </a:lnTo>
                  <a:lnTo>
                    <a:pt x="8" y="4"/>
                  </a:lnTo>
                  <a:lnTo>
                    <a:pt x="6" y="0"/>
                  </a:lnTo>
                  <a:lnTo>
                    <a:pt x="6" y="0"/>
                  </a:lnTo>
                  <a:lnTo>
                    <a:pt x="4" y="0"/>
                  </a:lnTo>
                  <a:lnTo>
                    <a:pt x="6" y="0"/>
                  </a:lnTo>
                  <a:lnTo>
                    <a:pt x="4" y="2"/>
                  </a:lnTo>
                  <a:lnTo>
                    <a:pt x="4" y="0"/>
                  </a:lnTo>
                  <a:lnTo>
                    <a:pt x="4" y="0"/>
                  </a:lnTo>
                  <a:lnTo>
                    <a:pt x="4" y="0"/>
                  </a:lnTo>
                  <a:lnTo>
                    <a:pt x="2" y="2"/>
                  </a:lnTo>
                  <a:lnTo>
                    <a:pt x="4" y="2"/>
                  </a:lnTo>
                  <a:lnTo>
                    <a:pt x="2" y="2"/>
                  </a:lnTo>
                  <a:lnTo>
                    <a:pt x="2" y="2"/>
                  </a:lnTo>
                  <a:lnTo>
                    <a:pt x="2" y="2"/>
                  </a:lnTo>
                  <a:lnTo>
                    <a:pt x="2" y="2"/>
                  </a:lnTo>
                  <a:lnTo>
                    <a:pt x="2" y="2"/>
                  </a:lnTo>
                  <a:lnTo>
                    <a:pt x="6" y="6"/>
                  </a:lnTo>
                  <a:lnTo>
                    <a:pt x="2" y="8"/>
                  </a:lnTo>
                  <a:lnTo>
                    <a:pt x="2" y="8"/>
                  </a:lnTo>
                  <a:lnTo>
                    <a:pt x="0" y="8"/>
                  </a:lnTo>
                  <a:lnTo>
                    <a:pt x="2" y="10"/>
                  </a:lnTo>
                  <a:lnTo>
                    <a:pt x="2" y="8"/>
                  </a:lnTo>
                  <a:lnTo>
                    <a:pt x="2" y="10"/>
                  </a:lnTo>
                  <a:lnTo>
                    <a:pt x="2" y="10"/>
                  </a:lnTo>
                  <a:lnTo>
                    <a:pt x="2" y="10"/>
                  </a:lnTo>
                  <a:lnTo>
                    <a:pt x="2" y="10"/>
                  </a:lnTo>
                  <a:lnTo>
                    <a:pt x="2" y="10"/>
                  </a:lnTo>
                  <a:lnTo>
                    <a:pt x="2" y="10"/>
                  </a:lnTo>
                  <a:lnTo>
                    <a:pt x="4" y="10"/>
                  </a:lnTo>
                  <a:lnTo>
                    <a:pt x="2" y="12"/>
                  </a:lnTo>
                  <a:lnTo>
                    <a:pt x="4" y="12"/>
                  </a:lnTo>
                  <a:lnTo>
                    <a:pt x="4" y="10"/>
                  </a:lnTo>
                  <a:lnTo>
                    <a:pt x="6" y="8"/>
                  </a:lnTo>
                  <a:lnTo>
                    <a:pt x="10" y="12"/>
                  </a:lnTo>
                  <a:lnTo>
                    <a:pt x="10" y="12"/>
                  </a:lnTo>
                  <a:lnTo>
                    <a:pt x="10" y="13"/>
                  </a:lnTo>
                  <a:lnTo>
                    <a:pt x="10" y="13"/>
                  </a:lnTo>
                  <a:lnTo>
                    <a:pt x="10" y="12"/>
                  </a:lnTo>
                  <a:lnTo>
                    <a:pt x="10" y="12"/>
                  </a:lnTo>
                  <a:lnTo>
                    <a:pt x="10" y="12"/>
                  </a:lnTo>
                  <a:lnTo>
                    <a:pt x="12" y="12"/>
                  </a:lnTo>
                  <a:lnTo>
                    <a:pt x="12" y="12"/>
                  </a:lnTo>
                  <a:lnTo>
                    <a:pt x="12" y="12"/>
                  </a:lnTo>
                  <a:lnTo>
                    <a:pt x="10" y="12"/>
                  </a:lnTo>
                  <a:lnTo>
                    <a:pt x="12" y="10"/>
                  </a:lnTo>
                  <a:lnTo>
                    <a:pt x="12" y="12"/>
                  </a:lnTo>
                  <a:lnTo>
                    <a:pt x="14" y="10"/>
                  </a:lnTo>
                  <a:lnTo>
                    <a:pt x="12" y="10"/>
                  </a:lnTo>
                  <a:lnTo>
                    <a:pt x="10" y="6"/>
                  </a:lnTo>
                  <a:lnTo>
                    <a:pt x="12" y="4"/>
                  </a:lnTo>
                  <a:lnTo>
                    <a:pt x="14" y="4"/>
                  </a:lnTo>
                  <a:lnTo>
                    <a:pt x="14" y="4"/>
                  </a:lnTo>
                  <a:lnTo>
                    <a:pt x="12" y="4"/>
                  </a:lnTo>
                  <a:lnTo>
                    <a:pt x="12" y="4"/>
                  </a:lnTo>
                  <a:lnTo>
                    <a:pt x="12" y="4"/>
                  </a:lnTo>
                  <a:lnTo>
                    <a:pt x="12" y="2"/>
                  </a:lnTo>
                  <a:lnTo>
                    <a:pt x="12" y="2"/>
                  </a:lnTo>
                  <a:lnTo>
                    <a:pt x="12" y="2"/>
                  </a:lnTo>
                  <a:lnTo>
                    <a:pt x="12" y="4"/>
                  </a:lnTo>
                  <a:lnTo>
                    <a:pt x="12" y="2"/>
                  </a:lnTo>
                  <a:lnTo>
                    <a:pt x="12" y="2"/>
                  </a:ln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65" name="Freeform 164">
              <a:extLst>
                <a:ext uri="{FF2B5EF4-FFF2-40B4-BE49-F238E27FC236}">
                  <a16:creationId xmlns:a16="http://schemas.microsoft.com/office/drawing/2014/main" id="{AF331D63-F7FB-493D-9F93-B57DA8DFFDFA}"/>
                </a:ext>
              </a:extLst>
            </p:cNvPr>
            <p:cNvSpPr>
              <a:spLocks/>
            </p:cNvSpPr>
            <p:nvPr/>
          </p:nvSpPr>
          <p:spPr bwMode="auto">
            <a:xfrm>
              <a:off x="7363395" y="5409964"/>
              <a:ext cx="71004" cy="52068"/>
            </a:xfrm>
            <a:custGeom>
              <a:avLst/>
              <a:gdLst>
                <a:gd name="T0" fmla="*/ 0 w 23"/>
                <a:gd name="T1" fmla="*/ 13 h 17"/>
                <a:gd name="T2" fmla="*/ 1 w 23"/>
                <a:gd name="T3" fmla="*/ 10 h 17"/>
                <a:gd name="T4" fmla="*/ 6 w 23"/>
                <a:gd name="T5" fmla="*/ 8 h 17"/>
                <a:gd name="T6" fmla="*/ 11 w 23"/>
                <a:gd name="T7" fmla="*/ 6 h 17"/>
                <a:gd name="T8" fmla="*/ 19 w 23"/>
                <a:gd name="T9" fmla="*/ 0 h 17"/>
                <a:gd name="T10" fmla="*/ 16 w 23"/>
                <a:gd name="T11" fmla="*/ 5 h 17"/>
                <a:gd name="T12" fmla="*/ 12 w 23"/>
                <a:gd name="T13" fmla="*/ 9 h 17"/>
                <a:gd name="T14" fmla="*/ 16 w 23"/>
                <a:gd name="T15" fmla="*/ 8 h 17"/>
                <a:gd name="T16" fmla="*/ 21 w 23"/>
                <a:gd name="T17" fmla="*/ 6 h 17"/>
                <a:gd name="T18" fmla="*/ 23 w 23"/>
                <a:gd name="T19" fmla="*/ 5 h 17"/>
                <a:gd name="T20" fmla="*/ 20 w 23"/>
                <a:gd name="T21" fmla="*/ 9 h 17"/>
                <a:gd name="T22" fmla="*/ 13 w 23"/>
                <a:gd name="T23" fmla="*/ 15 h 17"/>
                <a:gd name="T24" fmla="*/ 0 w 23"/>
                <a:gd name="T25" fmla="*/ 13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3" h="17">
                  <a:moveTo>
                    <a:pt x="0" y="13"/>
                  </a:moveTo>
                  <a:cubicBezTo>
                    <a:pt x="0" y="12"/>
                    <a:pt x="1" y="11"/>
                    <a:pt x="1" y="10"/>
                  </a:cubicBezTo>
                  <a:cubicBezTo>
                    <a:pt x="2" y="9"/>
                    <a:pt x="5" y="8"/>
                    <a:pt x="6" y="8"/>
                  </a:cubicBezTo>
                  <a:cubicBezTo>
                    <a:pt x="7" y="7"/>
                    <a:pt x="9" y="7"/>
                    <a:pt x="11" y="6"/>
                  </a:cubicBezTo>
                  <a:cubicBezTo>
                    <a:pt x="15" y="4"/>
                    <a:pt x="19" y="0"/>
                    <a:pt x="19" y="0"/>
                  </a:cubicBezTo>
                  <a:cubicBezTo>
                    <a:pt x="19" y="0"/>
                    <a:pt x="18" y="3"/>
                    <a:pt x="16" y="5"/>
                  </a:cubicBezTo>
                  <a:cubicBezTo>
                    <a:pt x="15" y="7"/>
                    <a:pt x="12" y="9"/>
                    <a:pt x="12" y="9"/>
                  </a:cubicBezTo>
                  <a:cubicBezTo>
                    <a:pt x="12" y="9"/>
                    <a:pt x="14" y="9"/>
                    <a:pt x="16" y="8"/>
                  </a:cubicBezTo>
                  <a:cubicBezTo>
                    <a:pt x="17" y="8"/>
                    <a:pt x="20" y="7"/>
                    <a:pt x="21" y="6"/>
                  </a:cubicBezTo>
                  <a:cubicBezTo>
                    <a:pt x="23" y="5"/>
                    <a:pt x="23" y="5"/>
                    <a:pt x="23" y="5"/>
                  </a:cubicBezTo>
                  <a:cubicBezTo>
                    <a:pt x="23" y="5"/>
                    <a:pt x="20" y="8"/>
                    <a:pt x="20" y="9"/>
                  </a:cubicBezTo>
                  <a:cubicBezTo>
                    <a:pt x="17" y="12"/>
                    <a:pt x="15" y="14"/>
                    <a:pt x="13" y="15"/>
                  </a:cubicBezTo>
                  <a:cubicBezTo>
                    <a:pt x="10" y="17"/>
                    <a:pt x="0" y="13"/>
                    <a:pt x="0" y="13"/>
                  </a:cubicBezTo>
                  <a:close/>
                </a:path>
              </a:pathLst>
            </a:custGeom>
            <a:solidFill>
              <a:srgbClr val="C1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66" name="Freeform 165">
              <a:extLst>
                <a:ext uri="{FF2B5EF4-FFF2-40B4-BE49-F238E27FC236}">
                  <a16:creationId xmlns:a16="http://schemas.microsoft.com/office/drawing/2014/main" id="{86A2E0FC-285F-49B9-8DC8-F2BE4E44590E}"/>
                </a:ext>
              </a:extLst>
            </p:cNvPr>
            <p:cNvSpPr>
              <a:spLocks/>
            </p:cNvSpPr>
            <p:nvPr/>
          </p:nvSpPr>
          <p:spPr bwMode="auto">
            <a:xfrm>
              <a:off x="7219811" y="5515680"/>
              <a:ext cx="58381" cy="61535"/>
            </a:xfrm>
            <a:custGeom>
              <a:avLst/>
              <a:gdLst>
                <a:gd name="T0" fmla="*/ 19 w 19"/>
                <a:gd name="T1" fmla="*/ 5 h 20"/>
                <a:gd name="T2" fmla="*/ 18 w 19"/>
                <a:gd name="T3" fmla="*/ 1 h 20"/>
                <a:gd name="T4" fmla="*/ 16 w 19"/>
                <a:gd name="T5" fmla="*/ 1 h 20"/>
                <a:gd name="T6" fmla="*/ 13 w 19"/>
                <a:gd name="T7" fmla="*/ 4 h 20"/>
                <a:gd name="T8" fmla="*/ 9 w 19"/>
                <a:gd name="T9" fmla="*/ 9 h 20"/>
                <a:gd name="T10" fmla="*/ 3 w 19"/>
                <a:gd name="T11" fmla="*/ 14 h 20"/>
                <a:gd name="T12" fmla="*/ 0 w 19"/>
                <a:gd name="T13" fmla="*/ 17 h 20"/>
                <a:gd name="T14" fmla="*/ 3 w 19"/>
                <a:gd name="T15" fmla="*/ 17 h 20"/>
                <a:gd name="T16" fmla="*/ 7 w 19"/>
                <a:gd name="T17" fmla="*/ 15 h 20"/>
                <a:gd name="T18" fmla="*/ 10 w 19"/>
                <a:gd name="T19" fmla="*/ 12 h 20"/>
                <a:gd name="T20" fmla="*/ 9 w 19"/>
                <a:gd name="T21" fmla="*/ 15 h 20"/>
                <a:gd name="T22" fmla="*/ 7 w 19"/>
                <a:gd name="T23" fmla="*/ 19 h 20"/>
                <a:gd name="T24" fmla="*/ 5 w 19"/>
                <a:gd name="T25" fmla="*/ 20 h 20"/>
                <a:gd name="T26" fmla="*/ 8 w 19"/>
                <a:gd name="T27" fmla="*/ 20 h 20"/>
                <a:gd name="T28" fmla="*/ 13 w 19"/>
                <a:gd name="T29" fmla="*/ 17 h 20"/>
                <a:gd name="T30" fmla="*/ 17 w 19"/>
                <a:gd name="T31" fmla="*/ 13 h 20"/>
                <a:gd name="T32" fmla="*/ 19 w 19"/>
                <a:gd name="T33" fmla="*/ 5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9" h="20">
                  <a:moveTo>
                    <a:pt x="19" y="5"/>
                  </a:moveTo>
                  <a:cubicBezTo>
                    <a:pt x="19" y="3"/>
                    <a:pt x="18" y="1"/>
                    <a:pt x="18" y="1"/>
                  </a:cubicBezTo>
                  <a:cubicBezTo>
                    <a:pt x="18" y="1"/>
                    <a:pt x="17" y="0"/>
                    <a:pt x="16" y="1"/>
                  </a:cubicBezTo>
                  <a:cubicBezTo>
                    <a:pt x="15" y="1"/>
                    <a:pt x="14" y="2"/>
                    <a:pt x="13" y="4"/>
                  </a:cubicBezTo>
                  <a:cubicBezTo>
                    <a:pt x="12" y="5"/>
                    <a:pt x="10" y="7"/>
                    <a:pt x="9" y="9"/>
                  </a:cubicBezTo>
                  <a:cubicBezTo>
                    <a:pt x="8" y="10"/>
                    <a:pt x="4" y="13"/>
                    <a:pt x="3" y="14"/>
                  </a:cubicBezTo>
                  <a:cubicBezTo>
                    <a:pt x="1" y="16"/>
                    <a:pt x="0" y="17"/>
                    <a:pt x="0" y="17"/>
                  </a:cubicBezTo>
                  <a:cubicBezTo>
                    <a:pt x="0" y="17"/>
                    <a:pt x="2" y="17"/>
                    <a:pt x="3" y="17"/>
                  </a:cubicBezTo>
                  <a:cubicBezTo>
                    <a:pt x="4" y="16"/>
                    <a:pt x="5" y="16"/>
                    <a:pt x="7" y="15"/>
                  </a:cubicBezTo>
                  <a:cubicBezTo>
                    <a:pt x="8" y="14"/>
                    <a:pt x="10" y="12"/>
                    <a:pt x="10" y="12"/>
                  </a:cubicBezTo>
                  <a:cubicBezTo>
                    <a:pt x="10" y="12"/>
                    <a:pt x="10" y="14"/>
                    <a:pt x="9" y="15"/>
                  </a:cubicBezTo>
                  <a:cubicBezTo>
                    <a:pt x="9" y="17"/>
                    <a:pt x="8" y="18"/>
                    <a:pt x="7" y="19"/>
                  </a:cubicBezTo>
                  <a:cubicBezTo>
                    <a:pt x="6" y="19"/>
                    <a:pt x="5" y="20"/>
                    <a:pt x="5" y="20"/>
                  </a:cubicBezTo>
                  <a:cubicBezTo>
                    <a:pt x="5" y="20"/>
                    <a:pt x="7" y="20"/>
                    <a:pt x="8" y="20"/>
                  </a:cubicBezTo>
                  <a:cubicBezTo>
                    <a:pt x="9" y="19"/>
                    <a:pt x="11" y="19"/>
                    <a:pt x="13" y="17"/>
                  </a:cubicBezTo>
                  <a:cubicBezTo>
                    <a:pt x="14" y="16"/>
                    <a:pt x="17" y="14"/>
                    <a:pt x="17" y="13"/>
                  </a:cubicBezTo>
                  <a:cubicBezTo>
                    <a:pt x="18" y="13"/>
                    <a:pt x="19" y="8"/>
                    <a:pt x="19" y="5"/>
                  </a:cubicBezTo>
                  <a:close/>
                </a:path>
              </a:pathLst>
            </a:custGeom>
            <a:solidFill>
              <a:srgbClr val="C1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67" name="Freeform 166">
              <a:extLst>
                <a:ext uri="{FF2B5EF4-FFF2-40B4-BE49-F238E27FC236}">
                  <a16:creationId xmlns:a16="http://schemas.microsoft.com/office/drawing/2014/main" id="{49718712-30C0-4072-97AD-0DB14E51EFEB}"/>
                </a:ext>
              </a:extLst>
            </p:cNvPr>
            <p:cNvSpPr>
              <a:spLocks/>
            </p:cNvSpPr>
            <p:nvPr/>
          </p:nvSpPr>
          <p:spPr bwMode="auto">
            <a:xfrm>
              <a:off x="7363395" y="5436788"/>
              <a:ext cx="26824" cy="31557"/>
            </a:xfrm>
            <a:custGeom>
              <a:avLst/>
              <a:gdLst>
                <a:gd name="T0" fmla="*/ 8 w 9"/>
                <a:gd name="T1" fmla="*/ 0 h 10"/>
                <a:gd name="T2" fmla="*/ 1 w 9"/>
                <a:gd name="T3" fmla="*/ 4 h 10"/>
                <a:gd name="T4" fmla="*/ 0 w 9"/>
                <a:gd name="T5" fmla="*/ 4 h 10"/>
                <a:gd name="T6" fmla="*/ 5 w 9"/>
                <a:gd name="T7" fmla="*/ 9 h 10"/>
                <a:gd name="T8" fmla="*/ 9 w 9"/>
                <a:gd name="T9" fmla="*/ 4 h 10"/>
                <a:gd name="T10" fmla="*/ 8 w 9"/>
                <a:gd name="T11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" h="10">
                  <a:moveTo>
                    <a:pt x="8" y="0"/>
                  </a:moveTo>
                  <a:cubicBezTo>
                    <a:pt x="7" y="0"/>
                    <a:pt x="5" y="4"/>
                    <a:pt x="1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3" y="9"/>
                    <a:pt x="5" y="9"/>
                  </a:cubicBezTo>
                  <a:cubicBezTo>
                    <a:pt x="7" y="10"/>
                    <a:pt x="9" y="4"/>
                    <a:pt x="9" y="4"/>
                  </a:cubicBezTo>
                  <a:cubicBezTo>
                    <a:pt x="9" y="4"/>
                    <a:pt x="8" y="0"/>
                    <a:pt x="8" y="0"/>
                  </a:cubicBezTo>
                  <a:close/>
                </a:path>
              </a:pathLst>
            </a:custGeom>
            <a:solidFill>
              <a:srgbClr val="8180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68" name="Freeform 167">
              <a:extLst>
                <a:ext uri="{FF2B5EF4-FFF2-40B4-BE49-F238E27FC236}">
                  <a16:creationId xmlns:a16="http://schemas.microsoft.com/office/drawing/2014/main" id="{63FFA557-BF53-4F0F-94CA-C65E2DE55972}"/>
                </a:ext>
              </a:extLst>
            </p:cNvPr>
            <p:cNvSpPr>
              <a:spLocks/>
            </p:cNvSpPr>
            <p:nvPr/>
          </p:nvSpPr>
          <p:spPr bwMode="auto">
            <a:xfrm>
              <a:off x="7257679" y="5515680"/>
              <a:ext cx="29980" cy="23667"/>
            </a:xfrm>
            <a:custGeom>
              <a:avLst/>
              <a:gdLst>
                <a:gd name="T0" fmla="*/ 1 w 10"/>
                <a:gd name="T1" fmla="*/ 7 h 8"/>
                <a:gd name="T2" fmla="*/ 4 w 10"/>
                <a:gd name="T3" fmla="*/ 3 h 8"/>
                <a:gd name="T4" fmla="*/ 6 w 10"/>
                <a:gd name="T5" fmla="*/ 1 h 8"/>
                <a:gd name="T6" fmla="*/ 10 w 10"/>
                <a:gd name="T7" fmla="*/ 6 h 8"/>
                <a:gd name="T8" fmla="*/ 3 w 10"/>
                <a:gd name="T9" fmla="*/ 8 h 8"/>
                <a:gd name="T10" fmla="*/ 1 w 10"/>
                <a:gd name="T11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" h="8">
                  <a:moveTo>
                    <a:pt x="1" y="7"/>
                  </a:moveTo>
                  <a:cubicBezTo>
                    <a:pt x="0" y="7"/>
                    <a:pt x="3" y="4"/>
                    <a:pt x="4" y="3"/>
                  </a:cubicBezTo>
                  <a:cubicBezTo>
                    <a:pt x="5" y="3"/>
                    <a:pt x="6" y="2"/>
                    <a:pt x="6" y="1"/>
                  </a:cubicBezTo>
                  <a:cubicBezTo>
                    <a:pt x="5" y="0"/>
                    <a:pt x="9" y="5"/>
                    <a:pt x="10" y="6"/>
                  </a:cubicBezTo>
                  <a:cubicBezTo>
                    <a:pt x="10" y="8"/>
                    <a:pt x="3" y="8"/>
                    <a:pt x="3" y="8"/>
                  </a:cubicBezTo>
                  <a:lnTo>
                    <a:pt x="1" y="7"/>
                  </a:lnTo>
                  <a:close/>
                </a:path>
              </a:pathLst>
            </a:custGeom>
            <a:solidFill>
              <a:srgbClr val="8180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69" name="Freeform 168">
              <a:extLst>
                <a:ext uri="{FF2B5EF4-FFF2-40B4-BE49-F238E27FC236}">
                  <a16:creationId xmlns:a16="http://schemas.microsoft.com/office/drawing/2014/main" id="{C6CF161B-AA75-4D18-AAED-A270D4C5B1E9}"/>
                </a:ext>
              </a:extLst>
            </p:cNvPr>
            <p:cNvSpPr>
              <a:spLocks/>
            </p:cNvSpPr>
            <p:nvPr/>
          </p:nvSpPr>
          <p:spPr bwMode="auto">
            <a:xfrm>
              <a:off x="7260835" y="5436788"/>
              <a:ext cx="148317" cy="127805"/>
            </a:xfrm>
            <a:custGeom>
              <a:avLst/>
              <a:gdLst>
                <a:gd name="T0" fmla="*/ 0 w 48"/>
                <a:gd name="T1" fmla="*/ 32 h 41"/>
                <a:gd name="T2" fmla="*/ 4 w 48"/>
                <a:gd name="T3" fmla="*/ 40 h 41"/>
                <a:gd name="T4" fmla="*/ 30 w 48"/>
                <a:gd name="T5" fmla="*/ 31 h 41"/>
                <a:gd name="T6" fmla="*/ 48 w 48"/>
                <a:gd name="T7" fmla="*/ 7 h 41"/>
                <a:gd name="T8" fmla="*/ 43 w 48"/>
                <a:gd name="T9" fmla="*/ 0 h 41"/>
                <a:gd name="T10" fmla="*/ 41 w 48"/>
                <a:gd name="T11" fmla="*/ 0 h 41"/>
                <a:gd name="T12" fmla="*/ 25 w 48"/>
                <a:gd name="T13" fmla="*/ 23 h 41"/>
                <a:gd name="T14" fmla="*/ 0 w 48"/>
                <a:gd name="T15" fmla="*/ 32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8" h="41">
                  <a:moveTo>
                    <a:pt x="0" y="32"/>
                  </a:moveTo>
                  <a:cubicBezTo>
                    <a:pt x="0" y="32"/>
                    <a:pt x="3" y="39"/>
                    <a:pt x="4" y="40"/>
                  </a:cubicBezTo>
                  <a:cubicBezTo>
                    <a:pt x="5" y="41"/>
                    <a:pt x="18" y="39"/>
                    <a:pt x="30" y="31"/>
                  </a:cubicBezTo>
                  <a:cubicBezTo>
                    <a:pt x="40" y="25"/>
                    <a:pt x="45" y="16"/>
                    <a:pt x="48" y="7"/>
                  </a:cubicBezTo>
                  <a:cubicBezTo>
                    <a:pt x="48" y="6"/>
                    <a:pt x="45" y="1"/>
                    <a:pt x="43" y="0"/>
                  </a:cubicBezTo>
                  <a:cubicBezTo>
                    <a:pt x="42" y="0"/>
                    <a:pt x="41" y="0"/>
                    <a:pt x="41" y="0"/>
                  </a:cubicBezTo>
                  <a:cubicBezTo>
                    <a:pt x="41" y="0"/>
                    <a:pt x="37" y="15"/>
                    <a:pt x="25" y="23"/>
                  </a:cubicBezTo>
                  <a:cubicBezTo>
                    <a:pt x="13" y="31"/>
                    <a:pt x="0" y="32"/>
                    <a:pt x="0" y="32"/>
                  </a:cubicBezTo>
                  <a:close/>
                </a:path>
              </a:pathLst>
            </a:custGeom>
            <a:solidFill>
              <a:srgbClr val="E9E8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70" name="Freeform 169">
              <a:extLst>
                <a:ext uri="{FF2B5EF4-FFF2-40B4-BE49-F238E27FC236}">
                  <a16:creationId xmlns:a16="http://schemas.microsoft.com/office/drawing/2014/main" id="{BAD0353C-C206-420A-BBAA-C0FD2614FEAB}"/>
                </a:ext>
              </a:extLst>
            </p:cNvPr>
            <p:cNvSpPr>
              <a:spLocks/>
            </p:cNvSpPr>
            <p:nvPr/>
          </p:nvSpPr>
          <p:spPr bwMode="auto">
            <a:xfrm>
              <a:off x="7271880" y="5542503"/>
              <a:ext cx="9467" cy="12623"/>
            </a:xfrm>
            <a:custGeom>
              <a:avLst/>
              <a:gdLst>
                <a:gd name="T0" fmla="*/ 3 w 3"/>
                <a:gd name="T1" fmla="*/ 3 h 4"/>
                <a:gd name="T2" fmla="*/ 2 w 3"/>
                <a:gd name="T3" fmla="*/ 3 h 4"/>
                <a:gd name="T4" fmla="*/ 0 w 3"/>
                <a:gd name="T5" fmla="*/ 2 h 4"/>
                <a:gd name="T6" fmla="*/ 2 w 3"/>
                <a:gd name="T7" fmla="*/ 0 h 4"/>
                <a:gd name="T8" fmla="*/ 3 w 3"/>
                <a:gd name="T9" fmla="*/ 1 h 4"/>
                <a:gd name="T10" fmla="*/ 2 w 3"/>
                <a:gd name="T11" fmla="*/ 1 h 4"/>
                <a:gd name="T12" fmla="*/ 2 w 3"/>
                <a:gd name="T13" fmla="*/ 0 h 4"/>
                <a:gd name="T14" fmla="*/ 1 w 3"/>
                <a:gd name="T15" fmla="*/ 2 h 4"/>
                <a:gd name="T16" fmla="*/ 2 w 3"/>
                <a:gd name="T17" fmla="*/ 3 h 4"/>
                <a:gd name="T18" fmla="*/ 2 w 3"/>
                <a:gd name="T19" fmla="*/ 3 h 4"/>
                <a:gd name="T20" fmla="*/ 2 w 3"/>
                <a:gd name="T21" fmla="*/ 2 h 4"/>
                <a:gd name="T22" fmla="*/ 2 w 3"/>
                <a:gd name="T23" fmla="*/ 2 h 4"/>
                <a:gd name="T24" fmla="*/ 2 w 3"/>
                <a:gd name="T25" fmla="*/ 1 h 4"/>
                <a:gd name="T26" fmla="*/ 3 w 3"/>
                <a:gd name="T27" fmla="*/ 1 h 4"/>
                <a:gd name="T28" fmla="*/ 3 w 3"/>
                <a:gd name="T2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" h="4">
                  <a:moveTo>
                    <a:pt x="3" y="3"/>
                  </a:moveTo>
                  <a:cubicBezTo>
                    <a:pt x="3" y="3"/>
                    <a:pt x="3" y="3"/>
                    <a:pt x="2" y="3"/>
                  </a:cubicBezTo>
                  <a:cubicBezTo>
                    <a:pt x="1" y="4"/>
                    <a:pt x="0" y="3"/>
                    <a:pt x="0" y="2"/>
                  </a:cubicBezTo>
                  <a:cubicBezTo>
                    <a:pt x="0" y="1"/>
                    <a:pt x="0" y="0"/>
                    <a:pt x="2" y="0"/>
                  </a:cubicBezTo>
                  <a:cubicBezTo>
                    <a:pt x="2" y="0"/>
                    <a:pt x="3" y="0"/>
                    <a:pt x="3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1" y="1"/>
                    <a:pt x="1" y="2"/>
                  </a:cubicBezTo>
                  <a:cubicBezTo>
                    <a:pt x="1" y="2"/>
                    <a:pt x="1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3" y="1"/>
                    <a:pt x="3" y="1"/>
                    <a:pt x="3" y="1"/>
                  </a:cubicBezTo>
                  <a:lnTo>
                    <a:pt x="3" y="3"/>
                  </a:lnTo>
                  <a:close/>
                </a:path>
              </a:pathLst>
            </a:custGeom>
            <a:solidFill>
              <a:srgbClr val="01010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71" name="Freeform 170">
              <a:extLst>
                <a:ext uri="{FF2B5EF4-FFF2-40B4-BE49-F238E27FC236}">
                  <a16:creationId xmlns:a16="http://schemas.microsoft.com/office/drawing/2014/main" id="{CE827C90-3260-41C0-9F9C-B05B08A1D04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281347" y="5539347"/>
              <a:ext cx="12623" cy="12623"/>
            </a:xfrm>
            <a:custGeom>
              <a:avLst/>
              <a:gdLst>
                <a:gd name="T0" fmla="*/ 1 w 4"/>
                <a:gd name="T1" fmla="*/ 2 h 4"/>
                <a:gd name="T2" fmla="*/ 2 w 4"/>
                <a:gd name="T3" fmla="*/ 0 h 4"/>
                <a:gd name="T4" fmla="*/ 4 w 4"/>
                <a:gd name="T5" fmla="*/ 2 h 4"/>
                <a:gd name="T6" fmla="*/ 3 w 4"/>
                <a:gd name="T7" fmla="*/ 4 h 4"/>
                <a:gd name="T8" fmla="*/ 1 w 4"/>
                <a:gd name="T9" fmla="*/ 2 h 4"/>
                <a:gd name="T10" fmla="*/ 2 w 4"/>
                <a:gd name="T11" fmla="*/ 4 h 4"/>
                <a:gd name="T12" fmla="*/ 3 w 4"/>
                <a:gd name="T13" fmla="*/ 2 h 4"/>
                <a:gd name="T14" fmla="*/ 2 w 4"/>
                <a:gd name="T15" fmla="*/ 1 h 4"/>
                <a:gd name="T16" fmla="*/ 1 w 4"/>
                <a:gd name="T17" fmla="*/ 2 h 4"/>
                <a:gd name="T18" fmla="*/ 2 w 4"/>
                <a:gd name="T1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4">
                  <a:moveTo>
                    <a:pt x="1" y="2"/>
                  </a:moveTo>
                  <a:cubicBezTo>
                    <a:pt x="0" y="1"/>
                    <a:pt x="1" y="0"/>
                    <a:pt x="2" y="0"/>
                  </a:cubicBezTo>
                  <a:cubicBezTo>
                    <a:pt x="3" y="0"/>
                    <a:pt x="3" y="1"/>
                    <a:pt x="4" y="2"/>
                  </a:cubicBezTo>
                  <a:cubicBezTo>
                    <a:pt x="4" y="3"/>
                    <a:pt x="4" y="4"/>
                    <a:pt x="3" y="4"/>
                  </a:cubicBezTo>
                  <a:cubicBezTo>
                    <a:pt x="1" y="4"/>
                    <a:pt x="1" y="3"/>
                    <a:pt x="1" y="2"/>
                  </a:cubicBezTo>
                  <a:close/>
                  <a:moveTo>
                    <a:pt x="2" y="4"/>
                  </a:moveTo>
                  <a:cubicBezTo>
                    <a:pt x="3" y="3"/>
                    <a:pt x="3" y="3"/>
                    <a:pt x="3" y="2"/>
                  </a:cubicBezTo>
                  <a:cubicBezTo>
                    <a:pt x="3" y="1"/>
                    <a:pt x="2" y="0"/>
                    <a:pt x="2" y="1"/>
                  </a:cubicBezTo>
                  <a:cubicBezTo>
                    <a:pt x="1" y="1"/>
                    <a:pt x="1" y="1"/>
                    <a:pt x="1" y="2"/>
                  </a:cubicBezTo>
                  <a:cubicBezTo>
                    <a:pt x="2" y="3"/>
                    <a:pt x="2" y="4"/>
                    <a:pt x="2" y="4"/>
                  </a:cubicBezTo>
                  <a:close/>
                </a:path>
              </a:pathLst>
            </a:custGeom>
            <a:solidFill>
              <a:srgbClr val="01010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72" name="Freeform 171">
              <a:extLst>
                <a:ext uri="{FF2B5EF4-FFF2-40B4-BE49-F238E27FC236}">
                  <a16:creationId xmlns:a16="http://schemas.microsoft.com/office/drawing/2014/main" id="{307BED59-12BD-4CB3-89F5-1A6A06372A4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293969" y="5536191"/>
              <a:ext cx="9467" cy="12623"/>
            </a:xfrm>
            <a:custGeom>
              <a:avLst/>
              <a:gdLst>
                <a:gd name="T0" fmla="*/ 0 w 3"/>
                <a:gd name="T1" fmla="*/ 1 h 4"/>
                <a:gd name="T2" fmla="*/ 1 w 3"/>
                <a:gd name="T3" fmla="*/ 0 h 4"/>
                <a:gd name="T4" fmla="*/ 3 w 3"/>
                <a:gd name="T5" fmla="*/ 2 h 4"/>
                <a:gd name="T6" fmla="*/ 2 w 3"/>
                <a:gd name="T7" fmla="*/ 4 h 4"/>
                <a:gd name="T8" fmla="*/ 1 w 3"/>
                <a:gd name="T9" fmla="*/ 4 h 4"/>
                <a:gd name="T10" fmla="*/ 0 w 3"/>
                <a:gd name="T11" fmla="*/ 1 h 4"/>
                <a:gd name="T12" fmla="*/ 1 w 3"/>
                <a:gd name="T13" fmla="*/ 4 h 4"/>
                <a:gd name="T14" fmla="*/ 2 w 3"/>
                <a:gd name="T15" fmla="*/ 4 h 4"/>
                <a:gd name="T16" fmla="*/ 2 w 3"/>
                <a:gd name="T17" fmla="*/ 2 h 4"/>
                <a:gd name="T18" fmla="*/ 1 w 3"/>
                <a:gd name="T19" fmla="*/ 1 h 4"/>
                <a:gd name="T20" fmla="*/ 1 w 3"/>
                <a:gd name="T21" fmla="*/ 1 h 4"/>
                <a:gd name="T22" fmla="*/ 1 w 3"/>
                <a:gd name="T23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" h="4">
                  <a:moveTo>
                    <a:pt x="0" y="1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2" y="0"/>
                    <a:pt x="2" y="0"/>
                    <a:pt x="3" y="2"/>
                  </a:cubicBezTo>
                  <a:cubicBezTo>
                    <a:pt x="3" y="3"/>
                    <a:pt x="3" y="4"/>
                    <a:pt x="2" y="4"/>
                  </a:cubicBezTo>
                  <a:cubicBezTo>
                    <a:pt x="1" y="4"/>
                    <a:pt x="1" y="4"/>
                    <a:pt x="1" y="4"/>
                  </a:cubicBezTo>
                  <a:lnTo>
                    <a:pt x="0" y="1"/>
                  </a:lnTo>
                  <a:close/>
                  <a:moveTo>
                    <a:pt x="1" y="4"/>
                  </a:moveTo>
                  <a:cubicBezTo>
                    <a:pt x="2" y="4"/>
                    <a:pt x="2" y="4"/>
                    <a:pt x="2" y="4"/>
                  </a:cubicBezTo>
                  <a:cubicBezTo>
                    <a:pt x="2" y="3"/>
                    <a:pt x="2" y="3"/>
                    <a:pt x="2" y="2"/>
                  </a:cubicBezTo>
                  <a:cubicBezTo>
                    <a:pt x="2" y="1"/>
                    <a:pt x="2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lnTo>
                    <a:pt x="1" y="4"/>
                  </a:lnTo>
                  <a:close/>
                </a:path>
              </a:pathLst>
            </a:custGeom>
            <a:solidFill>
              <a:srgbClr val="01010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73" name="Freeform 172">
              <a:extLst>
                <a:ext uri="{FF2B5EF4-FFF2-40B4-BE49-F238E27FC236}">
                  <a16:creationId xmlns:a16="http://schemas.microsoft.com/office/drawing/2014/main" id="{3B1CA781-E675-4A6B-B96C-EF35597A88AD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306592" y="5533036"/>
              <a:ext cx="12623" cy="12623"/>
            </a:xfrm>
            <a:custGeom>
              <a:avLst/>
              <a:gdLst>
                <a:gd name="T0" fmla="*/ 0 w 4"/>
                <a:gd name="T1" fmla="*/ 0 h 4"/>
                <a:gd name="T2" fmla="*/ 1 w 4"/>
                <a:gd name="T3" fmla="*/ 0 h 4"/>
                <a:gd name="T4" fmla="*/ 3 w 4"/>
                <a:gd name="T5" fmla="*/ 0 h 4"/>
                <a:gd name="T6" fmla="*/ 2 w 4"/>
                <a:gd name="T7" fmla="*/ 1 h 4"/>
                <a:gd name="T8" fmla="*/ 2 w 4"/>
                <a:gd name="T9" fmla="*/ 1 h 4"/>
                <a:gd name="T10" fmla="*/ 4 w 4"/>
                <a:gd name="T11" fmla="*/ 2 h 4"/>
                <a:gd name="T12" fmla="*/ 3 w 4"/>
                <a:gd name="T13" fmla="*/ 3 h 4"/>
                <a:gd name="T14" fmla="*/ 2 w 4"/>
                <a:gd name="T15" fmla="*/ 4 h 4"/>
                <a:gd name="T16" fmla="*/ 0 w 4"/>
                <a:gd name="T17" fmla="*/ 0 h 4"/>
                <a:gd name="T18" fmla="*/ 2 w 4"/>
                <a:gd name="T19" fmla="*/ 3 h 4"/>
                <a:gd name="T20" fmla="*/ 2 w 4"/>
                <a:gd name="T21" fmla="*/ 3 h 4"/>
                <a:gd name="T22" fmla="*/ 3 w 4"/>
                <a:gd name="T23" fmla="*/ 2 h 4"/>
                <a:gd name="T24" fmla="*/ 2 w 4"/>
                <a:gd name="T25" fmla="*/ 2 h 4"/>
                <a:gd name="T26" fmla="*/ 2 w 4"/>
                <a:gd name="T27" fmla="*/ 2 h 4"/>
                <a:gd name="T28" fmla="*/ 2 w 4"/>
                <a:gd name="T29" fmla="*/ 3 h 4"/>
                <a:gd name="T30" fmla="*/ 2 w 4"/>
                <a:gd name="T31" fmla="*/ 1 h 4"/>
                <a:gd name="T32" fmla="*/ 2 w 4"/>
                <a:gd name="T33" fmla="*/ 1 h 4"/>
                <a:gd name="T34" fmla="*/ 2 w 4"/>
                <a:gd name="T35" fmla="*/ 1 h 4"/>
                <a:gd name="T36" fmla="*/ 1 w 4"/>
                <a:gd name="T37" fmla="*/ 0 h 4"/>
                <a:gd name="T38" fmla="*/ 1 w 4"/>
                <a:gd name="T39" fmla="*/ 0 h 4"/>
                <a:gd name="T40" fmla="*/ 2 w 4"/>
                <a:gd name="T41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4" h="4">
                  <a:moveTo>
                    <a:pt x="0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2" y="0"/>
                    <a:pt x="2" y="0"/>
                    <a:pt x="3" y="0"/>
                  </a:cubicBezTo>
                  <a:cubicBezTo>
                    <a:pt x="3" y="1"/>
                    <a:pt x="3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3" y="1"/>
                    <a:pt x="3" y="1"/>
                    <a:pt x="4" y="2"/>
                  </a:cubicBezTo>
                  <a:cubicBezTo>
                    <a:pt x="4" y="3"/>
                    <a:pt x="3" y="3"/>
                    <a:pt x="3" y="3"/>
                  </a:cubicBezTo>
                  <a:cubicBezTo>
                    <a:pt x="2" y="4"/>
                    <a:pt x="2" y="4"/>
                    <a:pt x="2" y="4"/>
                  </a:cubicBezTo>
                  <a:lnTo>
                    <a:pt x="0" y="0"/>
                  </a:lnTo>
                  <a:close/>
                  <a:moveTo>
                    <a:pt x="2" y="3"/>
                  </a:moveTo>
                  <a:cubicBezTo>
                    <a:pt x="2" y="3"/>
                    <a:pt x="2" y="3"/>
                    <a:pt x="2" y="3"/>
                  </a:cubicBezTo>
                  <a:cubicBezTo>
                    <a:pt x="3" y="3"/>
                    <a:pt x="3" y="3"/>
                    <a:pt x="3" y="2"/>
                  </a:cubicBezTo>
                  <a:cubicBezTo>
                    <a:pt x="3" y="2"/>
                    <a:pt x="2" y="1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lnTo>
                    <a:pt x="2" y="3"/>
                  </a:lnTo>
                  <a:close/>
                  <a:moveTo>
                    <a:pt x="2" y="1"/>
                  </a:move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0"/>
                    <a:pt x="2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lnTo>
                    <a:pt x="2" y="1"/>
                  </a:lnTo>
                  <a:close/>
                </a:path>
              </a:pathLst>
            </a:custGeom>
            <a:solidFill>
              <a:srgbClr val="01010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74" name="Freeform 173">
              <a:extLst>
                <a:ext uri="{FF2B5EF4-FFF2-40B4-BE49-F238E27FC236}">
                  <a16:creationId xmlns:a16="http://schemas.microsoft.com/office/drawing/2014/main" id="{9F805457-C87E-467F-BAAE-C5E17BF5CB22}"/>
                </a:ext>
              </a:extLst>
            </p:cNvPr>
            <p:cNvSpPr>
              <a:spLocks/>
            </p:cNvSpPr>
            <p:nvPr/>
          </p:nvSpPr>
          <p:spPr bwMode="auto">
            <a:xfrm>
              <a:off x="7316059" y="5528303"/>
              <a:ext cx="12623" cy="11044"/>
            </a:xfrm>
            <a:custGeom>
              <a:avLst/>
              <a:gdLst>
                <a:gd name="T0" fmla="*/ 0 w 8"/>
                <a:gd name="T1" fmla="*/ 2 h 7"/>
                <a:gd name="T2" fmla="*/ 4 w 8"/>
                <a:gd name="T3" fmla="*/ 0 h 7"/>
                <a:gd name="T4" fmla="*/ 4 w 8"/>
                <a:gd name="T5" fmla="*/ 2 h 7"/>
                <a:gd name="T6" fmla="*/ 2 w 8"/>
                <a:gd name="T7" fmla="*/ 2 h 7"/>
                <a:gd name="T8" fmla="*/ 2 w 8"/>
                <a:gd name="T9" fmla="*/ 3 h 7"/>
                <a:gd name="T10" fmla="*/ 6 w 8"/>
                <a:gd name="T11" fmla="*/ 3 h 7"/>
                <a:gd name="T12" fmla="*/ 6 w 8"/>
                <a:gd name="T13" fmla="*/ 3 h 7"/>
                <a:gd name="T14" fmla="*/ 4 w 8"/>
                <a:gd name="T15" fmla="*/ 5 h 7"/>
                <a:gd name="T16" fmla="*/ 4 w 8"/>
                <a:gd name="T17" fmla="*/ 7 h 7"/>
                <a:gd name="T18" fmla="*/ 8 w 8"/>
                <a:gd name="T19" fmla="*/ 5 h 7"/>
                <a:gd name="T20" fmla="*/ 8 w 8"/>
                <a:gd name="T21" fmla="*/ 5 h 7"/>
                <a:gd name="T22" fmla="*/ 4 w 8"/>
                <a:gd name="T23" fmla="*/ 7 h 7"/>
                <a:gd name="T24" fmla="*/ 0 w 8"/>
                <a:gd name="T25" fmla="*/ 2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8" h="7">
                  <a:moveTo>
                    <a:pt x="0" y="2"/>
                  </a:moveTo>
                  <a:lnTo>
                    <a:pt x="4" y="0"/>
                  </a:lnTo>
                  <a:lnTo>
                    <a:pt x="4" y="2"/>
                  </a:lnTo>
                  <a:lnTo>
                    <a:pt x="2" y="2"/>
                  </a:lnTo>
                  <a:lnTo>
                    <a:pt x="2" y="3"/>
                  </a:lnTo>
                  <a:lnTo>
                    <a:pt x="6" y="3"/>
                  </a:lnTo>
                  <a:lnTo>
                    <a:pt x="6" y="3"/>
                  </a:lnTo>
                  <a:lnTo>
                    <a:pt x="4" y="5"/>
                  </a:lnTo>
                  <a:lnTo>
                    <a:pt x="4" y="7"/>
                  </a:lnTo>
                  <a:lnTo>
                    <a:pt x="8" y="5"/>
                  </a:lnTo>
                  <a:lnTo>
                    <a:pt x="8" y="5"/>
                  </a:lnTo>
                  <a:lnTo>
                    <a:pt x="4" y="7"/>
                  </a:lnTo>
                  <a:lnTo>
                    <a:pt x="0" y="2"/>
                  </a:lnTo>
                  <a:close/>
                </a:path>
              </a:pathLst>
            </a:custGeom>
            <a:solidFill>
              <a:srgbClr val="01010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75" name="Freeform 174">
              <a:extLst>
                <a:ext uri="{FF2B5EF4-FFF2-40B4-BE49-F238E27FC236}">
                  <a16:creationId xmlns:a16="http://schemas.microsoft.com/office/drawing/2014/main" id="{ABB6DB68-7DB4-40CA-97AE-E436F270C79D}"/>
                </a:ext>
              </a:extLst>
            </p:cNvPr>
            <p:cNvSpPr>
              <a:spLocks/>
            </p:cNvSpPr>
            <p:nvPr/>
          </p:nvSpPr>
          <p:spPr bwMode="auto">
            <a:xfrm>
              <a:off x="7328682" y="5518835"/>
              <a:ext cx="15778" cy="14200"/>
            </a:xfrm>
            <a:custGeom>
              <a:avLst/>
              <a:gdLst>
                <a:gd name="T0" fmla="*/ 0 w 10"/>
                <a:gd name="T1" fmla="*/ 4 h 9"/>
                <a:gd name="T2" fmla="*/ 2 w 10"/>
                <a:gd name="T3" fmla="*/ 4 h 9"/>
                <a:gd name="T4" fmla="*/ 6 w 10"/>
                <a:gd name="T5" fmla="*/ 8 h 9"/>
                <a:gd name="T6" fmla="*/ 6 w 10"/>
                <a:gd name="T7" fmla="*/ 8 h 9"/>
                <a:gd name="T8" fmla="*/ 6 w 10"/>
                <a:gd name="T9" fmla="*/ 2 h 9"/>
                <a:gd name="T10" fmla="*/ 6 w 10"/>
                <a:gd name="T11" fmla="*/ 0 h 9"/>
                <a:gd name="T12" fmla="*/ 10 w 10"/>
                <a:gd name="T13" fmla="*/ 6 h 9"/>
                <a:gd name="T14" fmla="*/ 10 w 10"/>
                <a:gd name="T15" fmla="*/ 8 h 9"/>
                <a:gd name="T16" fmla="*/ 6 w 10"/>
                <a:gd name="T17" fmla="*/ 2 h 9"/>
                <a:gd name="T18" fmla="*/ 6 w 10"/>
                <a:gd name="T19" fmla="*/ 2 h 9"/>
                <a:gd name="T20" fmla="*/ 8 w 10"/>
                <a:gd name="T21" fmla="*/ 8 h 9"/>
                <a:gd name="T22" fmla="*/ 6 w 10"/>
                <a:gd name="T23" fmla="*/ 9 h 9"/>
                <a:gd name="T24" fmla="*/ 2 w 10"/>
                <a:gd name="T25" fmla="*/ 4 h 9"/>
                <a:gd name="T26" fmla="*/ 2 w 10"/>
                <a:gd name="T27" fmla="*/ 4 h 9"/>
                <a:gd name="T28" fmla="*/ 4 w 10"/>
                <a:gd name="T29" fmla="*/ 9 h 9"/>
                <a:gd name="T30" fmla="*/ 4 w 10"/>
                <a:gd name="T31" fmla="*/ 9 h 9"/>
                <a:gd name="T32" fmla="*/ 0 w 10"/>
                <a:gd name="T33" fmla="*/ 4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0" h="9">
                  <a:moveTo>
                    <a:pt x="0" y="4"/>
                  </a:moveTo>
                  <a:lnTo>
                    <a:pt x="2" y="4"/>
                  </a:lnTo>
                  <a:lnTo>
                    <a:pt x="6" y="8"/>
                  </a:lnTo>
                  <a:lnTo>
                    <a:pt x="6" y="8"/>
                  </a:lnTo>
                  <a:lnTo>
                    <a:pt x="6" y="2"/>
                  </a:lnTo>
                  <a:lnTo>
                    <a:pt x="6" y="0"/>
                  </a:lnTo>
                  <a:lnTo>
                    <a:pt x="10" y="6"/>
                  </a:lnTo>
                  <a:lnTo>
                    <a:pt x="10" y="8"/>
                  </a:lnTo>
                  <a:lnTo>
                    <a:pt x="6" y="2"/>
                  </a:lnTo>
                  <a:lnTo>
                    <a:pt x="6" y="2"/>
                  </a:lnTo>
                  <a:lnTo>
                    <a:pt x="8" y="8"/>
                  </a:lnTo>
                  <a:lnTo>
                    <a:pt x="6" y="9"/>
                  </a:lnTo>
                  <a:lnTo>
                    <a:pt x="2" y="4"/>
                  </a:lnTo>
                  <a:lnTo>
                    <a:pt x="2" y="4"/>
                  </a:lnTo>
                  <a:lnTo>
                    <a:pt x="4" y="9"/>
                  </a:lnTo>
                  <a:lnTo>
                    <a:pt x="4" y="9"/>
                  </a:lnTo>
                  <a:lnTo>
                    <a:pt x="0" y="4"/>
                  </a:lnTo>
                  <a:close/>
                </a:path>
              </a:pathLst>
            </a:custGeom>
            <a:solidFill>
              <a:srgbClr val="01010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76" name="Freeform 175">
              <a:extLst>
                <a:ext uri="{FF2B5EF4-FFF2-40B4-BE49-F238E27FC236}">
                  <a16:creationId xmlns:a16="http://schemas.microsoft.com/office/drawing/2014/main" id="{14E93DF3-32AA-4940-8868-3E00AB306C92}"/>
                </a:ext>
              </a:extLst>
            </p:cNvPr>
            <p:cNvSpPr>
              <a:spLocks/>
            </p:cNvSpPr>
            <p:nvPr/>
          </p:nvSpPr>
          <p:spPr bwMode="auto">
            <a:xfrm>
              <a:off x="7341305" y="5512524"/>
              <a:ext cx="9467" cy="12623"/>
            </a:xfrm>
            <a:custGeom>
              <a:avLst/>
              <a:gdLst>
                <a:gd name="T0" fmla="*/ 4 w 6"/>
                <a:gd name="T1" fmla="*/ 6 h 8"/>
                <a:gd name="T2" fmla="*/ 0 w 6"/>
                <a:gd name="T3" fmla="*/ 4 h 8"/>
                <a:gd name="T4" fmla="*/ 0 w 6"/>
                <a:gd name="T5" fmla="*/ 4 h 8"/>
                <a:gd name="T6" fmla="*/ 4 w 6"/>
                <a:gd name="T7" fmla="*/ 4 h 8"/>
                <a:gd name="T8" fmla="*/ 2 w 6"/>
                <a:gd name="T9" fmla="*/ 2 h 8"/>
                <a:gd name="T10" fmla="*/ 4 w 6"/>
                <a:gd name="T11" fmla="*/ 0 h 8"/>
                <a:gd name="T12" fmla="*/ 4 w 6"/>
                <a:gd name="T13" fmla="*/ 6 h 8"/>
                <a:gd name="T14" fmla="*/ 6 w 6"/>
                <a:gd name="T15" fmla="*/ 8 h 8"/>
                <a:gd name="T16" fmla="*/ 6 w 6"/>
                <a:gd name="T17" fmla="*/ 8 h 8"/>
                <a:gd name="T18" fmla="*/ 4 w 6"/>
                <a:gd name="T19" fmla="*/ 6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" h="8">
                  <a:moveTo>
                    <a:pt x="4" y="6"/>
                  </a:moveTo>
                  <a:lnTo>
                    <a:pt x="0" y="4"/>
                  </a:lnTo>
                  <a:lnTo>
                    <a:pt x="0" y="4"/>
                  </a:lnTo>
                  <a:lnTo>
                    <a:pt x="4" y="4"/>
                  </a:lnTo>
                  <a:lnTo>
                    <a:pt x="2" y="2"/>
                  </a:lnTo>
                  <a:lnTo>
                    <a:pt x="4" y="0"/>
                  </a:lnTo>
                  <a:lnTo>
                    <a:pt x="4" y="6"/>
                  </a:lnTo>
                  <a:lnTo>
                    <a:pt x="6" y="8"/>
                  </a:lnTo>
                  <a:lnTo>
                    <a:pt x="6" y="8"/>
                  </a:lnTo>
                  <a:lnTo>
                    <a:pt x="4" y="6"/>
                  </a:lnTo>
                  <a:close/>
                </a:path>
              </a:pathLst>
            </a:custGeom>
            <a:solidFill>
              <a:srgbClr val="01010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77" name="Freeform 176">
              <a:extLst>
                <a:ext uri="{FF2B5EF4-FFF2-40B4-BE49-F238E27FC236}">
                  <a16:creationId xmlns:a16="http://schemas.microsoft.com/office/drawing/2014/main" id="{405691DA-A21A-4A6F-9A66-FE7AC2132AF7}"/>
                </a:ext>
              </a:extLst>
            </p:cNvPr>
            <p:cNvSpPr>
              <a:spLocks/>
            </p:cNvSpPr>
            <p:nvPr/>
          </p:nvSpPr>
          <p:spPr bwMode="auto">
            <a:xfrm>
              <a:off x="7350772" y="5506213"/>
              <a:ext cx="12623" cy="12623"/>
            </a:xfrm>
            <a:custGeom>
              <a:avLst/>
              <a:gdLst>
                <a:gd name="T0" fmla="*/ 2 w 4"/>
                <a:gd name="T1" fmla="*/ 0 h 4"/>
                <a:gd name="T2" fmla="*/ 1 w 4"/>
                <a:gd name="T3" fmla="*/ 1 h 4"/>
                <a:gd name="T4" fmla="*/ 1 w 4"/>
                <a:gd name="T5" fmla="*/ 1 h 4"/>
                <a:gd name="T6" fmla="*/ 4 w 4"/>
                <a:gd name="T7" fmla="*/ 2 h 4"/>
                <a:gd name="T8" fmla="*/ 4 w 4"/>
                <a:gd name="T9" fmla="*/ 3 h 4"/>
                <a:gd name="T10" fmla="*/ 3 w 4"/>
                <a:gd name="T11" fmla="*/ 4 h 4"/>
                <a:gd name="T12" fmla="*/ 2 w 4"/>
                <a:gd name="T13" fmla="*/ 4 h 4"/>
                <a:gd name="T14" fmla="*/ 3 w 4"/>
                <a:gd name="T15" fmla="*/ 3 h 4"/>
                <a:gd name="T16" fmla="*/ 3 w 4"/>
                <a:gd name="T17" fmla="*/ 2 h 4"/>
                <a:gd name="T18" fmla="*/ 1 w 4"/>
                <a:gd name="T19" fmla="*/ 2 h 4"/>
                <a:gd name="T20" fmla="*/ 1 w 4"/>
                <a:gd name="T21" fmla="*/ 0 h 4"/>
                <a:gd name="T22" fmla="*/ 2 w 4"/>
                <a:gd name="T23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" h="4">
                  <a:moveTo>
                    <a:pt x="2" y="0"/>
                  </a:moveTo>
                  <a:cubicBezTo>
                    <a:pt x="2" y="0"/>
                    <a:pt x="2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2" y="2"/>
                    <a:pt x="3" y="1"/>
                    <a:pt x="4" y="2"/>
                  </a:cubicBezTo>
                  <a:cubicBezTo>
                    <a:pt x="4" y="2"/>
                    <a:pt x="4" y="3"/>
                    <a:pt x="4" y="3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3" y="3"/>
                    <a:pt x="4" y="3"/>
                    <a:pt x="3" y="2"/>
                  </a:cubicBezTo>
                  <a:cubicBezTo>
                    <a:pt x="3" y="2"/>
                    <a:pt x="2" y="3"/>
                    <a:pt x="1" y="2"/>
                  </a:cubicBezTo>
                  <a:cubicBezTo>
                    <a:pt x="0" y="2"/>
                    <a:pt x="1" y="1"/>
                    <a:pt x="1" y="0"/>
                  </a:cubicBezTo>
                  <a:cubicBezTo>
                    <a:pt x="1" y="0"/>
                    <a:pt x="2" y="0"/>
                    <a:pt x="2" y="0"/>
                  </a:cubicBezTo>
                  <a:close/>
                </a:path>
              </a:pathLst>
            </a:custGeom>
            <a:solidFill>
              <a:srgbClr val="01010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78" name="Freeform 177">
              <a:extLst>
                <a:ext uri="{FF2B5EF4-FFF2-40B4-BE49-F238E27FC236}">
                  <a16:creationId xmlns:a16="http://schemas.microsoft.com/office/drawing/2014/main" id="{6F92262C-5F3F-45ED-BDC7-BE351E58227D}"/>
                </a:ext>
              </a:extLst>
            </p:cNvPr>
            <p:cNvSpPr>
              <a:spLocks/>
            </p:cNvSpPr>
            <p:nvPr/>
          </p:nvSpPr>
          <p:spPr bwMode="auto">
            <a:xfrm>
              <a:off x="7357083" y="5499901"/>
              <a:ext cx="12623" cy="12623"/>
            </a:xfrm>
            <a:custGeom>
              <a:avLst/>
              <a:gdLst>
                <a:gd name="T0" fmla="*/ 2 w 8"/>
                <a:gd name="T1" fmla="*/ 2 h 8"/>
                <a:gd name="T2" fmla="*/ 0 w 8"/>
                <a:gd name="T3" fmla="*/ 4 h 8"/>
                <a:gd name="T4" fmla="*/ 0 w 8"/>
                <a:gd name="T5" fmla="*/ 4 h 8"/>
                <a:gd name="T6" fmla="*/ 4 w 8"/>
                <a:gd name="T7" fmla="*/ 0 h 8"/>
                <a:gd name="T8" fmla="*/ 4 w 8"/>
                <a:gd name="T9" fmla="*/ 0 h 8"/>
                <a:gd name="T10" fmla="*/ 4 w 8"/>
                <a:gd name="T11" fmla="*/ 2 h 8"/>
                <a:gd name="T12" fmla="*/ 8 w 8"/>
                <a:gd name="T13" fmla="*/ 6 h 8"/>
                <a:gd name="T14" fmla="*/ 6 w 8"/>
                <a:gd name="T15" fmla="*/ 8 h 8"/>
                <a:gd name="T16" fmla="*/ 2 w 8"/>
                <a:gd name="T17" fmla="*/ 2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" h="8">
                  <a:moveTo>
                    <a:pt x="2" y="2"/>
                  </a:moveTo>
                  <a:lnTo>
                    <a:pt x="0" y="4"/>
                  </a:lnTo>
                  <a:lnTo>
                    <a:pt x="0" y="4"/>
                  </a:lnTo>
                  <a:lnTo>
                    <a:pt x="4" y="0"/>
                  </a:lnTo>
                  <a:lnTo>
                    <a:pt x="4" y="0"/>
                  </a:lnTo>
                  <a:lnTo>
                    <a:pt x="4" y="2"/>
                  </a:lnTo>
                  <a:lnTo>
                    <a:pt x="8" y="6"/>
                  </a:lnTo>
                  <a:lnTo>
                    <a:pt x="6" y="8"/>
                  </a:lnTo>
                  <a:lnTo>
                    <a:pt x="2" y="2"/>
                  </a:lnTo>
                  <a:close/>
                </a:path>
              </a:pathLst>
            </a:custGeom>
            <a:solidFill>
              <a:srgbClr val="01010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79" name="Freeform 178">
              <a:extLst>
                <a:ext uri="{FF2B5EF4-FFF2-40B4-BE49-F238E27FC236}">
                  <a16:creationId xmlns:a16="http://schemas.microsoft.com/office/drawing/2014/main" id="{069D9175-36EC-4B74-8BA0-02ABBD2F48F0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363395" y="5493590"/>
              <a:ext cx="14201" cy="12623"/>
            </a:xfrm>
            <a:custGeom>
              <a:avLst/>
              <a:gdLst>
                <a:gd name="T0" fmla="*/ 0 w 5"/>
                <a:gd name="T1" fmla="*/ 2 h 4"/>
                <a:gd name="T2" fmla="*/ 1 w 5"/>
                <a:gd name="T3" fmla="*/ 1 h 4"/>
                <a:gd name="T4" fmla="*/ 3 w 5"/>
                <a:gd name="T5" fmla="*/ 1 h 4"/>
                <a:gd name="T6" fmla="*/ 3 w 5"/>
                <a:gd name="T7" fmla="*/ 2 h 4"/>
                <a:gd name="T8" fmla="*/ 3 w 5"/>
                <a:gd name="T9" fmla="*/ 2 h 4"/>
                <a:gd name="T10" fmla="*/ 4 w 5"/>
                <a:gd name="T11" fmla="*/ 2 h 4"/>
                <a:gd name="T12" fmla="*/ 5 w 5"/>
                <a:gd name="T13" fmla="*/ 2 h 4"/>
                <a:gd name="T14" fmla="*/ 4 w 5"/>
                <a:gd name="T15" fmla="*/ 3 h 4"/>
                <a:gd name="T16" fmla="*/ 4 w 5"/>
                <a:gd name="T17" fmla="*/ 2 h 4"/>
                <a:gd name="T18" fmla="*/ 2 w 5"/>
                <a:gd name="T19" fmla="*/ 2 h 4"/>
                <a:gd name="T20" fmla="*/ 2 w 5"/>
                <a:gd name="T21" fmla="*/ 3 h 4"/>
                <a:gd name="T22" fmla="*/ 3 w 5"/>
                <a:gd name="T23" fmla="*/ 4 h 4"/>
                <a:gd name="T24" fmla="*/ 3 w 5"/>
                <a:gd name="T25" fmla="*/ 4 h 4"/>
                <a:gd name="T26" fmla="*/ 0 w 5"/>
                <a:gd name="T27" fmla="*/ 2 h 4"/>
                <a:gd name="T28" fmla="*/ 2 w 5"/>
                <a:gd name="T29" fmla="*/ 2 h 4"/>
                <a:gd name="T30" fmla="*/ 2 w 5"/>
                <a:gd name="T31" fmla="*/ 2 h 4"/>
                <a:gd name="T32" fmla="*/ 2 w 5"/>
                <a:gd name="T33" fmla="*/ 1 h 4"/>
                <a:gd name="T34" fmla="*/ 1 w 5"/>
                <a:gd name="T35" fmla="*/ 1 h 4"/>
                <a:gd name="T36" fmla="*/ 1 w 5"/>
                <a:gd name="T37" fmla="*/ 1 h 4"/>
                <a:gd name="T38" fmla="*/ 2 w 5"/>
                <a:gd name="T3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5" h="4">
                  <a:moveTo>
                    <a:pt x="0" y="2"/>
                  </a:moveTo>
                  <a:cubicBezTo>
                    <a:pt x="1" y="1"/>
                    <a:pt x="1" y="1"/>
                    <a:pt x="1" y="1"/>
                  </a:cubicBezTo>
                  <a:cubicBezTo>
                    <a:pt x="1" y="0"/>
                    <a:pt x="2" y="0"/>
                    <a:pt x="3" y="1"/>
                  </a:cubicBezTo>
                  <a:cubicBezTo>
                    <a:pt x="3" y="1"/>
                    <a:pt x="3" y="1"/>
                    <a:pt x="3" y="2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1"/>
                    <a:pt x="3" y="2"/>
                    <a:pt x="4" y="2"/>
                  </a:cubicBezTo>
                  <a:cubicBezTo>
                    <a:pt x="5" y="2"/>
                    <a:pt x="5" y="2"/>
                    <a:pt x="5" y="2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3" y="2"/>
                    <a:pt x="3" y="2"/>
                    <a:pt x="2" y="2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lnTo>
                    <a:pt x="0" y="2"/>
                  </a:lnTo>
                  <a:close/>
                  <a:moveTo>
                    <a:pt x="2" y="2"/>
                  </a:move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1"/>
                    <a:pt x="2" y="1"/>
                  </a:cubicBezTo>
                  <a:cubicBezTo>
                    <a:pt x="2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lnTo>
                    <a:pt x="2" y="2"/>
                  </a:lnTo>
                  <a:close/>
                </a:path>
              </a:pathLst>
            </a:custGeom>
            <a:solidFill>
              <a:srgbClr val="01010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80" name="Freeform 179">
              <a:extLst>
                <a:ext uri="{FF2B5EF4-FFF2-40B4-BE49-F238E27FC236}">
                  <a16:creationId xmlns:a16="http://schemas.microsoft.com/office/drawing/2014/main" id="{CAEBE2B4-BE1F-4AB6-990E-C90FD8F55EC5}"/>
                </a:ext>
              </a:extLst>
            </p:cNvPr>
            <p:cNvSpPr>
              <a:spLocks/>
            </p:cNvSpPr>
            <p:nvPr/>
          </p:nvSpPr>
          <p:spPr bwMode="auto">
            <a:xfrm>
              <a:off x="7369706" y="5487279"/>
              <a:ext cx="11045" cy="12623"/>
            </a:xfrm>
            <a:custGeom>
              <a:avLst/>
              <a:gdLst>
                <a:gd name="T0" fmla="*/ 0 w 7"/>
                <a:gd name="T1" fmla="*/ 2 h 8"/>
                <a:gd name="T2" fmla="*/ 3 w 7"/>
                <a:gd name="T3" fmla="*/ 0 h 8"/>
                <a:gd name="T4" fmla="*/ 3 w 7"/>
                <a:gd name="T5" fmla="*/ 0 h 8"/>
                <a:gd name="T6" fmla="*/ 1 w 7"/>
                <a:gd name="T7" fmla="*/ 2 h 8"/>
                <a:gd name="T8" fmla="*/ 3 w 7"/>
                <a:gd name="T9" fmla="*/ 4 h 8"/>
                <a:gd name="T10" fmla="*/ 5 w 7"/>
                <a:gd name="T11" fmla="*/ 2 h 8"/>
                <a:gd name="T12" fmla="*/ 5 w 7"/>
                <a:gd name="T13" fmla="*/ 2 h 8"/>
                <a:gd name="T14" fmla="*/ 3 w 7"/>
                <a:gd name="T15" fmla="*/ 4 h 8"/>
                <a:gd name="T16" fmla="*/ 5 w 7"/>
                <a:gd name="T17" fmla="*/ 6 h 8"/>
                <a:gd name="T18" fmla="*/ 7 w 7"/>
                <a:gd name="T19" fmla="*/ 4 h 8"/>
                <a:gd name="T20" fmla="*/ 7 w 7"/>
                <a:gd name="T21" fmla="*/ 4 h 8"/>
                <a:gd name="T22" fmla="*/ 5 w 7"/>
                <a:gd name="T23" fmla="*/ 8 h 8"/>
                <a:gd name="T24" fmla="*/ 0 w 7"/>
                <a:gd name="T25" fmla="*/ 2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" h="8">
                  <a:moveTo>
                    <a:pt x="0" y="2"/>
                  </a:moveTo>
                  <a:lnTo>
                    <a:pt x="3" y="0"/>
                  </a:lnTo>
                  <a:lnTo>
                    <a:pt x="3" y="0"/>
                  </a:lnTo>
                  <a:lnTo>
                    <a:pt x="1" y="2"/>
                  </a:lnTo>
                  <a:lnTo>
                    <a:pt x="3" y="4"/>
                  </a:lnTo>
                  <a:lnTo>
                    <a:pt x="5" y="2"/>
                  </a:lnTo>
                  <a:lnTo>
                    <a:pt x="5" y="2"/>
                  </a:lnTo>
                  <a:lnTo>
                    <a:pt x="3" y="4"/>
                  </a:lnTo>
                  <a:lnTo>
                    <a:pt x="5" y="6"/>
                  </a:lnTo>
                  <a:lnTo>
                    <a:pt x="7" y="4"/>
                  </a:lnTo>
                  <a:lnTo>
                    <a:pt x="7" y="4"/>
                  </a:lnTo>
                  <a:lnTo>
                    <a:pt x="5" y="8"/>
                  </a:lnTo>
                  <a:lnTo>
                    <a:pt x="0" y="2"/>
                  </a:lnTo>
                  <a:close/>
                </a:path>
              </a:pathLst>
            </a:custGeom>
            <a:solidFill>
              <a:srgbClr val="01010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81" name="Freeform 180">
              <a:extLst>
                <a:ext uri="{FF2B5EF4-FFF2-40B4-BE49-F238E27FC236}">
                  <a16:creationId xmlns:a16="http://schemas.microsoft.com/office/drawing/2014/main" id="{E3DBF517-B785-43A1-A3EF-F01EF11EE5CB}"/>
                </a:ext>
              </a:extLst>
            </p:cNvPr>
            <p:cNvSpPr>
              <a:spLocks/>
            </p:cNvSpPr>
            <p:nvPr/>
          </p:nvSpPr>
          <p:spPr bwMode="auto">
            <a:xfrm>
              <a:off x="7374440" y="5477812"/>
              <a:ext cx="12623" cy="12623"/>
            </a:xfrm>
            <a:custGeom>
              <a:avLst/>
              <a:gdLst>
                <a:gd name="T0" fmla="*/ 0 w 8"/>
                <a:gd name="T1" fmla="*/ 4 h 8"/>
                <a:gd name="T2" fmla="*/ 0 w 8"/>
                <a:gd name="T3" fmla="*/ 4 h 8"/>
                <a:gd name="T4" fmla="*/ 6 w 8"/>
                <a:gd name="T5" fmla="*/ 4 h 8"/>
                <a:gd name="T6" fmla="*/ 6 w 8"/>
                <a:gd name="T7" fmla="*/ 4 h 8"/>
                <a:gd name="T8" fmla="*/ 2 w 8"/>
                <a:gd name="T9" fmla="*/ 2 h 8"/>
                <a:gd name="T10" fmla="*/ 2 w 8"/>
                <a:gd name="T11" fmla="*/ 0 h 8"/>
                <a:gd name="T12" fmla="*/ 8 w 8"/>
                <a:gd name="T13" fmla="*/ 4 h 8"/>
                <a:gd name="T14" fmla="*/ 8 w 8"/>
                <a:gd name="T15" fmla="*/ 6 h 8"/>
                <a:gd name="T16" fmla="*/ 2 w 8"/>
                <a:gd name="T17" fmla="*/ 4 h 8"/>
                <a:gd name="T18" fmla="*/ 2 w 8"/>
                <a:gd name="T19" fmla="*/ 4 h 8"/>
                <a:gd name="T20" fmla="*/ 6 w 8"/>
                <a:gd name="T21" fmla="*/ 8 h 8"/>
                <a:gd name="T22" fmla="*/ 6 w 8"/>
                <a:gd name="T23" fmla="*/ 8 h 8"/>
                <a:gd name="T24" fmla="*/ 0 w 8"/>
                <a:gd name="T25" fmla="*/ 4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8" h="8">
                  <a:moveTo>
                    <a:pt x="0" y="4"/>
                  </a:moveTo>
                  <a:lnTo>
                    <a:pt x="0" y="4"/>
                  </a:lnTo>
                  <a:lnTo>
                    <a:pt x="6" y="4"/>
                  </a:lnTo>
                  <a:lnTo>
                    <a:pt x="6" y="4"/>
                  </a:lnTo>
                  <a:lnTo>
                    <a:pt x="2" y="2"/>
                  </a:lnTo>
                  <a:lnTo>
                    <a:pt x="2" y="0"/>
                  </a:lnTo>
                  <a:lnTo>
                    <a:pt x="8" y="4"/>
                  </a:lnTo>
                  <a:lnTo>
                    <a:pt x="8" y="6"/>
                  </a:lnTo>
                  <a:lnTo>
                    <a:pt x="2" y="4"/>
                  </a:lnTo>
                  <a:lnTo>
                    <a:pt x="2" y="4"/>
                  </a:lnTo>
                  <a:lnTo>
                    <a:pt x="6" y="8"/>
                  </a:lnTo>
                  <a:lnTo>
                    <a:pt x="6" y="8"/>
                  </a:lnTo>
                  <a:lnTo>
                    <a:pt x="0" y="4"/>
                  </a:lnTo>
                  <a:close/>
                </a:path>
              </a:pathLst>
            </a:custGeom>
            <a:solidFill>
              <a:srgbClr val="01010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82" name="Freeform 181">
              <a:extLst>
                <a:ext uri="{FF2B5EF4-FFF2-40B4-BE49-F238E27FC236}">
                  <a16:creationId xmlns:a16="http://schemas.microsoft.com/office/drawing/2014/main" id="{20392D48-7A80-4C19-AAE6-5DA269078EC0}"/>
                </a:ext>
              </a:extLst>
            </p:cNvPr>
            <p:cNvSpPr>
              <a:spLocks/>
            </p:cNvSpPr>
            <p:nvPr/>
          </p:nvSpPr>
          <p:spPr bwMode="auto">
            <a:xfrm>
              <a:off x="7380751" y="5468344"/>
              <a:ext cx="12623" cy="12623"/>
            </a:xfrm>
            <a:custGeom>
              <a:avLst/>
              <a:gdLst>
                <a:gd name="T0" fmla="*/ 4 w 4"/>
                <a:gd name="T1" fmla="*/ 2 h 4"/>
                <a:gd name="T2" fmla="*/ 4 w 4"/>
                <a:gd name="T3" fmla="*/ 3 h 4"/>
                <a:gd name="T4" fmla="*/ 1 w 4"/>
                <a:gd name="T5" fmla="*/ 3 h 4"/>
                <a:gd name="T6" fmla="*/ 0 w 4"/>
                <a:gd name="T7" fmla="*/ 1 h 4"/>
                <a:gd name="T8" fmla="*/ 2 w 4"/>
                <a:gd name="T9" fmla="*/ 1 h 4"/>
                <a:gd name="T10" fmla="*/ 2 w 4"/>
                <a:gd name="T11" fmla="*/ 1 h 4"/>
                <a:gd name="T12" fmla="*/ 1 w 4"/>
                <a:gd name="T13" fmla="*/ 1 h 4"/>
                <a:gd name="T14" fmla="*/ 2 w 4"/>
                <a:gd name="T15" fmla="*/ 3 h 4"/>
                <a:gd name="T16" fmla="*/ 4 w 4"/>
                <a:gd name="T17" fmla="*/ 3 h 4"/>
                <a:gd name="T18" fmla="*/ 4 w 4"/>
                <a:gd name="T19" fmla="*/ 2 h 4"/>
                <a:gd name="T20" fmla="*/ 3 w 4"/>
                <a:gd name="T21" fmla="*/ 2 h 4"/>
                <a:gd name="T22" fmla="*/ 2 w 4"/>
                <a:gd name="T23" fmla="*/ 2 h 4"/>
                <a:gd name="T24" fmla="*/ 2 w 4"/>
                <a:gd name="T25" fmla="*/ 2 h 4"/>
                <a:gd name="T26" fmla="*/ 2 w 4"/>
                <a:gd name="T27" fmla="*/ 1 h 4"/>
                <a:gd name="T28" fmla="*/ 4 w 4"/>
                <a:gd name="T2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" h="4">
                  <a:moveTo>
                    <a:pt x="4" y="2"/>
                  </a:moveTo>
                  <a:cubicBezTo>
                    <a:pt x="4" y="2"/>
                    <a:pt x="4" y="3"/>
                    <a:pt x="4" y="3"/>
                  </a:cubicBezTo>
                  <a:cubicBezTo>
                    <a:pt x="3" y="4"/>
                    <a:pt x="2" y="4"/>
                    <a:pt x="1" y="3"/>
                  </a:cubicBezTo>
                  <a:cubicBezTo>
                    <a:pt x="0" y="3"/>
                    <a:pt x="0" y="2"/>
                    <a:pt x="0" y="1"/>
                  </a:cubicBezTo>
                  <a:cubicBezTo>
                    <a:pt x="1" y="1"/>
                    <a:pt x="1" y="0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0" y="2"/>
                    <a:pt x="1" y="3"/>
                    <a:pt x="2" y="3"/>
                  </a:cubicBezTo>
                  <a:cubicBezTo>
                    <a:pt x="2" y="3"/>
                    <a:pt x="3" y="3"/>
                    <a:pt x="4" y="3"/>
                  </a:cubicBezTo>
                  <a:cubicBezTo>
                    <a:pt x="4" y="3"/>
                    <a:pt x="4" y="2"/>
                    <a:pt x="4" y="2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1"/>
                    <a:pt x="2" y="1"/>
                    <a:pt x="2" y="1"/>
                  </a:cubicBezTo>
                  <a:lnTo>
                    <a:pt x="4" y="2"/>
                  </a:lnTo>
                  <a:close/>
                </a:path>
              </a:pathLst>
            </a:custGeom>
            <a:solidFill>
              <a:srgbClr val="01010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83" name="Freeform 182">
              <a:extLst>
                <a:ext uri="{FF2B5EF4-FFF2-40B4-BE49-F238E27FC236}">
                  <a16:creationId xmlns:a16="http://schemas.microsoft.com/office/drawing/2014/main" id="{4E9B3F16-BA3B-4F2C-8378-FA4ECC9D35BE}"/>
                </a:ext>
              </a:extLst>
            </p:cNvPr>
            <p:cNvSpPr>
              <a:spLocks/>
            </p:cNvSpPr>
            <p:nvPr/>
          </p:nvSpPr>
          <p:spPr bwMode="auto">
            <a:xfrm>
              <a:off x="7383907" y="5462033"/>
              <a:ext cx="12623" cy="9467"/>
            </a:xfrm>
            <a:custGeom>
              <a:avLst/>
              <a:gdLst>
                <a:gd name="T0" fmla="*/ 2 w 8"/>
                <a:gd name="T1" fmla="*/ 2 h 6"/>
                <a:gd name="T2" fmla="*/ 2 w 8"/>
                <a:gd name="T3" fmla="*/ 4 h 6"/>
                <a:gd name="T4" fmla="*/ 0 w 8"/>
                <a:gd name="T5" fmla="*/ 4 h 6"/>
                <a:gd name="T6" fmla="*/ 2 w 8"/>
                <a:gd name="T7" fmla="*/ 0 h 6"/>
                <a:gd name="T8" fmla="*/ 4 w 8"/>
                <a:gd name="T9" fmla="*/ 0 h 6"/>
                <a:gd name="T10" fmla="*/ 2 w 8"/>
                <a:gd name="T11" fmla="*/ 2 h 6"/>
                <a:gd name="T12" fmla="*/ 8 w 8"/>
                <a:gd name="T13" fmla="*/ 4 h 6"/>
                <a:gd name="T14" fmla="*/ 8 w 8"/>
                <a:gd name="T15" fmla="*/ 6 h 6"/>
                <a:gd name="T16" fmla="*/ 2 w 8"/>
                <a:gd name="T17" fmla="*/ 2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" h="6">
                  <a:moveTo>
                    <a:pt x="2" y="2"/>
                  </a:moveTo>
                  <a:lnTo>
                    <a:pt x="2" y="4"/>
                  </a:lnTo>
                  <a:lnTo>
                    <a:pt x="0" y="4"/>
                  </a:lnTo>
                  <a:lnTo>
                    <a:pt x="2" y="0"/>
                  </a:lnTo>
                  <a:lnTo>
                    <a:pt x="4" y="0"/>
                  </a:lnTo>
                  <a:lnTo>
                    <a:pt x="2" y="2"/>
                  </a:lnTo>
                  <a:lnTo>
                    <a:pt x="8" y="4"/>
                  </a:lnTo>
                  <a:lnTo>
                    <a:pt x="8" y="6"/>
                  </a:lnTo>
                  <a:lnTo>
                    <a:pt x="2" y="2"/>
                  </a:lnTo>
                  <a:close/>
                </a:path>
              </a:pathLst>
            </a:custGeom>
            <a:solidFill>
              <a:srgbClr val="01010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84" name="Freeform 183">
              <a:extLst>
                <a:ext uri="{FF2B5EF4-FFF2-40B4-BE49-F238E27FC236}">
                  <a16:creationId xmlns:a16="http://schemas.microsoft.com/office/drawing/2014/main" id="{4C1076AD-6842-4B46-9347-EDC5D9BD04ED}"/>
                </a:ext>
              </a:extLst>
            </p:cNvPr>
            <p:cNvSpPr>
              <a:spLocks/>
            </p:cNvSpPr>
            <p:nvPr/>
          </p:nvSpPr>
          <p:spPr bwMode="auto">
            <a:xfrm>
              <a:off x="7387063" y="5452566"/>
              <a:ext cx="15778" cy="12623"/>
            </a:xfrm>
            <a:custGeom>
              <a:avLst/>
              <a:gdLst>
                <a:gd name="T0" fmla="*/ 0 w 10"/>
                <a:gd name="T1" fmla="*/ 4 h 8"/>
                <a:gd name="T2" fmla="*/ 2 w 10"/>
                <a:gd name="T3" fmla="*/ 4 h 8"/>
                <a:gd name="T4" fmla="*/ 4 w 10"/>
                <a:gd name="T5" fmla="*/ 4 h 8"/>
                <a:gd name="T6" fmla="*/ 6 w 10"/>
                <a:gd name="T7" fmla="*/ 2 h 8"/>
                <a:gd name="T8" fmla="*/ 2 w 10"/>
                <a:gd name="T9" fmla="*/ 2 h 8"/>
                <a:gd name="T10" fmla="*/ 2 w 10"/>
                <a:gd name="T11" fmla="*/ 0 h 8"/>
                <a:gd name="T12" fmla="*/ 10 w 10"/>
                <a:gd name="T13" fmla="*/ 2 h 8"/>
                <a:gd name="T14" fmla="*/ 10 w 10"/>
                <a:gd name="T15" fmla="*/ 4 h 8"/>
                <a:gd name="T16" fmla="*/ 6 w 10"/>
                <a:gd name="T17" fmla="*/ 2 h 8"/>
                <a:gd name="T18" fmla="*/ 6 w 10"/>
                <a:gd name="T19" fmla="*/ 4 h 8"/>
                <a:gd name="T20" fmla="*/ 8 w 10"/>
                <a:gd name="T21" fmla="*/ 6 h 8"/>
                <a:gd name="T22" fmla="*/ 8 w 10"/>
                <a:gd name="T23" fmla="*/ 8 h 8"/>
                <a:gd name="T24" fmla="*/ 0 w 10"/>
                <a:gd name="T25" fmla="*/ 4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0" h="8">
                  <a:moveTo>
                    <a:pt x="0" y="4"/>
                  </a:moveTo>
                  <a:lnTo>
                    <a:pt x="2" y="4"/>
                  </a:lnTo>
                  <a:lnTo>
                    <a:pt x="4" y="4"/>
                  </a:lnTo>
                  <a:lnTo>
                    <a:pt x="6" y="2"/>
                  </a:lnTo>
                  <a:lnTo>
                    <a:pt x="2" y="2"/>
                  </a:lnTo>
                  <a:lnTo>
                    <a:pt x="2" y="0"/>
                  </a:lnTo>
                  <a:lnTo>
                    <a:pt x="10" y="2"/>
                  </a:lnTo>
                  <a:lnTo>
                    <a:pt x="10" y="4"/>
                  </a:lnTo>
                  <a:lnTo>
                    <a:pt x="6" y="2"/>
                  </a:lnTo>
                  <a:lnTo>
                    <a:pt x="6" y="4"/>
                  </a:lnTo>
                  <a:lnTo>
                    <a:pt x="8" y="6"/>
                  </a:lnTo>
                  <a:lnTo>
                    <a:pt x="8" y="8"/>
                  </a:lnTo>
                  <a:lnTo>
                    <a:pt x="0" y="4"/>
                  </a:lnTo>
                  <a:close/>
                </a:path>
              </a:pathLst>
            </a:custGeom>
            <a:solidFill>
              <a:srgbClr val="01010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85" name="Line 184">
              <a:extLst>
                <a:ext uri="{FF2B5EF4-FFF2-40B4-BE49-F238E27FC236}">
                  <a16:creationId xmlns:a16="http://schemas.microsoft.com/office/drawing/2014/main" id="{CA44E82E-3F29-46FA-AE53-BB5BC5FCE893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7275035" y="5430476"/>
              <a:ext cx="0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86" name="Line 185">
              <a:extLst>
                <a:ext uri="{FF2B5EF4-FFF2-40B4-BE49-F238E27FC236}">
                  <a16:creationId xmlns:a16="http://schemas.microsoft.com/office/drawing/2014/main" id="{5068AEE0-C488-4E57-8247-EDF0F7C76F1B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7275035" y="5430476"/>
              <a:ext cx="0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87" name="Freeform 186">
              <a:extLst>
                <a:ext uri="{FF2B5EF4-FFF2-40B4-BE49-F238E27FC236}">
                  <a16:creationId xmlns:a16="http://schemas.microsoft.com/office/drawing/2014/main" id="{6FBABAD6-3DF6-4BA0-849E-9E37C002DBCB}"/>
                </a:ext>
              </a:extLst>
            </p:cNvPr>
            <p:cNvSpPr>
              <a:spLocks/>
            </p:cNvSpPr>
            <p:nvPr/>
          </p:nvSpPr>
          <p:spPr bwMode="auto">
            <a:xfrm>
              <a:off x="7161430" y="5375251"/>
              <a:ext cx="1578" cy="6311"/>
            </a:xfrm>
            <a:custGeom>
              <a:avLst/>
              <a:gdLst>
                <a:gd name="T0" fmla="*/ 1 w 1"/>
                <a:gd name="T1" fmla="*/ 2 h 2"/>
                <a:gd name="T2" fmla="*/ 0 w 1"/>
                <a:gd name="T3" fmla="*/ 1 h 2"/>
                <a:gd name="T4" fmla="*/ 1 w 1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2">
                  <a:moveTo>
                    <a:pt x="1" y="2"/>
                  </a:moveTo>
                  <a:cubicBezTo>
                    <a:pt x="1" y="2"/>
                    <a:pt x="1" y="1"/>
                    <a:pt x="0" y="1"/>
                  </a:cubicBezTo>
                  <a:cubicBezTo>
                    <a:pt x="0" y="1"/>
                    <a:pt x="0" y="1"/>
                    <a:pt x="1" y="0"/>
                  </a:cubicBezTo>
                </a:path>
              </a:pathLst>
            </a:custGeom>
            <a:noFill/>
            <a:ln w="0" cap="flat">
              <a:solidFill>
                <a:srgbClr val="C1C0C0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88" name="Line 187">
              <a:extLst>
                <a:ext uri="{FF2B5EF4-FFF2-40B4-BE49-F238E27FC236}">
                  <a16:creationId xmlns:a16="http://schemas.microsoft.com/office/drawing/2014/main" id="{C658E92C-B741-4F27-BF76-F77D07492BB3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7161430" y="5378407"/>
              <a:ext cx="1578" cy="3156"/>
            </a:xfrm>
            <a:prstGeom prst="line">
              <a:avLst/>
            </a:prstGeom>
            <a:noFill/>
            <a:ln w="0" cap="flat">
              <a:solidFill>
                <a:srgbClr val="C1C0C0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89" name="Freeform 188">
              <a:extLst>
                <a:ext uri="{FF2B5EF4-FFF2-40B4-BE49-F238E27FC236}">
                  <a16:creationId xmlns:a16="http://schemas.microsoft.com/office/drawing/2014/main" id="{741D2040-482C-4B97-981D-370E083CE6C3}"/>
                </a:ext>
              </a:extLst>
            </p:cNvPr>
            <p:cNvSpPr>
              <a:spLocks/>
            </p:cNvSpPr>
            <p:nvPr/>
          </p:nvSpPr>
          <p:spPr bwMode="auto">
            <a:xfrm>
              <a:off x="7158275" y="5378407"/>
              <a:ext cx="3156" cy="3156"/>
            </a:xfrm>
            <a:custGeom>
              <a:avLst/>
              <a:gdLst>
                <a:gd name="T0" fmla="*/ 1 w 1"/>
                <a:gd name="T1" fmla="*/ 1 h 1"/>
                <a:gd name="T2" fmla="*/ 1 w 1"/>
                <a:gd name="T3" fmla="*/ 1 h 1"/>
                <a:gd name="T4" fmla="*/ 0 w 1"/>
                <a:gd name="T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1" y="1"/>
                  </a:move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0" y="0"/>
                    <a:pt x="0" y="0"/>
                  </a:cubicBezTo>
                </a:path>
              </a:pathLst>
            </a:custGeom>
            <a:noFill/>
            <a:ln w="0" cap="flat">
              <a:solidFill>
                <a:srgbClr val="C1C0C0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90" name="Line 189">
              <a:extLst>
                <a:ext uri="{FF2B5EF4-FFF2-40B4-BE49-F238E27FC236}">
                  <a16:creationId xmlns:a16="http://schemas.microsoft.com/office/drawing/2014/main" id="{234CB234-85AA-4999-9C50-1A973643E3FD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7155119" y="5381562"/>
              <a:ext cx="3156" cy="3156"/>
            </a:xfrm>
            <a:prstGeom prst="line">
              <a:avLst/>
            </a:prstGeom>
            <a:noFill/>
            <a:ln w="0" cap="flat">
              <a:solidFill>
                <a:srgbClr val="C1C0C0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91" name="Freeform 190">
              <a:extLst>
                <a:ext uri="{FF2B5EF4-FFF2-40B4-BE49-F238E27FC236}">
                  <a16:creationId xmlns:a16="http://schemas.microsoft.com/office/drawing/2014/main" id="{DEC99108-0B5B-42F8-ADBA-FD1675188CFE}"/>
                </a:ext>
              </a:extLst>
            </p:cNvPr>
            <p:cNvSpPr>
              <a:spLocks/>
            </p:cNvSpPr>
            <p:nvPr/>
          </p:nvSpPr>
          <p:spPr bwMode="auto">
            <a:xfrm>
              <a:off x="7158275" y="5381562"/>
              <a:ext cx="0" cy="3156"/>
            </a:xfrm>
            <a:custGeom>
              <a:avLst/>
              <a:gdLst>
                <a:gd name="T0" fmla="*/ 1 h 1"/>
                <a:gd name="T1" fmla="*/ 0 h 1"/>
                <a:gd name="T2" fmla="*/ 0 h 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1">
                  <a:moveTo>
                    <a:pt x="0" y="1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noFill/>
            <a:ln w="0" cap="flat">
              <a:solidFill>
                <a:srgbClr val="C1C0C0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92" name="Freeform 191">
              <a:extLst>
                <a:ext uri="{FF2B5EF4-FFF2-40B4-BE49-F238E27FC236}">
                  <a16:creationId xmlns:a16="http://schemas.microsoft.com/office/drawing/2014/main" id="{63224924-C59E-4F46-A8E7-6AC4D5E4D9BF}"/>
                </a:ext>
              </a:extLst>
            </p:cNvPr>
            <p:cNvSpPr>
              <a:spLocks/>
            </p:cNvSpPr>
            <p:nvPr/>
          </p:nvSpPr>
          <p:spPr bwMode="auto">
            <a:xfrm>
              <a:off x="7151963" y="5384718"/>
              <a:ext cx="6311" cy="0"/>
            </a:xfrm>
            <a:custGeom>
              <a:avLst/>
              <a:gdLst>
                <a:gd name="T0" fmla="*/ 2 w 2"/>
                <a:gd name="T1" fmla="*/ 1 w 2"/>
                <a:gd name="T2" fmla="*/ 0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2">
                  <a:moveTo>
                    <a:pt x="2" y="0"/>
                  </a:moveTo>
                  <a:cubicBezTo>
                    <a:pt x="2" y="0"/>
                    <a:pt x="2" y="0"/>
                    <a:pt x="1" y="0"/>
                  </a:cubicBezTo>
                  <a:cubicBezTo>
                    <a:pt x="1" y="0"/>
                    <a:pt x="1" y="0"/>
                    <a:pt x="0" y="0"/>
                  </a:cubicBezTo>
                </a:path>
              </a:pathLst>
            </a:custGeom>
            <a:noFill/>
            <a:ln w="0" cap="flat">
              <a:solidFill>
                <a:srgbClr val="C1C0C0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93" name="Freeform 192">
              <a:extLst>
                <a:ext uri="{FF2B5EF4-FFF2-40B4-BE49-F238E27FC236}">
                  <a16:creationId xmlns:a16="http://schemas.microsoft.com/office/drawing/2014/main" id="{4CCB5BD7-E642-4D34-B3F1-20DEB0F49D0F}"/>
                </a:ext>
              </a:extLst>
            </p:cNvPr>
            <p:cNvSpPr>
              <a:spLocks/>
            </p:cNvSpPr>
            <p:nvPr/>
          </p:nvSpPr>
          <p:spPr bwMode="auto">
            <a:xfrm>
              <a:off x="7271880" y="5297937"/>
              <a:ext cx="0" cy="3156"/>
            </a:xfrm>
            <a:custGeom>
              <a:avLst/>
              <a:gdLst>
                <a:gd name="T0" fmla="*/ 1 h 1"/>
                <a:gd name="T1" fmla="*/ 0 h 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</a:cxnLst>
              <a:rect l="0" t="0" r="r" b="b"/>
              <a:pathLst>
                <a:path h="1">
                  <a:moveTo>
                    <a:pt x="0" y="1"/>
                  </a:moveTo>
                  <a:cubicBezTo>
                    <a:pt x="0" y="1"/>
                    <a:pt x="0" y="1"/>
                    <a:pt x="0" y="0"/>
                  </a:cubicBezTo>
                </a:path>
              </a:pathLst>
            </a:custGeom>
            <a:noFill/>
            <a:ln w="0" cap="flat">
              <a:solidFill>
                <a:srgbClr val="C1C0C0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94" name="Freeform 193">
              <a:extLst>
                <a:ext uri="{FF2B5EF4-FFF2-40B4-BE49-F238E27FC236}">
                  <a16:creationId xmlns:a16="http://schemas.microsoft.com/office/drawing/2014/main" id="{4F00D9E7-6159-42EF-9E6F-795D375EC349}"/>
                </a:ext>
              </a:extLst>
            </p:cNvPr>
            <p:cNvSpPr>
              <a:spLocks/>
            </p:cNvSpPr>
            <p:nvPr/>
          </p:nvSpPr>
          <p:spPr bwMode="auto">
            <a:xfrm>
              <a:off x="7268724" y="5301093"/>
              <a:ext cx="0" cy="3156"/>
            </a:xfrm>
            <a:custGeom>
              <a:avLst/>
              <a:gdLst>
                <a:gd name="T0" fmla="*/ 1 h 1"/>
                <a:gd name="T1" fmla="*/ 0 h 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</a:cxnLst>
              <a:rect l="0" t="0" r="r" b="b"/>
              <a:pathLst>
                <a:path h="1">
                  <a:moveTo>
                    <a:pt x="0" y="1"/>
                  </a:moveTo>
                  <a:cubicBezTo>
                    <a:pt x="0" y="1"/>
                    <a:pt x="0" y="0"/>
                    <a:pt x="0" y="0"/>
                  </a:cubicBezTo>
                </a:path>
              </a:pathLst>
            </a:custGeom>
            <a:noFill/>
            <a:ln w="0" cap="flat">
              <a:solidFill>
                <a:srgbClr val="C1C0C0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95" name="Freeform 194">
              <a:extLst>
                <a:ext uri="{FF2B5EF4-FFF2-40B4-BE49-F238E27FC236}">
                  <a16:creationId xmlns:a16="http://schemas.microsoft.com/office/drawing/2014/main" id="{2FA9A9FE-C5F2-4693-AEBE-0E755B9BE168}"/>
                </a:ext>
              </a:extLst>
            </p:cNvPr>
            <p:cNvSpPr>
              <a:spLocks/>
            </p:cNvSpPr>
            <p:nvPr/>
          </p:nvSpPr>
          <p:spPr bwMode="auto">
            <a:xfrm>
              <a:off x="7267147" y="5301093"/>
              <a:ext cx="1578" cy="3156"/>
            </a:xfrm>
            <a:custGeom>
              <a:avLst/>
              <a:gdLst>
                <a:gd name="T0" fmla="*/ 1 w 1"/>
                <a:gd name="T1" fmla="*/ 1 h 1"/>
                <a:gd name="T2" fmla="*/ 0 w 1"/>
                <a:gd name="T3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" h="1">
                  <a:moveTo>
                    <a:pt x="1" y="1"/>
                  </a:moveTo>
                  <a:cubicBezTo>
                    <a:pt x="1" y="1"/>
                    <a:pt x="0" y="0"/>
                    <a:pt x="0" y="0"/>
                  </a:cubicBezTo>
                </a:path>
              </a:pathLst>
            </a:custGeom>
            <a:noFill/>
            <a:ln w="0" cap="flat">
              <a:solidFill>
                <a:srgbClr val="C1C0C0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96" name="Freeform 195">
              <a:extLst>
                <a:ext uri="{FF2B5EF4-FFF2-40B4-BE49-F238E27FC236}">
                  <a16:creationId xmlns:a16="http://schemas.microsoft.com/office/drawing/2014/main" id="{959D1A6E-9221-4702-8B4B-76C718430B79}"/>
                </a:ext>
              </a:extLst>
            </p:cNvPr>
            <p:cNvSpPr>
              <a:spLocks/>
            </p:cNvSpPr>
            <p:nvPr/>
          </p:nvSpPr>
          <p:spPr bwMode="auto">
            <a:xfrm>
              <a:off x="7267147" y="5304249"/>
              <a:ext cx="1578" cy="3156"/>
            </a:xfrm>
            <a:custGeom>
              <a:avLst/>
              <a:gdLst>
                <a:gd name="T0" fmla="*/ 1 w 1"/>
                <a:gd name="T1" fmla="*/ 1 h 1"/>
                <a:gd name="T2" fmla="*/ 0 w 1"/>
                <a:gd name="T3" fmla="*/ 0 h 1"/>
                <a:gd name="T4" fmla="*/ 0 w 1"/>
                <a:gd name="T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1" y="1"/>
                  </a:moveTo>
                  <a:cubicBezTo>
                    <a:pt x="1" y="1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noFill/>
            <a:ln w="0" cap="flat">
              <a:solidFill>
                <a:srgbClr val="C1C0C0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97" name="Freeform 196">
              <a:extLst>
                <a:ext uri="{FF2B5EF4-FFF2-40B4-BE49-F238E27FC236}">
                  <a16:creationId xmlns:a16="http://schemas.microsoft.com/office/drawing/2014/main" id="{F9FE628B-6D81-49C4-9E45-9607E759049B}"/>
                </a:ext>
              </a:extLst>
            </p:cNvPr>
            <p:cNvSpPr>
              <a:spLocks/>
            </p:cNvSpPr>
            <p:nvPr/>
          </p:nvSpPr>
          <p:spPr bwMode="auto">
            <a:xfrm>
              <a:off x="7263991" y="5304249"/>
              <a:ext cx="3156" cy="3156"/>
            </a:xfrm>
            <a:custGeom>
              <a:avLst/>
              <a:gdLst>
                <a:gd name="T0" fmla="*/ 1 w 1"/>
                <a:gd name="T1" fmla="*/ 1 h 1"/>
                <a:gd name="T2" fmla="*/ 0 w 1"/>
                <a:gd name="T3" fmla="*/ 1 h 1"/>
                <a:gd name="T4" fmla="*/ 0 w 1"/>
                <a:gd name="T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1" y="1"/>
                  </a:moveTo>
                  <a:cubicBezTo>
                    <a:pt x="1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noFill/>
            <a:ln w="0" cap="flat">
              <a:solidFill>
                <a:srgbClr val="C1C0C0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98" name="Freeform 197">
              <a:extLst>
                <a:ext uri="{FF2B5EF4-FFF2-40B4-BE49-F238E27FC236}">
                  <a16:creationId xmlns:a16="http://schemas.microsoft.com/office/drawing/2014/main" id="{CE3B6302-FC64-4DB7-A25D-CA75C0CC37BC}"/>
                </a:ext>
              </a:extLst>
            </p:cNvPr>
            <p:cNvSpPr>
              <a:spLocks/>
            </p:cNvSpPr>
            <p:nvPr/>
          </p:nvSpPr>
          <p:spPr bwMode="auto">
            <a:xfrm>
              <a:off x="7260835" y="5307404"/>
              <a:ext cx="3156" cy="3156"/>
            </a:xfrm>
            <a:custGeom>
              <a:avLst/>
              <a:gdLst>
                <a:gd name="T0" fmla="*/ 1 w 1"/>
                <a:gd name="T1" fmla="*/ 1 h 1"/>
                <a:gd name="T2" fmla="*/ 0 w 1"/>
                <a:gd name="T3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" h="1">
                  <a:moveTo>
                    <a:pt x="1" y="1"/>
                  </a:moveTo>
                  <a:cubicBezTo>
                    <a:pt x="1" y="1"/>
                    <a:pt x="1" y="0"/>
                    <a:pt x="0" y="0"/>
                  </a:cubicBezTo>
                </a:path>
              </a:pathLst>
            </a:custGeom>
            <a:noFill/>
            <a:ln w="0" cap="flat">
              <a:solidFill>
                <a:srgbClr val="C1C0C0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99" name="Freeform 198">
              <a:extLst>
                <a:ext uri="{FF2B5EF4-FFF2-40B4-BE49-F238E27FC236}">
                  <a16:creationId xmlns:a16="http://schemas.microsoft.com/office/drawing/2014/main" id="{21828012-04D9-4865-A5F7-380F0A8FDF1E}"/>
                </a:ext>
              </a:extLst>
            </p:cNvPr>
            <p:cNvSpPr>
              <a:spLocks/>
            </p:cNvSpPr>
            <p:nvPr/>
          </p:nvSpPr>
          <p:spPr bwMode="auto">
            <a:xfrm>
              <a:off x="7155119" y="5375251"/>
              <a:ext cx="14201" cy="18934"/>
            </a:xfrm>
            <a:custGeom>
              <a:avLst/>
              <a:gdLst>
                <a:gd name="T0" fmla="*/ 4 w 5"/>
                <a:gd name="T1" fmla="*/ 6 h 6"/>
                <a:gd name="T2" fmla="*/ 1 w 5"/>
                <a:gd name="T3" fmla="*/ 5 h 6"/>
                <a:gd name="T4" fmla="*/ 0 w 5"/>
                <a:gd name="T5" fmla="*/ 3 h 6"/>
                <a:gd name="T6" fmla="*/ 5 w 5"/>
                <a:gd name="T7" fmla="*/ 0 h 6"/>
                <a:gd name="T8" fmla="*/ 5 w 5"/>
                <a:gd name="T9" fmla="*/ 5 h 6"/>
                <a:gd name="T10" fmla="*/ 4 w 5"/>
                <a:gd name="T11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" h="6">
                  <a:moveTo>
                    <a:pt x="4" y="6"/>
                  </a:moveTo>
                  <a:cubicBezTo>
                    <a:pt x="4" y="6"/>
                    <a:pt x="2" y="6"/>
                    <a:pt x="1" y="5"/>
                  </a:cubicBezTo>
                  <a:cubicBezTo>
                    <a:pt x="1" y="4"/>
                    <a:pt x="0" y="3"/>
                    <a:pt x="0" y="3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5"/>
                    <a:pt x="5" y="5"/>
                    <a:pt x="5" y="5"/>
                  </a:cubicBezTo>
                  <a:lnTo>
                    <a:pt x="4" y="6"/>
                  </a:lnTo>
                  <a:close/>
                </a:path>
              </a:pathLst>
            </a:custGeom>
            <a:solidFill>
              <a:srgbClr val="C1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00" name="Freeform 199">
              <a:extLst>
                <a:ext uri="{FF2B5EF4-FFF2-40B4-BE49-F238E27FC236}">
                  <a16:creationId xmlns:a16="http://schemas.microsoft.com/office/drawing/2014/main" id="{1DC8BEA6-B343-45A5-B000-4064BECB231C}"/>
                </a:ext>
              </a:extLst>
            </p:cNvPr>
            <p:cNvSpPr>
              <a:spLocks/>
            </p:cNvSpPr>
            <p:nvPr/>
          </p:nvSpPr>
          <p:spPr bwMode="auto">
            <a:xfrm>
              <a:off x="7161430" y="5356317"/>
              <a:ext cx="26824" cy="37868"/>
            </a:xfrm>
            <a:custGeom>
              <a:avLst/>
              <a:gdLst>
                <a:gd name="T0" fmla="*/ 1 w 9"/>
                <a:gd name="T1" fmla="*/ 1 h 12"/>
                <a:gd name="T2" fmla="*/ 3 w 9"/>
                <a:gd name="T3" fmla="*/ 12 h 12"/>
                <a:gd name="T4" fmla="*/ 9 w 9"/>
                <a:gd name="T5" fmla="*/ 7 h 12"/>
                <a:gd name="T6" fmla="*/ 7 w 9"/>
                <a:gd name="T7" fmla="*/ 0 h 12"/>
                <a:gd name="T8" fmla="*/ 1 w 9"/>
                <a:gd name="T9" fmla="*/ 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12">
                  <a:moveTo>
                    <a:pt x="1" y="1"/>
                  </a:moveTo>
                  <a:cubicBezTo>
                    <a:pt x="0" y="2"/>
                    <a:pt x="4" y="11"/>
                    <a:pt x="3" y="12"/>
                  </a:cubicBezTo>
                  <a:cubicBezTo>
                    <a:pt x="9" y="7"/>
                    <a:pt x="9" y="7"/>
                    <a:pt x="9" y="7"/>
                  </a:cubicBezTo>
                  <a:cubicBezTo>
                    <a:pt x="9" y="7"/>
                    <a:pt x="7" y="1"/>
                    <a:pt x="7" y="0"/>
                  </a:cubicBezTo>
                  <a:lnTo>
                    <a:pt x="1" y="1"/>
                  </a:lnTo>
                  <a:close/>
                </a:path>
              </a:pathLst>
            </a:custGeom>
            <a:solidFill>
              <a:srgbClr val="8180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01" name="Freeform 200">
              <a:extLst>
                <a:ext uri="{FF2B5EF4-FFF2-40B4-BE49-F238E27FC236}">
                  <a16:creationId xmlns:a16="http://schemas.microsoft.com/office/drawing/2014/main" id="{E3388EBF-07E3-4E1B-B6A5-1D4483F91305}"/>
                </a:ext>
              </a:extLst>
            </p:cNvPr>
            <p:cNvSpPr>
              <a:spLocks/>
            </p:cNvSpPr>
            <p:nvPr/>
          </p:nvSpPr>
          <p:spPr bwMode="auto">
            <a:xfrm>
              <a:off x="7260835" y="5301093"/>
              <a:ext cx="20512" cy="14200"/>
            </a:xfrm>
            <a:custGeom>
              <a:avLst/>
              <a:gdLst>
                <a:gd name="T0" fmla="*/ 6 w 7"/>
                <a:gd name="T1" fmla="*/ 5 h 5"/>
                <a:gd name="T2" fmla="*/ 6 w 7"/>
                <a:gd name="T3" fmla="*/ 2 h 5"/>
                <a:gd name="T4" fmla="*/ 5 w 7"/>
                <a:gd name="T5" fmla="*/ 0 h 5"/>
                <a:gd name="T6" fmla="*/ 0 w 7"/>
                <a:gd name="T7" fmla="*/ 3 h 5"/>
                <a:gd name="T8" fmla="*/ 5 w 7"/>
                <a:gd name="T9" fmla="*/ 5 h 5"/>
                <a:gd name="T10" fmla="*/ 6 w 7"/>
                <a:gd name="T11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" h="5">
                  <a:moveTo>
                    <a:pt x="6" y="5"/>
                  </a:moveTo>
                  <a:cubicBezTo>
                    <a:pt x="6" y="4"/>
                    <a:pt x="7" y="3"/>
                    <a:pt x="6" y="2"/>
                  </a:cubicBezTo>
                  <a:cubicBezTo>
                    <a:pt x="5" y="1"/>
                    <a:pt x="5" y="0"/>
                    <a:pt x="5" y="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5" y="5"/>
                    <a:pt x="5" y="5"/>
                    <a:pt x="5" y="5"/>
                  </a:cubicBezTo>
                  <a:lnTo>
                    <a:pt x="6" y="5"/>
                  </a:lnTo>
                  <a:close/>
                </a:path>
              </a:pathLst>
            </a:custGeom>
            <a:solidFill>
              <a:srgbClr val="C1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02" name="Freeform 201">
              <a:extLst>
                <a:ext uri="{FF2B5EF4-FFF2-40B4-BE49-F238E27FC236}">
                  <a16:creationId xmlns:a16="http://schemas.microsoft.com/office/drawing/2014/main" id="{50EB073D-9F19-4D62-B68A-80F1C51801AF}"/>
                </a:ext>
              </a:extLst>
            </p:cNvPr>
            <p:cNvSpPr>
              <a:spLocks/>
            </p:cNvSpPr>
            <p:nvPr/>
          </p:nvSpPr>
          <p:spPr bwMode="auto">
            <a:xfrm>
              <a:off x="7238745" y="5297937"/>
              <a:ext cx="36291" cy="29979"/>
            </a:xfrm>
            <a:custGeom>
              <a:avLst/>
              <a:gdLst>
                <a:gd name="T0" fmla="*/ 3 w 12"/>
                <a:gd name="T1" fmla="*/ 1 h 10"/>
                <a:gd name="T2" fmla="*/ 12 w 12"/>
                <a:gd name="T3" fmla="*/ 6 h 10"/>
                <a:gd name="T4" fmla="*/ 6 w 12"/>
                <a:gd name="T5" fmla="*/ 10 h 10"/>
                <a:gd name="T6" fmla="*/ 0 w 12"/>
                <a:gd name="T7" fmla="*/ 6 h 10"/>
                <a:gd name="T8" fmla="*/ 3 w 12"/>
                <a:gd name="T9" fmla="*/ 1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0">
                  <a:moveTo>
                    <a:pt x="3" y="1"/>
                  </a:moveTo>
                  <a:cubicBezTo>
                    <a:pt x="4" y="0"/>
                    <a:pt x="11" y="7"/>
                    <a:pt x="12" y="6"/>
                  </a:cubicBezTo>
                  <a:cubicBezTo>
                    <a:pt x="6" y="10"/>
                    <a:pt x="6" y="10"/>
                    <a:pt x="6" y="10"/>
                  </a:cubicBezTo>
                  <a:cubicBezTo>
                    <a:pt x="6" y="10"/>
                    <a:pt x="1" y="6"/>
                    <a:pt x="0" y="6"/>
                  </a:cubicBezTo>
                  <a:lnTo>
                    <a:pt x="3" y="1"/>
                  </a:lnTo>
                  <a:close/>
                </a:path>
              </a:pathLst>
            </a:custGeom>
            <a:solidFill>
              <a:srgbClr val="8180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03" name="Freeform 202">
              <a:extLst>
                <a:ext uri="{FF2B5EF4-FFF2-40B4-BE49-F238E27FC236}">
                  <a16:creationId xmlns:a16="http://schemas.microsoft.com/office/drawing/2014/main" id="{17F35EA1-EA4B-42E7-8E77-C6A50824F071}"/>
                </a:ext>
              </a:extLst>
            </p:cNvPr>
            <p:cNvSpPr>
              <a:spLocks/>
            </p:cNvSpPr>
            <p:nvPr/>
          </p:nvSpPr>
          <p:spPr bwMode="auto">
            <a:xfrm>
              <a:off x="7163009" y="5301093"/>
              <a:ext cx="88359" cy="74158"/>
            </a:xfrm>
            <a:custGeom>
              <a:avLst/>
              <a:gdLst>
                <a:gd name="T0" fmla="*/ 14 w 28"/>
                <a:gd name="T1" fmla="*/ 9 h 24"/>
                <a:gd name="T2" fmla="*/ 14 w 28"/>
                <a:gd name="T3" fmla="*/ 9 h 24"/>
                <a:gd name="T4" fmla="*/ 0 w 28"/>
                <a:gd name="T5" fmla="*/ 19 h 24"/>
                <a:gd name="T6" fmla="*/ 10 w 28"/>
                <a:gd name="T7" fmla="*/ 24 h 24"/>
                <a:gd name="T8" fmla="*/ 12 w 28"/>
                <a:gd name="T9" fmla="*/ 22 h 24"/>
                <a:gd name="T10" fmla="*/ 11 w 28"/>
                <a:gd name="T11" fmla="*/ 21 h 24"/>
                <a:gd name="T12" fmla="*/ 18 w 28"/>
                <a:gd name="T13" fmla="*/ 15 h 24"/>
                <a:gd name="T14" fmla="*/ 26 w 28"/>
                <a:gd name="T15" fmla="*/ 11 h 24"/>
                <a:gd name="T16" fmla="*/ 26 w 28"/>
                <a:gd name="T17" fmla="*/ 12 h 24"/>
                <a:gd name="T18" fmla="*/ 28 w 28"/>
                <a:gd name="T19" fmla="*/ 10 h 24"/>
                <a:gd name="T20" fmla="*/ 27 w 28"/>
                <a:gd name="T21" fmla="*/ 0 h 24"/>
                <a:gd name="T22" fmla="*/ 14 w 28"/>
                <a:gd name="T23" fmla="*/ 9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8" h="24">
                  <a:moveTo>
                    <a:pt x="14" y="9"/>
                  </a:moveTo>
                  <a:cubicBezTo>
                    <a:pt x="14" y="9"/>
                    <a:pt x="14" y="9"/>
                    <a:pt x="14" y="9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2" y="18"/>
                    <a:pt x="10" y="24"/>
                    <a:pt x="10" y="24"/>
                  </a:cubicBezTo>
                  <a:cubicBezTo>
                    <a:pt x="12" y="22"/>
                    <a:pt x="12" y="22"/>
                    <a:pt x="12" y="22"/>
                  </a:cubicBezTo>
                  <a:cubicBezTo>
                    <a:pt x="11" y="21"/>
                    <a:pt x="11" y="21"/>
                    <a:pt x="11" y="21"/>
                  </a:cubicBezTo>
                  <a:cubicBezTo>
                    <a:pt x="11" y="21"/>
                    <a:pt x="14" y="18"/>
                    <a:pt x="18" y="15"/>
                  </a:cubicBezTo>
                  <a:cubicBezTo>
                    <a:pt x="21" y="13"/>
                    <a:pt x="26" y="11"/>
                    <a:pt x="26" y="11"/>
                  </a:cubicBezTo>
                  <a:cubicBezTo>
                    <a:pt x="26" y="12"/>
                    <a:pt x="26" y="12"/>
                    <a:pt x="26" y="12"/>
                  </a:cubicBezTo>
                  <a:cubicBezTo>
                    <a:pt x="28" y="10"/>
                    <a:pt x="28" y="10"/>
                    <a:pt x="28" y="10"/>
                  </a:cubicBezTo>
                  <a:cubicBezTo>
                    <a:pt x="28" y="10"/>
                    <a:pt x="26" y="1"/>
                    <a:pt x="27" y="0"/>
                  </a:cubicBezTo>
                  <a:lnTo>
                    <a:pt x="14" y="9"/>
                  </a:lnTo>
                  <a:close/>
                </a:path>
              </a:pathLst>
            </a:custGeom>
            <a:solidFill>
              <a:srgbClr val="D3D3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04" name="Freeform 203">
              <a:extLst>
                <a:ext uri="{FF2B5EF4-FFF2-40B4-BE49-F238E27FC236}">
                  <a16:creationId xmlns:a16="http://schemas.microsoft.com/office/drawing/2014/main" id="{EB47204D-FC41-4D1C-B6C5-2A27CD118A3A}"/>
                </a:ext>
              </a:extLst>
            </p:cNvPr>
            <p:cNvSpPr>
              <a:spLocks/>
            </p:cNvSpPr>
            <p:nvPr/>
          </p:nvSpPr>
          <p:spPr bwMode="auto">
            <a:xfrm>
              <a:off x="7166164" y="5301093"/>
              <a:ext cx="100982" cy="83625"/>
            </a:xfrm>
            <a:custGeom>
              <a:avLst/>
              <a:gdLst>
                <a:gd name="T0" fmla="*/ 9 w 32"/>
                <a:gd name="T1" fmla="*/ 4 h 27"/>
                <a:gd name="T2" fmla="*/ 3 w 32"/>
                <a:gd name="T3" fmla="*/ 27 h 27"/>
                <a:gd name="T4" fmla="*/ 16 w 32"/>
                <a:gd name="T5" fmla="*/ 15 h 27"/>
                <a:gd name="T6" fmla="*/ 32 w 32"/>
                <a:gd name="T7" fmla="*/ 6 h 27"/>
                <a:gd name="T8" fmla="*/ 9 w 32"/>
                <a:gd name="T9" fmla="*/ 4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27">
                  <a:moveTo>
                    <a:pt x="9" y="4"/>
                  </a:moveTo>
                  <a:cubicBezTo>
                    <a:pt x="0" y="16"/>
                    <a:pt x="3" y="27"/>
                    <a:pt x="3" y="27"/>
                  </a:cubicBezTo>
                  <a:cubicBezTo>
                    <a:pt x="3" y="27"/>
                    <a:pt x="7" y="21"/>
                    <a:pt x="16" y="15"/>
                  </a:cubicBezTo>
                  <a:cubicBezTo>
                    <a:pt x="26" y="8"/>
                    <a:pt x="32" y="6"/>
                    <a:pt x="32" y="6"/>
                  </a:cubicBezTo>
                  <a:cubicBezTo>
                    <a:pt x="32" y="6"/>
                    <a:pt x="23" y="0"/>
                    <a:pt x="9" y="4"/>
                  </a:cubicBezTo>
                </a:path>
              </a:pathLst>
            </a:custGeom>
            <a:solidFill>
              <a:srgbClr val="D9CE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05" name="Freeform 204">
              <a:extLst>
                <a:ext uri="{FF2B5EF4-FFF2-40B4-BE49-F238E27FC236}">
                  <a16:creationId xmlns:a16="http://schemas.microsoft.com/office/drawing/2014/main" id="{ABDC9620-0E25-4894-B561-CE44468A9897}"/>
                </a:ext>
              </a:extLst>
            </p:cNvPr>
            <p:cNvSpPr>
              <a:spLocks/>
            </p:cNvSpPr>
            <p:nvPr/>
          </p:nvSpPr>
          <p:spPr bwMode="auto">
            <a:xfrm>
              <a:off x="7175632" y="5327916"/>
              <a:ext cx="28401" cy="44180"/>
            </a:xfrm>
            <a:custGeom>
              <a:avLst/>
              <a:gdLst>
                <a:gd name="T0" fmla="*/ 5 w 9"/>
                <a:gd name="T1" fmla="*/ 0 h 14"/>
                <a:gd name="T2" fmla="*/ 1 w 9"/>
                <a:gd name="T3" fmla="*/ 14 h 14"/>
                <a:gd name="T4" fmla="*/ 9 w 9"/>
                <a:gd name="T5" fmla="*/ 6 h 14"/>
                <a:gd name="T6" fmla="*/ 5 w 9"/>
                <a:gd name="T7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14">
                  <a:moveTo>
                    <a:pt x="5" y="0"/>
                  </a:moveTo>
                  <a:cubicBezTo>
                    <a:pt x="0" y="9"/>
                    <a:pt x="1" y="14"/>
                    <a:pt x="1" y="14"/>
                  </a:cubicBezTo>
                  <a:cubicBezTo>
                    <a:pt x="1" y="14"/>
                    <a:pt x="5" y="9"/>
                    <a:pt x="9" y="6"/>
                  </a:cubicBezTo>
                  <a:lnTo>
                    <a:pt x="5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06" name="Freeform 206">
              <a:extLst>
                <a:ext uri="{FF2B5EF4-FFF2-40B4-BE49-F238E27FC236}">
                  <a16:creationId xmlns:a16="http://schemas.microsoft.com/office/drawing/2014/main" id="{6E348849-3DD1-4770-A956-0722B01E635B}"/>
                </a:ext>
              </a:extLst>
            </p:cNvPr>
            <p:cNvSpPr>
              <a:spLocks/>
            </p:cNvSpPr>
            <p:nvPr/>
          </p:nvSpPr>
          <p:spPr bwMode="auto">
            <a:xfrm>
              <a:off x="7210344" y="5312137"/>
              <a:ext cx="44180" cy="22090"/>
            </a:xfrm>
            <a:custGeom>
              <a:avLst/>
              <a:gdLst>
                <a:gd name="T0" fmla="*/ 0 w 14"/>
                <a:gd name="T1" fmla="*/ 1 h 7"/>
                <a:gd name="T2" fmla="*/ 14 w 14"/>
                <a:gd name="T3" fmla="*/ 2 h 7"/>
                <a:gd name="T4" fmla="*/ 4 w 14"/>
                <a:gd name="T5" fmla="*/ 7 h 7"/>
                <a:gd name="T6" fmla="*/ 0 w 14"/>
                <a:gd name="T7" fmla="*/ 1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7">
                  <a:moveTo>
                    <a:pt x="0" y="1"/>
                  </a:moveTo>
                  <a:cubicBezTo>
                    <a:pt x="10" y="0"/>
                    <a:pt x="14" y="2"/>
                    <a:pt x="14" y="2"/>
                  </a:cubicBezTo>
                  <a:cubicBezTo>
                    <a:pt x="14" y="2"/>
                    <a:pt x="9" y="3"/>
                    <a:pt x="4" y="7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07" name="Freeform 207">
              <a:extLst>
                <a:ext uri="{FF2B5EF4-FFF2-40B4-BE49-F238E27FC236}">
                  <a16:creationId xmlns:a16="http://schemas.microsoft.com/office/drawing/2014/main" id="{A98CA38A-80EF-472B-85FA-F2433502C7E3}"/>
                </a:ext>
              </a:extLst>
            </p:cNvPr>
            <p:cNvSpPr>
              <a:spLocks/>
            </p:cNvSpPr>
            <p:nvPr/>
          </p:nvSpPr>
          <p:spPr bwMode="auto">
            <a:xfrm>
              <a:off x="7194566" y="5318449"/>
              <a:ext cx="15778" cy="18934"/>
            </a:xfrm>
            <a:custGeom>
              <a:avLst/>
              <a:gdLst>
                <a:gd name="T0" fmla="*/ 8 w 10"/>
                <a:gd name="T1" fmla="*/ 0 h 12"/>
                <a:gd name="T2" fmla="*/ 6 w 10"/>
                <a:gd name="T3" fmla="*/ 2 h 12"/>
                <a:gd name="T4" fmla="*/ 2 w 10"/>
                <a:gd name="T5" fmla="*/ 0 h 12"/>
                <a:gd name="T6" fmla="*/ 2 w 10"/>
                <a:gd name="T7" fmla="*/ 0 h 12"/>
                <a:gd name="T8" fmla="*/ 4 w 10"/>
                <a:gd name="T9" fmla="*/ 4 h 12"/>
                <a:gd name="T10" fmla="*/ 0 w 10"/>
                <a:gd name="T11" fmla="*/ 6 h 12"/>
                <a:gd name="T12" fmla="*/ 2 w 10"/>
                <a:gd name="T13" fmla="*/ 8 h 12"/>
                <a:gd name="T14" fmla="*/ 4 w 10"/>
                <a:gd name="T15" fmla="*/ 6 h 12"/>
                <a:gd name="T16" fmla="*/ 10 w 10"/>
                <a:gd name="T17" fmla="*/ 12 h 12"/>
                <a:gd name="T18" fmla="*/ 10 w 10"/>
                <a:gd name="T19" fmla="*/ 10 h 12"/>
                <a:gd name="T20" fmla="*/ 6 w 10"/>
                <a:gd name="T21" fmla="*/ 4 h 12"/>
                <a:gd name="T22" fmla="*/ 10 w 10"/>
                <a:gd name="T23" fmla="*/ 2 h 12"/>
                <a:gd name="T24" fmla="*/ 8 w 10"/>
                <a:gd name="T25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0" h="12">
                  <a:moveTo>
                    <a:pt x="8" y="0"/>
                  </a:moveTo>
                  <a:lnTo>
                    <a:pt x="6" y="2"/>
                  </a:lnTo>
                  <a:lnTo>
                    <a:pt x="2" y="0"/>
                  </a:lnTo>
                  <a:lnTo>
                    <a:pt x="2" y="0"/>
                  </a:lnTo>
                  <a:lnTo>
                    <a:pt x="4" y="4"/>
                  </a:lnTo>
                  <a:lnTo>
                    <a:pt x="0" y="6"/>
                  </a:lnTo>
                  <a:lnTo>
                    <a:pt x="2" y="8"/>
                  </a:lnTo>
                  <a:lnTo>
                    <a:pt x="4" y="6"/>
                  </a:lnTo>
                  <a:lnTo>
                    <a:pt x="10" y="12"/>
                  </a:lnTo>
                  <a:lnTo>
                    <a:pt x="10" y="10"/>
                  </a:lnTo>
                  <a:lnTo>
                    <a:pt x="6" y="4"/>
                  </a:lnTo>
                  <a:lnTo>
                    <a:pt x="10" y="2"/>
                  </a:lnTo>
                  <a:lnTo>
                    <a:pt x="8" y="0"/>
                  </a:lnTo>
                  <a:close/>
                </a:path>
              </a:pathLst>
            </a:custGeom>
            <a:solidFill>
              <a:srgbClr val="01010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08" name="Freeform 208">
              <a:extLst>
                <a:ext uri="{FF2B5EF4-FFF2-40B4-BE49-F238E27FC236}">
                  <a16:creationId xmlns:a16="http://schemas.microsoft.com/office/drawing/2014/main" id="{249FB7DF-5087-45A1-8C72-54940935CFA1}"/>
                </a:ext>
              </a:extLst>
            </p:cNvPr>
            <p:cNvSpPr>
              <a:spLocks/>
            </p:cNvSpPr>
            <p:nvPr/>
          </p:nvSpPr>
          <p:spPr bwMode="auto">
            <a:xfrm>
              <a:off x="8453686" y="3989903"/>
              <a:ext cx="105716" cy="102560"/>
            </a:xfrm>
            <a:custGeom>
              <a:avLst/>
              <a:gdLst>
                <a:gd name="T0" fmla="*/ 33 w 34"/>
                <a:gd name="T1" fmla="*/ 33 h 33"/>
                <a:gd name="T2" fmla="*/ 10 w 34"/>
                <a:gd name="T3" fmla="*/ 1 h 33"/>
                <a:gd name="T4" fmla="*/ 6 w 34"/>
                <a:gd name="T5" fmla="*/ 0 h 33"/>
                <a:gd name="T6" fmla="*/ 0 w 34"/>
                <a:gd name="T7" fmla="*/ 26 h 33"/>
                <a:gd name="T8" fmla="*/ 33 w 34"/>
                <a:gd name="T9" fmla="*/ 33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33">
                  <a:moveTo>
                    <a:pt x="33" y="33"/>
                  </a:moveTo>
                  <a:cubicBezTo>
                    <a:pt x="34" y="32"/>
                    <a:pt x="28" y="5"/>
                    <a:pt x="10" y="1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0" y="26"/>
                    <a:pt x="0" y="26"/>
                    <a:pt x="0" y="26"/>
                  </a:cubicBezTo>
                  <a:lnTo>
                    <a:pt x="33" y="33"/>
                  </a:lnTo>
                  <a:close/>
                </a:path>
              </a:pathLst>
            </a:custGeom>
            <a:solidFill>
              <a:srgbClr val="D3D3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09" name="Freeform 209">
              <a:extLst>
                <a:ext uri="{FF2B5EF4-FFF2-40B4-BE49-F238E27FC236}">
                  <a16:creationId xmlns:a16="http://schemas.microsoft.com/office/drawing/2014/main" id="{3E8818DB-18D2-42C8-96A1-874CC7E3FED5}"/>
                </a:ext>
              </a:extLst>
            </p:cNvPr>
            <p:cNvSpPr>
              <a:spLocks/>
            </p:cNvSpPr>
            <p:nvPr/>
          </p:nvSpPr>
          <p:spPr bwMode="auto">
            <a:xfrm>
              <a:off x="8373215" y="4056173"/>
              <a:ext cx="183030" cy="112027"/>
            </a:xfrm>
            <a:custGeom>
              <a:avLst/>
              <a:gdLst>
                <a:gd name="T0" fmla="*/ 24 w 59"/>
                <a:gd name="T1" fmla="*/ 32 h 36"/>
                <a:gd name="T2" fmla="*/ 59 w 59"/>
                <a:gd name="T3" fmla="*/ 12 h 36"/>
                <a:gd name="T4" fmla="*/ 6 w 59"/>
                <a:gd name="T5" fmla="*/ 0 h 36"/>
                <a:gd name="T6" fmla="*/ 0 w 59"/>
                <a:gd name="T7" fmla="*/ 26 h 36"/>
                <a:gd name="T8" fmla="*/ 24 w 59"/>
                <a:gd name="T9" fmla="*/ 32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9" h="36">
                  <a:moveTo>
                    <a:pt x="24" y="32"/>
                  </a:moveTo>
                  <a:cubicBezTo>
                    <a:pt x="42" y="36"/>
                    <a:pt x="59" y="14"/>
                    <a:pt x="59" y="12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0" y="26"/>
                    <a:pt x="0" y="26"/>
                    <a:pt x="0" y="26"/>
                  </a:cubicBezTo>
                  <a:lnTo>
                    <a:pt x="24" y="32"/>
                  </a:lnTo>
                  <a:close/>
                </a:path>
              </a:pathLst>
            </a:custGeom>
            <a:solidFill>
              <a:srgbClr val="2A4A9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10" name="Freeform 210">
              <a:extLst>
                <a:ext uri="{FF2B5EF4-FFF2-40B4-BE49-F238E27FC236}">
                  <a16:creationId xmlns:a16="http://schemas.microsoft.com/office/drawing/2014/main" id="{65F4F9E2-219F-4CA3-BDF1-5E991C280916}"/>
                </a:ext>
              </a:extLst>
            </p:cNvPr>
            <p:cNvSpPr>
              <a:spLocks/>
            </p:cNvSpPr>
            <p:nvPr/>
          </p:nvSpPr>
          <p:spPr bwMode="auto">
            <a:xfrm>
              <a:off x="8392150" y="3975703"/>
              <a:ext cx="80471" cy="96249"/>
            </a:xfrm>
            <a:custGeom>
              <a:avLst/>
              <a:gdLst>
                <a:gd name="T0" fmla="*/ 39 w 51"/>
                <a:gd name="T1" fmla="*/ 61 h 61"/>
                <a:gd name="T2" fmla="*/ 51 w 51"/>
                <a:gd name="T3" fmla="*/ 9 h 61"/>
                <a:gd name="T4" fmla="*/ 12 w 51"/>
                <a:gd name="T5" fmla="*/ 0 h 61"/>
                <a:gd name="T6" fmla="*/ 0 w 51"/>
                <a:gd name="T7" fmla="*/ 51 h 61"/>
                <a:gd name="T8" fmla="*/ 39 w 51"/>
                <a:gd name="T9" fmla="*/ 61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1" h="61">
                  <a:moveTo>
                    <a:pt x="39" y="61"/>
                  </a:moveTo>
                  <a:lnTo>
                    <a:pt x="51" y="9"/>
                  </a:lnTo>
                  <a:lnTo>
                    <a:pt x="12" y="0"/>
                  </a:lnTo>
                  <a:lnTo>
                    <a:pt x="0" y="51"/>
                  </a:lnTo>
                  <a:lnTo>
                    <a:pt x="39" y="61"/>
                  </a:lnTo>
                  <a:close/>
                </a:path>
              </a:pathLst>
            </a:custGeom>
            <a:solidFill>
              <a:srgbClr val="B62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11" name="Freeform 211">
              <a:extLst>
                <a:ext uri="{FF2B5EF4-FFF2-40B4-BE49-F238E27FC236}">
                  <a16:creationId xmlns:a16="http://schemas.microsoft.com/office/drawing/2014/main" id="{CCAEF915-D3F5-4A8D-B7EC-D11D52A56C78}"/>
                </a:ext>
              </a:extLst>
            </p:cNvPr>
            <p:cNvSpPr>
              <a:spLocks/>
            </p:cNvSpPr>
            <p:nvPr/>
          </p:nvSpPr>
          <p:spPr bwMode="auto">
            <a:xfrm>
              <a:off x="8420551" y="3980436"/>
              <a:ext cx="45758" cy="91515"/>
            </a:xfrm>
            <a:custGeom>
              <a:avLst/>
              <a:gdLst>
                <a:gd name="T0" fmla="*/ 5 w 15"/>
                <a:gd name="T1" fmla="*/ 2 h 29"/>
                <a:gd name="T2" fmla="*/ 6 w 15"/>
                <a:gd name="T3" fmla="*/ 4 h 29"/>
                <a:gd name="T4" fmla="*/ 4 w 15"/>
                <a:gd name="T5" fmla="*/ 6 h 29"/>
                <a:gd name="T6" fmla="*/ 5 w 15"/>
                <a:gd name="T7" fmla="*/ 9 h 29"/>
                <a:gd name="T8" fmla="*/ 3 w 15"/>
                <a:gd name="T9" fmla="*/ 11 h 29"/>
                <a:gd name="T10" fmla="*/ 4 w 15"/>
                <a:gd name="T11" fmla="*/ 13 h 29"/>
                <a:gd name="T12" fmla="*/ 2 w 15"/>
                <a:gd name="T13" fmla="*/ 15 h 29"/>
                <a:gd name="T14" fmla="*/ 3 w 15"/>
                <a:gd name="T15" fmla="*/ 17 h 29"/>
                <a:gd name="T16" fmla="*/ 1 w 15"/>
                <a:gd name="T17" fmla="*/ 19 h 29"/>
                <a:gd name="T18" fmla="*/ 2 w 15"/>
                <a:gd name="T19" fmla="*/ 22 h 29"/>
                <a:gd name="T20" fmla="*/ 0 w 15"/>
                <a:gd name="T21" fmla="*/ 24 h 29"/>
                <a:gd name="T22" fmla="*/ 1 w 15"/>
                <a:gd name="T23" fmla="*/ 27 h 29"/>
                <a:gd name="T24" fmla="*/ 10 w 15"/>
                <a:gd name="T25" fmla="*/ 29 h 29"/>
                <a:gd name="T26" fmla="*/ 9 w 15"/>
                <a:gd name="T27" fmla="*/ 26 h 29"/>
                <a:gd name="T28" fmla="*/ 10 w 15"/>
                <a:gd name="T29" fmla="*/ 24 h 29"/>
                <a:gd name="T30" fmla="*/ 10 w 15"/>
                <a:gd name="T31" fmla="*/ 21 h 29"/>
                <a:gd name="T32" fmla="*/ 11 w 15"/>
                <a:gd name="T33" fmla="*/ 19 h 29"/>
                <a:gd name="T34" fmla="*/ 11 w 15"/>
                <a:gd name="T35" fmla="*/ 17 h 29"/>
                <a:gd name="T36" fmla="*/ 12 w 15"/>
                <a:gd name="T37" fmla="*/ 15 h 29"/>
                <a:gd name="T38" fmla="*/ 12 w 15"/>
                <a:gd name="T39" fmla="*/ 13 h 29"/>
                <a:gd name="T40" fmla="*/ 13 w 15"/>
                <a:gd name="T41" fmla="*/ 10 h 29"/>
                <a:gd name="T42" fmla="*/ 13 w 15"/>
                <a:gd name="T43" fmla="*/ 8 h 29"/>
                <a:gd name="T44" fmla="*/ 14 w 15"/>
                <a:gd name="T45" fmla="*/ 6 h 29"/>
                <a:gd name="T46" fmla="*/ 14 w 15"/>
                <a:gd name="T47" fmla="*/ 4 h 29"/>
                <a:gd name="T48" fmla="*/ 15 w 15"/>
                <a:gd name="T49" fmla="*/ 2 h 29"/>
                <a:gd name="T50" fmla="*/ 6 w 15"/>
                <a:gd name="T51" fmla="*/ 0 h 29"/>
                <a:gd name="T52" fmla="*/ 5 w 15"/>
                <a:gd name="T53" fmla="*/ 2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5" h="29">
                  <a:moveTo>
                    <a:pt x="5" y="2"/>
                  </a:moveTo>
                  <a:cubicBezTo>
                    <a:pt x="5" y="3"/>
                    <a:pt x="6" y="3"/>
                    <a:pt x="6" y="4"/>
                  </a:cubicBezTo>
                  <a:cubicBezTo>
                    <a:pt x="6" y="5"/>
                    <a:pt x="5" y="5"/>
                    <a:pt x="4" y="6"/>
                  </a:cubicBezTo>
                  <a:cubicBezTo>
                    <a:pt x="4" y="7"/>
                    <a:pt x="5" y="8"/>
                    <a:pt x="5" y="9"/>
                  </a:cubicBezTo>
                  <a:cubicBezTo>
                    <a:pt x="5" y="10"/>
                    <a:pt x="4" y="10"/>
                    <a:pt x="3" y="11"/>
                  </a:cubicBezTo>
                  <a:cubicBezTo>
                    <a:pt x="3" y="12"/>
                    <a:pt x="4" y="12"/>
                    <a:pt x="4" y="13"/>
                  </a:cubicBezTo>
                  <a:cubicBezTo>
                    <a:pt x="4" y="14"/>
                    <a:pt x="3" y="14"/>
                    <a:pt x="2" y="15"/>
                  </a:cubicBezTo>
                  <a:cubicBezTo>
                    <a:pt x="2" y="16"/>
                    <a:pt x="3" y="16"/>
                    <a:pt x="3" y="17"/>
                  </a:cubicBezTo>
                  <a:cubicBezTo>
                    <a:pt x="3" y="18"/>
                    <a:pt x="2" y="18"/>
                    <a:pt x="1" y="19"/>
                  </a:cubicBezTo>
                  <a:cubicBezTo>
                    <a:pt x="1" y="20"/>
                    <a:pt x="2" y="21"/>
                    <a:pt x="2" y="22"/>
                  </a:cubicBezTo>
                  <a:cubicBezTo>
                    <a:pt x="2" y="23"/>
                    <a:pt x="1" y="23"/>
                    <a:pt x="0" y="24"/>
                  </a:cubicBezTo>
                  <a:cubicBezTo>
                    <a:pt x="0" y="24"/>
                    <a:pt x="1" y="26"/>
                    <a:pt x="1" y="27"/>
                  </a:cubicBezTo>
                  <a:cubicBezTo>
                    <a:pt x="10" y="29"/>
                    <a:pt x="10" y="29"/>
                    <a:pt x="10" y="29"/>
                  </a:cubicBezTo>
                  <a:cubicBezTo>
                    <a:pt x="9" y="28"/>
                    <a:pt x="9" y="26"/>
                    <a:pt x="9" y="26"/>
                  </a:cubicBezTo>
                  <a:cubicBezTo>
                    <a:pt x="9" y="25"/>
                    <a:pt x="10" y="25"/>
                    <a:pt x="10" y="24"/>
                  </a:cubicBezTo>
                  <a:cubicBezTo>
                    <a:pt x="10" y="23"/>
                    <a:pt x="10" y="22"/>
                    <a:pt x="10" y="21"/>
                  </a:cubicBezTo>
                  <a:cubicBezTo>
                    <a:pt x="10" y="20"/>
                    <a:pt x="11" y="20"/>
                    <a:pt x="11" y="19"/>
                  </a:cubicBezTo>
                  <a:cubicBezTo>
                    <a:pt x="11" y="18"/>
                    <a:pt x="11" y="18"/>
                    <a:pt x="11" y="17"/>
                  </a:cubicBezTo>
                  <a:cubicBezTo>
                    <a:pt x="11" y="16"/>
                    <a:pt x="12" y="16"/>
                    <a:pt x="12" y="15"/>
                  </a:cubicBezTo>
                  <a:cubicBezTo>
                    <a:pt x="12" y="14"/>
                    <a:pt x="12" y="13"/>
                    <a:pt x="12" y="13"/>
                  </a:cubicBezTo>
                  <a:cubicBezTo>
                    <a:pt x="12" y="12"/>
                    <a:pt x="13" y="11"/>
                    <a:pt x="13" y="10"/>
                  </a:cubicBezTo>
                  <a:cubicBezTo>
                    <a:pt x="13" y="10"/>
                    <a:pt x="13" y="9"/>
                    <a:pt x="13" y="8"/>
                  </a:cubicBezTo>
                  <a:cubicBezTo>
                    <a:pt x="13" y="7"/>
                    <a:pt x="14" y="7"/>
                    <a:pt x="14" y="6"/>
                  </a:cubicBezTo>
                  <a:cubicBezTo>
                    <a:pt x="14" y="5"/>
                    <a:pt x="14" y="5"/>
                    <a:pt x="14" y="4"/>
                  </a:cubicBezTo>
                  <a:cubicBezTo>
                    <a:pt x="14" y="3"/>
                    <a:pt x="14" y="3"/>
                    <a:pt x="15" y="2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6" y="1"/>
                    <a:pt x="6" y="1"/>
                    <a:pt x="5" y="2"/>
                  </a:cubicBezTo>
                  <a:close/>
                </a:path>
              </a:pathLst>
            </a:custGeom>
            <a:solidFill>
              <a:srgbClr val="2A4A9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12" name="Freeform 212">
              <a:extLst>
                <a:ext uri="{FF2B5EF4-FFF2-40B4-BE49-F238E27FC236}">
                  <a16:creationId xmlns:a16="http://schemas.microsoft.com/office/drawing/2014/main" id="{901382E3-CC43-4170-8408-C20748185CC0}"/>
                </a:ext>
              </a:extLst>
            </p:cNvPr>
            <p:cNvSpPr>
              <a:spLocks/>
            </p:cNvSpPr>
            <p:nvPr/>
          </p:nvSpPr>
          <p:spPr bwMode="auto">
            <a:xfrm>
              <a:off x="8428441" y="3983592"/>
              <a:ext cx="28401" cy="85204"/>
            </a:xfrm>
            <a:custGeom>
              <a:avLst/>
              <a:gdLst>
                <a:gd name="T0" fmla="*/ 5 w 9"/>
                <a:gd name="T1" fmla="*/ 1 h 27"/>
                <a:gd name="T2" fmla="*/ 6 w 9"/>
                <a:gd name="T3" fmla="*/ 4 h 27"/>
                <a:gd name="T4" fmla="*/ 4 w 9"/>
                <a:gd name="T5" fmla="*/ 6 h 27"/>
                <a:gd name="T6" fmla="*/ 5 w 9"/>
                <a:gd name="T7" fmla="*/ 8 h 27"/>
                <a:gd name="T8" fmla="*/ 3 w 9"/>
                <a:gd name="T9" fmla="*/ 10 h 27"/>
                <a:gd name="T10" fmla="*/ 4 w 9"/>
                <a:gd name="T11" fmla="*/ 13 h 27"/>
                <a:gd name="T12" fmla="*/ 2 w 9"/>
                <a:gd name="T13" fmla="*/ 15 h 27"/>
                <a:gd name="T14" fmla="*/ 3 w 9"/>
                <a:gd name="T15" fmla="*/ 17 h 27"/>
                <a:gd name="T16" fmla="*/ 1 w 9"/>
                <a:gd name="T17" fmla="*/ 19 h 27"/>
                <a:gd name="T18" fmla="*/ 2 w 9"/>
                <a:gd name="T19" fmla="*/ 21 h 27"/>
                <a:gd name="T20" fmla="*/ 0 w 9"/>
                <a:gd name="T21" fmla="*/ 23 h 27"/>
                <a:gd name="T22" fmla="*/ 1 w 9"/>
                <a:gd name="T23" fmla="*/ 26 h 27"/>
                <a:gd name="T24" fmla="*/ 4 w 9"/>
                <a:gd name="T25" fmla="*/ 27 h 27"/>
                <a:gd name="T26" fmla="*/ 3 w 9"/>
                <a:gd name="T27" fmla="*/ 24 h 27"/>
                <a:gd name="T28" fmla="*/ 4 w 9"/>
                <a:gd name="T29" fmla="*/ 22 h 27"/>
                <a:gd name="T30" fmla="*/ 4 w 9"/>
                <a:gd name="T31" fmla="*/ 20 h 27"/>
                <a:gd name="T32" fmla="*/ 5 w 9"/>
                <a:gd name="T33" fmla="*/ 18 h 27"/>
                <a:gd name="T34" fmla="*/ 5 w 9"/>
                <a:gd name="T35" fmla="*/ 15 h 27"/>
                <a:gd name="T36" fmla="*/ 6 w 9"/>
                <a:gd name="T37" fmla="*/ 13 h 27"/>
                <a:gd name="T38" fmla="*/ 6 w 9"/>
                <a:gd name="T39" fmla="*/ 11 h 27"/>
                <a:gd name="T40" fmla="*/ 7 w 9"/>
                <a:gd name="T41" fmla="*/ 9 h 27"/>
                <a:gd name="T42" fmla="*/ 7 w 9"/>
                <a:gd name="T43" fmla="*/ 6 h 27"/>
                <a:gd name="T44" fmla="*/ 8 w 9"/>
                <a:gd name="T45" fmla="*/ 4 h 27"/>
                <a:gd name="T46" fmla="*/ 8 w 9"/>
                <a:gd name="T47" fmla="*/ 2 h 27"/>
                <a:gd name="T48" fmla="*/ 9 w 9"/>
                <a:gd name="T49" fmla="*/ 1 h 27"/>
                <a:gd name="T50" fmla="*/ 6 w 9"/>
                <a:gd name="T51" fmla="*/ 0 h 27"/>
                <a:gd name="T52" fmla="*/ 5 w 9"/>
                <a:gd name="T53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9" h="27">
                  <a:moveTo>
                    <a:pt x="5" y="1"/>
                  </a:moveTo>
                  <a:cubicBezTo>
                    <a:pt x="5" y="2"/>
                    <a:pt x="6" y="3"/>
                    <a:pt x="6" y="4"/>
                  </a:cubicBezTo>
                  <a:cubicBezTo>
                    <a:pt x="5" y="5"/>
                    <a:pt x="4" y="5"/>
                    <a:pt x="4" y="6"/>
                  </a:cubicBezTo>
                  <a:cubicBezTo>
                    <a:pt x="4" y="7"/>
                    <a:pt x="5" y="7"/>
                    <a:pt x="5" y="8"/>
                  </a:cubicBezTo>
                  <a:cubicBezTo>
                    <a:pt x="4" y="9"/>
                    <a:pt x="3" y="9"/>
                    <a:pt x="3" y="10"/>
                  </a:cubicBezTo>
                  <a:cubicBezTo>
                    <a:pt x="3" y="11"/>
                    <a:pt x="4" y="12"/>
                    <a:pt x="4" y="13"/>
                  </a:cubicBezTo>
                  <a:cubicBezTo>
                    <a:pt x="3" y="13"/>
                    <a:pt x="3" y="14"/>
                    <a:pt x="2" y="15"/>
                  </a:cubicBezTo>
                  <a:cubicBezTo>
                    <a:pt x="2" y="16"/>
                    <a:pt x="3" y="16"/>
                    <a:pt x="3" y="17"/>
                  </a:cubicBezTo>
                  <a:cubicBezTo>
                    <a:pt x="2" y="18"/>
                    <a:pt x="1" y="18"/>
                    <a:pt x="1" y="19"/>
                  </a:cubicBezTo>
                  <a:cubicBezTo>
                    <a:pt x="1" y="20"/>
                    <a:pt x="2" y="20"/>
                    <a:pt x="2" y="21"/>
                  </a:cubicBezTo>
                  <a:cubicBezTo>
                    <a:pt x="1" y="22"/>
                    <a:pt x="1" y="22"/>
                    <a:pt x="0" y="23"/>
                  </a:cubicBezTo>
                  <a:cubicBezTo>
                    <a:pt x="0" y="24"/>
                    <a:pt x="1" y="25"/>
                    <a:pt x="1" y="26"/>
                  </a:cubicBezTo>
                  <a:cubicBezTo>
                    <a:pt x="4" y="27"/>
                    <a:pt x="4" y="27"/>
                    <a:pt x="4" y="27"/>
                  </a:cubicBezTo>
                  <a:cubicBezTo>
                    <a:pt x="3" y="26"/>
                    <a:pt x="3" y="25"/>
                    <a:pt x="3" y="24"/>
                  </a:cubicBezTo>
                  <a:cubicBezTo>
                    <a:pt x="3" y="23"/>
                    <a:pt x="4" y="23"/>
                    <a:pt x="4" y="22"/>
                  </a:cubicBezTo>
                  <a:cubicBezTo>
                    <a:pt x="5" y="21"/>
                    <a:pt x="4" y="20"/>
                    <a:pt x="4" y="20"/>
                  </a:cubicBezTo>
                  <a:cubicBezTo>
                    <a:pt x="4" y="19"/>
                    <a:pt x="5" y="19"/>
                    <a:pt x="5" y="18"/>
                  </a:cubicBezTo>
                  <a:cubicBezTo>
                    <a:pt x="6" y="17"/>
                    <a:pt x="5" y="16"/>
                    <a:pt x="5" y="15"/>
                  </a:cubicBezTo>
                  <a:cubicBezTo>
                    <a:pt x="5" y="14"/>
                    <a:pt x="6" y="14"/>
                    <a:pt x="6" y="13"/>
                  </a:cubicBezTo>
                  <a:cubicBezTo>
                    <a:pt x="7" y="12"/>
                    <a:pt x="6" y="12"/>
                    <a:pt x="6" y="11"/>
                  </a:cubicBezTo>
                  <a:cubicBezTo>
                    <a:pt x="6" y="10"/>
                    <a:pt x="7" y="10"/>
                    <a:pt x="7" y="9"/>
                  </a:cubicBezTo>
                  <a:cubicBezTo>
                    <a:pt x="8" y="8"/>
                    <a:pt x="7" y="7"/>
                    <a:pt x="7" y="6"/>
                  </a:cubicBezTo>
                  <a:cubicBezTo>
                    <a:pt x="7" y="6"/>
                    <a:pt x="8" y="6"/>
                    <a:pt x="8" y="4"/>
                  </a:cubicBezTo>
                  <a:cubicBezTo>
                    <a:pt x="9" y="3"/>
                    <a:pt x="8" y="3"/>
                    <a:pt x="8" y="2"/>
                  </a:cubicBezTo>
                  <a:cubicBezTo>
                    <a:pt x="8" y="1"/>
                    <a:pt x="9" y="1"/>
                    <a:pt x="9" y="1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6" y="1"/>
                    <a:pt x="5" y="1"/>
                    <a:pt x="5" y="1"/>
                  </a:cubicBezTo>
                  <a:close/>
                </a:path>
              </a:pathLst>
            </a:custGeom>
            <a:solidFill>
              <a:srgbClr val="97B5D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13" name="Freeform 213">
              <a:extLst>
                <a:ext uri="{FF2B5EF4-FFF2-40B4-BE49-F238E27FC236}">
                  <a16:creationId xmlns:a16="http://schemas.microsoft.com/office/drawing/2014/main" id="{10BEB744-153A-4451-9F09-915B841266D5}"/>
                </a:ext>
              </a:extLst>
            </p:cNvPr>
            <p:cNvSpPr>
              <a:spLocks/>
            </p:cNvSpPr>
            <p:nvPr/>
          </p:nvSpPr>
          <p:spPr bwMode="auto">
            <a:xfrm>
              <a:off x="8466309" y="4040394"/>
              <a:ext cx="25246" cy="31557"/>
            </a:xfrm>
            <a:custGeom>
              <a:avLst/>
              <a:gdLst>
                <a:gd name="T0" fmla="*/ 7 w 8"/>
                <a:gd name="T1" fmla="*/ 0 h 10"/>
                <a:gd name="T2" fmla="*/ 5 w 8"/>
                <a:gd name="T3" fmla="*/ 2 h 10"/>
                <a:gd name="T4" fmla="*/ 5 w 8"/>
                <a:gd name="T5" fmla="*/ 1 h 10"/>
                <a:gd name="T6" fmla="*/ 5 w 8"/>
                <a:gd name="T7" fmla="*/ 1 h 10"/>
                <a:gd name="T8" fmla="*/ 4 w 8"/>
                <a:gd name="T9" fmla="*/ 2 h 10"/>
                <a:gd name="T10" fmla="*/ 4 w 8"/>
                <a:gd name="T11" fmla="*/ 2 h 10"/>
                <a:gd name="T12" fmla="*/ 4 w 8"/>
                <a:gd name="T13" fmla="*/ 1 h 10"/>
                <a:gd name="T14" fmla="*/ 4 w 8"/>
                <a:gd name="T15" fmla="*/ 1 h 10"/>
                <a:gd name="T16" fmla="*/ 4 w 8"/>
                <a:gd name="T17" fmla="*/ 2 h 10"/>
                <a:gd name="T18" fmla="*/ 3 w 8"/>
                <a:gd name="T19" fmla="*/ 3 h 10"/>
                <a:gd name="T20" fmla="*/ 2 w 8"/>
                <a:gd name="T21" fmla="*/ 4 h 10"/>
                <a:gd name="T22" fmla="*/ 1 w 8"/>
                <a:gd name="T23" fmla="*/ 5 h 10"/>
                <a:gd name="T24" fmla="*/ 1 w 8"/>
                <a:gd name="T25" fmla="*/ 6 h 10"/>
                <a:gd name="T26" fmla="*/ 0 w 8"/>
                <a:gd name="T27" fmla="*/ 7 h 10"/>
                <a:gd name="T28" fmla="*/ 0 w 8"/>
                <a:gd name="T29" fmla="*/ 8 h 10"/>
                <a:gd name="T30" fmla="*/ 0 w 8"/>
                <a:gd name="T31" fmla="*/ 9 h 10"/>
                <a:gd name="T32" fmla="*/ 0 w 8"/>
                <a:gd name="T33" fmla="*/ 10 h 10"/>
                <a:gd name="T34" fmla="*/ 1 w 8"/>
                <a:gd name="T35" fmla="*/ 10 h 10"/>
                <a:gd name="T36" fmla="*/ 1 w 8"/>
                <a:gd name="T37" fmla="*/ 8 h 10"/>
                <a:gd name="T38" fmla="*/ 2 w 8"/>
                <a:gd name="T39" fmla="*/ 8 h 10"/>
                <a:gd name="T40" fmla="*/ 4 w 8"/>
                <a:gd name="T41" fmla="*/ 7 h 10"/>
                <a:gd name="T42" fmla="*/ 5 w 8"/>
                <a:gd name="T43" fmla="*/ 6 h 10"/>
                <a:gd name="T44" fmla="*/ 6 w 8"/>
                <a:gd name="T45" fmla="*/ 5 h 10"/>
                <a:gd name="T46" fmla="*/ 5 w 8"/>
                <a:gd name="T47" fmla="*/ 4 h 10"/>
                <a:gd name="T48" fmla="*/ 6 w 8"/>
                <a:gd name="T49" fmla="*/ 3 h 10"/>
                <a:gd name="T50" fmla="*/ 6 w 8"/>
                <a:gd name="T51" fmla="*/ 1 h 10"/>
                <a:gd name="T52" fmla="*/ 7 w 8"/>
                <a:gd name="T53" fmla="*/ 0 h 10"/>
                <a:gd name="T54" fmla="*/ 8 w 8"/>
                <a:gd name="T55" fmla="*/ 0 h 10"/>
                <a:gd name="T56" fmla="*/ 7 w 8"/>
                <a:gd name="T57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8" h="10">
                  <a:moveTo>
                    <a:pt x="7" y="0"/>
                  </a:moveTo>
                  <a:cubicBezTo>
                    <a:pt x="7" y="0"/>
                    <a:pt x="6" y="1"/>
                    <a:pt x="5" y="2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5" y="1"/>
                    <a:pt x="5" y="0"/>
                    <a:pt x="5" y="1"/>
                  </a:cubicBezTo>
                  <a:cubicBezTo>
                    <a:pt x="5" y="1"/>
                    <a:pt x="5" y="2"/>
                    <a:pt x="4" y="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2"/>
                    <a:pt x="4" y="2"/>
                  </a:cubicBezTo>
                  <a:cubicBezTo>
                    <a:pt x="4" y="3"/>
                    <a:pt x="3" y="3"/>
                    <a:pt x="3" y="3"/>
                  </a:cubicBezTo>
                  <a:cubicBezTo>
                    <a:pt x="3" y="3"/>
                    <a:pt x="3" y="4"/>
                    <a:pt x="2" y="4"/>
                  </a:cubicBezTo>
                  <a:cubicBezTo>
                    <a:pt x="2" y="5"/>
                    <a:pt x="2" y="5"/>
                    <a:pt x="1" y="5"/>
                  </a:cubicBezTo>
                  <a:cubicBezTo>
                    <a:pt x="1" y="6"/>
                    <a:pt x="1" y="6"/>
                    <a:pt x="1" y="6"/>
                  </a:cubicBezTo>
                  <a:cubicBezTo>
                    <a:pt x="0" y="6"/>
                    <a:pt x="0" y="7"/>
                    <a:pt x="0" y="7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8"/>
                    <a:pt x="0" y="9"/>
                    <a:pt x="0" y="9"/>
                  </a:cubicBezTo>
                  <a:cubicBezTo>
                    <a:pt x="0" y="9"/>
                    <a:pt x="0" y="10"/>
                    <a:pt x="0" y="10"/>
                  </a:cubicBezTo>
                  <a:cubicBezTo>
                    <a:pt x="0" y="10"/>
                    <a:pt x="1" y="10"/>
                    <a:pt x="1" y="10"/>
                  </a:cubicBezTo>
                  <a:cubicBezTo>
                    <a:pt x="1" y="9"/>
                    <a:pt x="1" y="9"/>
                    <a:pt x="1" y="8"/>
                  </a:cubicBezTo>
                  <a:cubicBezTo>
                    <a:pt x="1" y="8"/>
                    <a:pt x="2" y="8"/>
                    <a:pt x="2" y="8"/>
                  </a:cubicBezTo>
                  <a:cubicBezTo>
                    <a:pt x="3" y="8"/>
                    <a:pt x="3" y="8"/>
                    <a:pt x="4" y="7"/>
                  </a:cubicBezTo>
                  <a:cubicBezTo>
                    <a:pt x="4" y="7"/>
                    <a:pt x="5" y="7"/>
                    <a:pt x="5" y="6"/>
                  </a:cubicBezTo>
                  <a:cubicBezTo>
                    <a:pt x="6" y="6"/>
                    <a:pt x="6" y="5"/>
                    <a:pt x="6" y="5"/>
                  </a:cubicBezTo>
                  <a:cubicBezTo>
                    <a:pt x="6" y="5"/>
                    <a:pt x="6" y="4"/>
                    <a:pt x="5" y="4"/>
                  </a:cubicBezTo>
                  <a:cubicBezTo>
                    <a:pt x="5" y="4"/>
                    <a:pt x="6" y="3"/>
                    <a:pt x="6" y="3"/>
                  </a:cubicBezTo>
                  <a:cubicBezTo>
                    <a:pt x="6" y="2"/>
                    <a:pt x="6" y="2"/>
                    <a:pt x="6" y="1"/>
                  </a:cubicBezTo>
                  <a:cubicBezTo>
                    <a:pt x="7" y="1"/>
                    <a:pt x="7" y="1"/>
                    <a:pt x="7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8" y="0"/>
                    <a:pt x="7" y="0"/>
                    <a:pt x="7" y="0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14" name="Freeform 214">
              <a:extLst>
                <a:ext uri="{FF2B5EF4-FFF2-40B4-BE49-F238E27FC236}">
                  <a16:creationId xmlns:a16="http://schemas.microsoft.com/office/drawing/2014/main" id="{CDF30D14-2AB8-4A0C-B0F9-2670FF113797}"/>
                </a:ext>
              </a:extLst>
            </p:cNvPr>
            <p:cNvSpPr>
              <a:spLocks/>
            </p:cNvSpPr>
            <p:nvPr/>
          </p:nvSpPr>
          <p:spPr bwMode="auto">
            <a:xfrm>
              <a:off x="8485243" y="4053017"/>
              <a:ext cx="3156" cy="6311"/>
            </a:xfrm>
            <a:custGeom>
              <a:avLst/>
              <a:gdLst>
                <a:gd name="T0" fmla="*/ 0 w 1"/>
                <a:gd name="T1" fmla="*/ 0 h 2"/>
                <a:gd name="T2" fmla="*/ 0 w 1"/>
                <a:gd name="T3" fmla="*/ 0 h 2"/>
                <a:gd name="T4" fmla="*/ 0 w 1"/>
                <a:gd name="T5" fmla="*/ 1 h 2"/>
                <a:gd name="T6" fmla="*/ 1 w 1"/>
                <a:gd name="T7" fmla="*/ 2 h 2"/>
                <a:gd name="T8" fmla="*/ 1 w 1"/>
                <a:gd name="T9" fmla="*/ 2 h 2"/>
                <a:gd name="T10" fmla="*/ 0 w 1"/>
                <a:gd name="T11" fmla="*/ 1 h 2"/>
                <a:gd name="T12" fmla="*/ 0 w 1"/>
                <a:gd name="T13" fmla="*/ 1 h 2"/>
                <a:gd name="T14" fmla="*/ 0 w 1"/>
                <a:gd name="T1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" h="2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1"/>
                    <a:pt x="0" y="1"/>
                  </a:cubicBezTo>
                  <a:cubicBezTo>
                    <a:pt x="0" y="1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15" name="Freeform 215">
              <a:extLst>
                <a:ext uri="{FF2B5EF4-FFF2-40B4-BE49-F238E27FC236}">
                  <a16:creationId xmlns:a16="http://schemas.microsoft.com/office/drawing/2014/main" id="{98E9D3A4-6E06-4DE1-95FB-262650F42ED2}"/>
                </a:ext>
              </a:extLst>
            </p:cNvPr>
            <p:cNvSpPr>
              <a:spLocks/>
            </p:cNvSpPr>
            <p:nvPr/>
          </p:nvSpPr>
          <p:spPr bwMode="auto">
            <a:xfrm>
              <a:off x="8482087" y="4059328"/>
              <a:ext cx="3156" cy="3156"/>
            </a:xfrm>
            <a:custGeom>
              <a:avLst/>
              <a:gdLst>
                <a:gd name="T0" fmla="*/ 0 w 1"/>
                <a:gd name="T1" fmla="*/ 0 h 1"/>
                <a:gd name="T2" fmla="*/ 1 w 1"/>
                <a:gd name="T3" fmla="*/ 0 h 1"/>
                <a:gd name="T4" fmla="*/ 1 w 1"/>
                <a:gd name="T5" fmla="*/ 0 h 1"/>
                <a:gd name="T6" fmla="*/ 1 w 1"/>
                <a:gd name="T7" fmla="*/ 1 h 1"/>
                <a:gd name="T8" fmla="*/ 1 w 1"/>
                <a:gd name="T9" fmla="*/ 1 h 1"/>
                <a:gd name="T10" fmla="*/ 1 w 1"/>
                <a:gd name="T11" fmla="*/ 0 h 1"/>
                <a:gd name="T12" fmla="*/ 0 w 1"/>
                <a:gd name="T13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cubicBezTo>
                    <a:pt x="0" y="0"/>
                    <a:pt x="0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16" name="Freeform 216">
              <a:extLst>
                <a:ext uri="{FF2B5EF4-FFF2-40B4-BE49-F238E27FC236}">
                  <a16:creationId xmlns:a16="http://schemas.microsoft.com/office/drawing/2014/main" id="{752C53CF-B80B-4281-91B8-2A7C25CF6723}"/>
                </a:ext>
              </a:extLst>
            </p:cNvPr>
            <p:cNvSpPr>
              <a:spLocks/>
            </p:cNvSpPr>
            <p:nvPr/>
          </p:nvSpPr>
          <p:spPr bwMode="auto">
            <a:xfrm>
              <a:off x="8488399" y="4056173"/>
              <a:ext cx="0" cy="9467"/>
            </a:xfrm>
            <a:custGeom>
              <a:avLst/>
              <a:gdLst>
                <a:gd name="T0" fmla="*/ 2 h 6"/>
                <a:gd name="T1" fmla="*/ 4 h 6"/>
                <a:gd name="T2" fmla="*/ 4 h 6"/>
                <a:gd name="T3" fmla="*/ 4 h 6"/>
                <a:gd name="T4" fmla="*/ 6 h 6"/>
                <a:gd name="T5" fmla="*/ 4 h 6"/>
                <a:gd name="T6" fmla="*/ 4 h 6"/>
                <a:gd name="T7" fmla="*/ 2 h 6"/>
                <a:gd name="T8" fmla="*/ 2 h 6"/>
                <a:gd name="T9" fmla="*/ 2 h 6"/>
                <a:gd name="T10" fmla="*/ 0 h 6"/>
                <a:gd name="T11" fmla="*/ 2 h 6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  <a:cxn ang="0">
                  <a:pos x="0" y="T5"/>
                </a:cxn>
                <a:cxn ang="0">
                  <a:pos x="0" y="T6"/>
                </a:cxn>
                <a:cxn ang="0">
                  <a:pos x="0" y="T7"/>
                </a:cxn>
                <a:cxn ang="0">
                  <a:pos x="0" y="T8"/>
                </a:cxn>
                <a:cxn ang="0">
                  <a:pos x="0" y="T9"/>
                </a:cxn>
                <a:cxn ang="0">
                  <a:pos x="0" y="T10"/>
                </a:cxn>
                <a:cxn ang="0">
                  <a:pos x="0" y="T11"/>
                </a:cxn>
              </a:cxnLst>
              <a:rect l="0" t="0" r="r" b="b"/>
              <a:pathLst>
                <a:path h="6">
                  <a:moveTo>
                    <a:pt x="0" y="2"/>
                  </a:moveTo>
                  <a:lnTo>
                    <a:pt x="0" y="4"/>
                  </a:lnTo>
                  <a:lnTo>
                    <a:pt x="0" y="4"/>
                  </a:lnTo>
                  <a:lnTo>
                    <a:pt x="0" y="4"/>
                  </a:lnTo>
                  <a:lnTo>
                    <a:pt x="0" y="6"/>
                  </a:lnTo>
                  <a:lnTo>
                    <a:pt x="0" y="4"/>
                  </a:lnTo>
                  <a:lnTo>
                    <a:pt x="0" y="4"/>
                  </a:lnTo>
                  <a:lnTo>
                    <a:pt x="0" y="2"/>
                  </a:lnTo>
                  <a:lnTo>
                    <a:pt x="0" y="2"/>
                  </a:lnTo>
                  <a:lnTo>
                    <a:pt x="0" y="2"/>
                  </a:lnTo>
                  <a:lnTo>
                    <a:pt x="0" y="0"/>
                  </a:lnTo>
                  <a:lnTo>
                    <a:pt x="0" y="2"/>
                  </a:ln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17" name="Freeform 217">
              <a:extLst>
                <a:ext uri="{FF2B5EF4-FFF2-40B4-BE49-F238E27FC236}">
                  <a16:creationId xmlns:a16="http://schemas.microsoft.com/office/drawing/2014/main" id="{BC00D5D3-E8D5-4973-895A-66EF10AD13D7}"/>
                </a:ext>
              </a:extLst>
            </p:cNvPr>
            <p:cNvSpPr>
              <a:spLocks/>
            </p:cNvSpPr>
            <p:nvPr/>
          </p:nvSpPr>
          <p:spPr bwMode="auto">
            <a:xfrm>
              <a:off x="8485243" y="4059328"/>
              <a:ext cx="0" cy="6311"/>
            </a:xfrm>
            <a:custGeom>
              <a:avLst/>
              <a:gdLst>
                <a:gd name="T0" fmla="*/ 2 h 4"/>
                <a:gd name="T1" fmla="*/ 2 h 4"/>
                <a:gd name="T2" fmla="*/ 4 h 4"/>
                <a:gd name="T3" fmla="*/ 2 h 4"/>
                <a:gd name="T4" fmla="*/ 4 h 4"/>
                <a:gd name="T5" fmla="*/ 4 h 4"/>
                <a:gd name="T6" fmla="*/ 4 h 4"/>
                <a:gd name="T7" fmla="*/ 2 h 4"/>
                <a:gd name="T8" fmla="*/ 2 h 4"/>
                <a:gd name="T9" fmla="*/ 2 h 4"/>
                <a:gd name="T10" fmla="*/ 0 h 4"/>
                <a:gd name="T11" fmla="*/ 2 h 4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  <a:cxn ang="0">
                  <a:pos x="0" y="T5"/>
                </a:cxn>
                <a:cxn ang="0">
                  <a:pos x="0" y="T6"/>
                </a:cxn>
                <a:cxn ang="0">
                  <a:pos x="0" y="T7"/>
                </a:cxn>
                <a:cxn ang="0">
                  <a:pos x="0" y="T8"/>
                </a:cxn>
                <a:cxn ang="0">
                  <a:pos x="0" y="T9"/>
                </a:cxn>
                <a:cxn ang="0">
                  <a:pos x="0" y="T10"/>
                </a:cxn>
                <a:cxn ang="0">
                  <a:pos x="0" y="T11"/>
                </a:cxn>
              </a:cxnLst>
              <a:rect l="0" t="0" r="r" b="b"/>
              <a:pathLst>
                <a:path h="4">
                  <a:moveTo>
                    <a:pt x="0" y="2"/>
                  </a:moveTo>
                  <a:lnTo>
                    <a:pt x="0" y="2"/>
                  </a:lnTo>
                  <a:lnTo>
                    <a:pt x="0" y="4"/>
                  </a:lnTo>
                  <a:lnTo>
                    <a:pt x="0" y="2"/>
                  </a:lnTo>
                  <a:lnTo>
                    <a:pt x="0" y="4"/>
                  </a:lnTo>
                  <a:lnTo>
                    <a:pt x="0" y="4"/>
                  </a:lnTo>
                  <a:lnTo>
                    <a:pt x="0" y="4"/>
                  </a:lnTo>
                  <a:lnTo>
                    <a:pt x="0" y="2"/>
                  </a:lnTo>
                  <a:lnTo>
                    <a:pt x="0" y="2"/>
                  </a:lnTo>
                  <a:lnTo>
                    <a:pt x="0" y="2"/>
                  </a:lnTo>
                  <a:lnTo>
                    <a:pt x="0" y="0"/>
                  </a:lnTo>
                  <a:lnTo>
                    <a:pt x="0" y="2"/>
                  </a:ln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18" name="Freeform 218">
              <a:extLst>
                <a:ext uri="{FF2B5EF4-FFF2-40B4-BE49-F238E27FC236}">
                  <a16:creationId xmlns:a16="http://schemas.microsoft.com/office/drawing/2014/main" id="{D3A9B5F4-F7F4-4DCE-A42B-9297049FEF18}"/>
                </a:ext>
              </a:extLst>
            </p:cNvPr>
            <p:cNvSpPr>
              <a:spLocks/>
            </p:cNvSpPr>
            <p:nvPr/>
          </p:nvSpPr>
          <p:spPr bwMode="auto">
            <a:xfrm>
              <a:off x="8466309" y="4062484"/>
              <a:ext cx="3156" cy="3156"/>
            </a:xfrm>
            <a:custGeom>
              <a:avLst/>
              <a:gdLst>
                <a:gd name="T0" fmla="*/ 0 w 1"/>
                <a:gd name="T1" fmla="*/ 0 h 1"/>
                <a:gd name="T2" fmla="*/ 1 w 1"/>
                <a:gd name="T3" fmla="*/ 1 h 1"/>
                <a:gd name="T4" fmla="*/ 0 w 1"/>
                <a:gd name="T5" fmla="*/ 1 h 1"/>
                <a:gd name="T6" fmla="*/ 0 w 1"/>
                <a:gd name="T7" fmla="*/ 1 h 1"/>
                <a:gd name="T8" fmla="*/ 0 w 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cubicBezTo>
                    <a:pt x="1" y="0"/>
                    <a:pt x="1" y="0"/>
                    <a:pt x="1" y="1"/>
                  </a:cubicBezTo>
                  <a:cubicBezTo>
                    <a:pt x="1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19" name="Freeform 219">
              <a:extLst>
                <a:ext uri="{FF2B5EF4-FFF2-40B4-BE49-F238E27FC236}">
                  <a16:creationId xmlns:a16="http://schemas.microsoft.com/office/drawing/2014/main" id="{69933C3F-6C65-4AA5-990F-D52E4AC7246E}"/>
                </a:ext>
              </a:extLst>
            </p:cNvPr>
            <p:cNvSpPr>
              <a:spLocks/>
            </p:cNvSpPr>
            <p:nvPr/>
          </p:nvSpPr>
          <p:spPr bwMode="auto">
            <a:xfrm>
              <a:off x="8472620" y="4002526"/>
              <a:ext cx="25246" cy="31557"/>
            </a:xfrm>
            <a:custGeom>
              <a:avLst/>
              <a:gdLst>
                <a:gd name="T0" fmla="*/ 8 w 8"/>
                <a:gd name="T1" fmla="*/ 0 h 10"/>
                <a:gd name="T2" fmla="*/ 6 w 8"/>
                <a:gd name="T3" fmla="*/ 2 h 10"/>
                <a:gd name="T4" fmla="*/ 6 w 8"/>
                <a:gd name="T5" fmla="*/ 1 h 10"/>
                <a:gd name="T6" fmla="*/ 6 w 8"/>
                <a:gd name="T7" fmla="*/ 1 h 10"/>
                <a:gd name="T8" fmla="*/ 5 w 8"/>
                <a:gd name="T9" fmla="*/ 2 h 10"/>
                <a:gd name="T10" fmla="*/ 5 w 8"/>
                <a:gd name="T11" fmla="*/ 2 h 10"/>
                <a:gd name="T12" fmla="*/ 5 w 8"/>
                <a:gd name="T13" fmla="*/ 1 h 10"/>
                <a:gd name="T14" fmla="*/ 5 w 8"/>
                <a:gd name="T15" fmla="*/ 1 h 10"/>
                <a:gd name="T16" fmla="*/ 4 w 8"/>
                <a:gd name="T17" fmla="*/ 2 h 10"/>
                <a:gd name="T18" fmla="*/ 4 w 8"/>
                <a:gd name="T19" fmla="*/ 3 h 10"/>
                <a:gd name="T20" fmla="*/ 3 w 8"/>
                <a:gd name="T21" fmla="*/ 4 h 10"/>
                <a:gd name="T22" fmla="*/ 2 w 8"/>
                <a:gd name="T23" fmla="*/ 5 h 10"/>
                <a:gd name="T24" fmla="*/ 1 w 8"/>
                <a:gd name="T25" fmla="*/ 6 h 10"/>
                <a:gd name="T26" fmla="*/ 0 w 8"/>
                <a:gd name="T27" fmla="*/ 7 h 10"/>
                <a:gd name="T28" fmla="*/ 1 w 8"/>
                <a:gd name="T29" fmla="*/ 8 h 10"/>
                <a:gd name="T30" fmla="*/ 1 w 8"/>
                <a:gd name="T31" fmla="*/ 9 h 10"/>
                <a:gd name="T32" fmla="*/ 1 w 8"/>
                <a:gd name="T33" fmla="*/ 10 h 10"/>
                <a:gd name="T34" fmla="*/ 1 w 8"/>
                <a:gd name="T35" fmla="*/ 10 h 10"/>
                <a:gd name="T36" fmla="*/ 2 w 8"/>
                <a:gd name="T37" fmla="*/ 8 h 10"/>
                <a:gd name="T38" fmla="*/ 3 w 8"/>
                <a:gd name="T39" fmla="*/ 8 h 10"/>
                <a:gd name="T40" fmla="*/ 4 w 8"/>
                <a:gd name="T41" fmla="*/ 7 h 10"/>
                <a:gd name="T42" fmla="*/ 6 w 8"/>
                <a:gd name="T43" fmla="*/ 6 h 10"/>
                <a:gd name="T44" fmla="*/ 7 w 8"/>
                <a:gd name="T45" fmla="*/ 5 h 10"/>
                <a:gd name="T46" fmla="*/ 6 w 8"/>
                <a:gd name="T47" fmla="*/ 4 h 10"/>
                <a:gd name="T48" fmla="*/ 6 w 8"/>
                <a:gd name="T49" fmla="*/ 3 h 10"/>
                <a:gd name="T50" fmla="*/ 7 w 8"/>
                <a:gd name="T51" fmla="*/ 1 h 10"/>
                <a:gd name="T52" fmla="*/ 8 w 8"/>
                <a:gd name="T53" fmla="*/ 0 h 10"/>
                <a:gd name="T54" fmla="*/ 8 w 8"/>
                <a:gd name="T55" fmla="*/ 0 h 10"/>
                <a:gd name="T56" fmla="*/ 8 w 8"/>
                <a:gd name="T57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8" h="10">
                  <a:moveTo>
                    <a:pt x="8" y="0"/>
                  </a:moveTo>
                  <a:cubicBezTo>
                    <a:pt x="7" y="0"/>
                    <a:pt x="6" y="1"/>
                    <a:pt x="6" y="2"/>
                  </a:cubicBezTo>
                  <a:cubicBezTo>
                    <a:pt x="6" y="1"/>
                    <a:pt x="6" y="1"/>
                    <a:pt x="6" y="1"/>
                  </a:cubicBezTo>
                  <a:cubicBezTo>
                    <a:pt x="6" y="1"/>
                    <a:pt x="6" y="0"/>
                    <a:pt x="6" y="1"/>
                  </a:cubicBezTo>
                  <a:cubicBezTo>
                    <a:pt x="6" y="1"/>
                    <a:pt x="5" y="2"/>
                    <a:pt x="5" y="2"/>
                  </a:cubicBezTo>
                  <a:cubicBezTo>
                    <a:pt x="5" y="2"/>
                    <a:pt x="5" y="2"/>
                    <a:pt x="5" y="2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5" y="1"/>
                    <a:pt x="4" y="2"/>
                    <a:pt x="4" y="2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4" y="3"/>
                    <a:pt x="3" y="4"/>
                    <a:pt x="3" y="4"/>
                  </a:cubicBezTo>
                  <a:cubicBezTo>
                    <a:pt x="3" y="5"/>
                    <a:pt x="2" y="5"/>
                    <a:pt x="2" y="5"/>
                  </a:cubicBezTo>
                  <a:cubicBezTo>
                    <a:pt x="2" y="6"/>
                    <a:pt x="1" y="6"/>
                    <a:pt x="1" y="6"/>
                  </a:cubicBezTo>
                  <a:cubicBezTo>
                    <a:pt x="1" y="6"/>
                    <a:pt x="1" y="7"/>
                    <a:pt x="0" y="7"/>
                  </a:cubicBezTo>
                  <a:cubicBezTo>
                    <a:pt x="0" y="8"/>
                    <a:pt x="1" y="8"/>
                    <a:pt x="1" y="8"/>
                  </a:cubicBezTo>
                  <a:cubicBezTo>
                    <a:pt x="1" y="8"/>
                    <a:pt x="1" y="9"/>
                    <a:pt x="1" y="9"/>
                  </a:cubicBezTo>
                  <a:cubicBezTo>
                    <a:pt x="1" y="9"/>
                    <a:pt x="1" y="10"/>
                    <a:pt x="1" y="10"/>
                  </a:cubicBezTo>
                  <a:cubicBezTo>
                    <a:pt x="1" y="10"/>
                    <a:pt x="1" y="10"/>
                    <a:pt x="1" y="10"/>
                  </a:cubicBezTo>
                  <a:cubicBezTo>
                    <a:pt x="2" y="10"/>
                    <a:pt x="2" y="9"/>
                    <a:pt x="2" y="8"/>
                  </a:cubicBezTo>
                  <a:cubicBezTo>
                    <a:pt x="2" y="8"/>
                    <a:pt x="2" y="8"/>
                    <a:pt x="3" y="8"/>
                  </a:cubicBezTo>
                  <a:cubicBezTo>
                    <a:pt x="3" y="8"/>
                    <a:pt x="4" y="8"/>
                    <a:pt x="4" y="7"/>
                  </a:cubicBezTo>
                  <a:cubicBezTo>
                    <a:pt x="5" y="7"/>
                    <a:pt x="6" y="7"/>
                    <a:pt x="6" y="6"/>
                  </a:cubicBezTo>
                  <a:cubicBezTo>
                    <a:pt x="6" y="6"/>
                    <a:pt x="7" y="5"/>
                    <a:pt x="7" y="5"/>
                  </a:cubicBezTo>
                  <a:cubicBezTo>
                    <a:pt x="7" y="5"/>
                    <a:pt x="6" y="4"/>
                    <a:pt x="6" y="4"/>
                  </a:cubicBezTo>
                  <a:cubicBezTo>
                    <a:pt x="6" y="4"/>
                    <a:pt x="6" y="3"/>
                    <a:pt x="6" y="3"/>
                  </a:cubicBezTo>
                  <a:cubicBezTo>
                    <a:pt x="7" y="2"/>
                    <a:pt x="7" y="2"/>
                    <a:pt x="7" y="1"/>
                  </a:cubicBezTo>
                  <a:cubicBezTo>
                    <a:pt x="7" y="1"/>
                    <a:pt x="8" y="1"/>
                    <a:pt x="8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8" y="0"/>
                    <a:pt x="8" y="0"/>
                    <a:pt x="8" y="0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20" name="Freeform 220">
              <a:extLst>
                <a:ext uri="{FF2B5EF4-FFF2-40B4-BE49-F238E27FC236}">
                  <a16:creationId xmlns:a16="http://schemas.microsoft.com/office/drawing/2014/main" id="{BE07BD4E-EDA0-4F60-BB75-2F4110CCF88A}"/>
                </a:ext>
              </a:extLst>
            </p:cNvPr>
            <p:cNvSpPr>
              <a:spLocks/>
            </p:cNvSpPr>
            <p:nvPr/>
          </p:nvSpPr>
          <p:spPr bwMode="auto">
            <a:xfrm>
              <a:off x="8491554" y="4015149"/>
              <a:ext cx="6311" cy="6311"/>
            </a:xfrm>
            <a:custGeom>
              <a:avLst/>
              <a:gdLst>
                <a:gd name="T0" fmla="*/ 0 w 2"/>
                <a:gd name="T1" fmla="*/ 0 h 2"/>
                <a:gd name="T2" fmla="*/ 1 w 2"/>
                <a:gd name="T3" fmla="*/ 0 h 2"/>
                <a:gd name="T4" fmla="*/ 1 w 2"/>
                <a:gd name="T5" fmla="*/ 1 h 2"/>
                <a:gd name="T6" fmla="*/ 2 w 2"/>
                <a:gd name="T7" fmla="*/ 2 h 2"/>
                <a:gd name="T8" fmla="*/ 2 w 2"/>
                <a:gd name="T9" fmla="*/ 2 h 2"/>
                <a:gd name="T10" fmla="*/ 1 w 2"/>
                <a:gd name="T11" fmla="*/ 1 h 2"/>
                <a:gd name="T12" fmla="*/ 0 w 2"/>
                <a:gd name="T13" fmla="*/ 1 h 2"/>
                <a:gd name="T14" fmla="*/ 0 w 2"/>
                <a:gd name="T1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" h="2">
                  <a:moveTo>
                    <a:pt x="0" y="0"/>
                  </a:moveTo>
                  <a:cubicBezTo>
                    <a:pt x="0" y="0"/>
                    <a:pt x="1" y="0"/>
                    <a:pt x="1" y="0"/>
                  </a:cubicBezTo>
                  <a:cubicBezTo>
                    <a:pt x="1" y="0"/>
                    <a:pt x="1" y="1"/>
                    <a:pt x="1" y="1"/>
                  </a:cubicBezTo>
                  <a:cubicBezTo>
                    <a:pt x="1" y="1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0" y="1"/>
                    <a:pt x="0" y="1"/>
                    <a:pt x="0" y="1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21" name="Freeform 221">
              <a:extLst>
                <a:ext uri="{FF2B5EF4-FFF2-40B4-BE49-F238E27FC236}">
                  <a16:creationId xmlns:a16="http://schemas.microsoft.com/office/drawing/2014/main" id="{588FE037-CDD3-4AB4-B674-DACE5DD6A8A4}"/>
                </a:ext>
              </a:extLst>
            </p:cNvPr>
            <p:cNvSpPr>
              <a:spLocks/>
            </p:cNvSpPr>
            <p:nvPr/>
          </p:nvSpPr>
          <p:spPr bwMode="auto">
            <a:xfrm>
              <a:off x="8491554" y="4021460"/>
              <a:ext cx="3156" cy="3156"/>
            </a:xfrm>
            <a:custGeom>
              <a:avLst/>
              <a:gdLst>
                <a:gd name="T0" fmla="*/ 0 w 1"/>
                <a:gd name="T1" fmla="*/ 0 h 1"/>
                <a:gd name="T2" fmla="*/ 0 w 1"/>
                <a:gd name="T3" fmla="*/ 0 h 1"/>
                <a:gd name="T4" fmla="*/ 0 w 1"/>
                <a:gd name="T5" fmla="*/ 0 h 1"/>
                <a:gd name="T6" fmla="*/ 1 w 1"/>
                <a:gd name="T7" fmla="*/ 1 h 1"/>
                <a:gd name="T8" fmla="*/ 1 w 1"/>
                <a:gd name="T9" fmla="*/ 1 h 1"/>
                <a:gd name="T10" fmla="*/ 0 w 1"/>
                <a:gd name="T11" fmla="*/ 0 h 1"/>
                <a:gd name="T12" fmla="*/ 0 w 1"/>
                <a:gd name="T13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" y="0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22" name="Freeform 222">
              <a:extLst>
                <a:ext uri="{FF2B5EF4-FFF2-40B4-BE49-F238E27FC236}">
                  <a16:creationId xmlns:a16="http://schemas.microsoft.com/office/drawing/2014/main" id="{72B35568-6DF8-4AF3-91C7-918BB86A7153}"/>
                </a:ext>
              </a:extLst>
            </p:cNvPr>
            <p:cNvSpPr>
              <a:spLocks/>
            </p:cNvSpPr>
            <p:nvPr/>
          </p:nvSpPr>
          <p:spPr bwMode="auto">
            <a:xfrm>
              <a:off x="8494710" y="4018304"/>
              <a:ext cx="3156" cy="9467"/>
            </a:xfrm>
            <a:custGeom>
              <a:avLst/>
              <a:gdLst>
                <a:gd name="T0" fmla="*/ 2 w 2"/>
                <a:gd name="T1" fmla="*/ 2 h 6"/>
                <a:gd name="T2" fmla="*/ 0 w 2"/>
                <a:gd name="T3" fmla="*/ 4 h 6"/>
                <a:gd name="T4" fmla="*/ 0 w 2"/>
                <a:gd name="T5" fmla="*/ 6 h 6"/>
                <a:gd name="T6" fmla="*/ 2 w 2"/>
                <a:gd name="T7" fmla="*/ 4 h 6"/>
                <a:gd name="T8" fmla="*/ 0 w 2"/>
                <a:gd name="T9" fmla="*/ 6 h 6"/>
                <a:gd name="T10" fmla="*/ 2 w 2"/>
                <a:gd name="T11" fmla="*/ 4 h 6"/>
                <a:gd name="T12" fmla="*/ 2 w 2"/>
                <a:gd name="T13" fmla="*/ 4 h 6"/>
                <a:gd name="T14" fmla="*/ 2 w 2"/>
                <a:gd name="T15" fmla="*/ 2 h 6"/>
                <a:gd name="T16" fmla="*/ 2 w 2"/>
                <a:gd name="T17" fmla="*/ 2 h 6"/>
                <a:gd name="T18" fmla="*/ 2 w 2"/>
                <a:gd name="T19" fmla="*/ 2 h 6"/>
                <a:gd name="T20" fmla="*/ 2 w 2"/>
                <a:gd name="T21" fmla="*/ 0 h 6"/>
                <a:gd name="T22" fmla="*/ 2 w 2"/>
                <a:gd name="T23" fmla="*/ 2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" h="6">
                  <a:moveTo>
                    <a:pt x="2" y="2"/>
                  </a:moveTo>
                  <a:lnTo>
                    <a:pt x="0" y="4"/>
                  </a:lnTo>
                  <a:lnTo>
                    <a:pt x="0" y="6"/>
                  </a:lnTo>
                  <a:lnTo>
                    <a:pt x="2" y="4"/>
                  </a:lnTo>
                  <a:lnTo>
                    <a:pt x="0" y="6"/>
                  </a:lnTo>
                  <a:lnTo>
                    <a:pt x="2" y="4"/>
                  </a:lnTo>
                  <a:lnTo>
                    <a:pt x="2" y="4"/>
                  </a:lnTo>
                  <a:lnTo>
                    <a:pt x="2" y="2"/>
                  </a:lnTo>
                  <a:lnTo>
                    <a:pt x="2" y="2"/>
                  </a:lnTo>
                  <a:lnTo>
                    <a:pt x="2" y="2"/>
                  </a:lnTo>
                  <a:lnTo>
                    <a:pt x="2" y="0"/>
                  </a:lnTo>
                  <a:lnTo>
                    <a:pt x="2" y="2"/>
                  </a:ln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23" name="Freeform 223">
              <a:extLst>
                <a:ext uri="{FF2B5EF4-FFF2-40B4-BE49-F238E27FC236}">
                  <a16:creationId xmlns:a16="http://schemas.microsoft.com/office/drawing/2014/main" id="{8B0A0B49-8E23-4BFA-A0CE-B4C1D1BD4261}"/>
                </a:ext>
              </a:extLst>
            </p:cNvPr>
            <p:cNvSpPr>
              <a:spLocks/>
            </p:cNvSpPr>
            <p:nvPr/>
          </p:nvSpPr>
          <p:spPr bwMode="auto">
            <a:xfrm>
              <a:off x="8491554" y="4021460"/>
              <a:ext cx="3156" cy="6311"/>
            </a:xfrm>
            <a:custGeom>
              <a:avLst/>
              <a:gdLst>
                <a:gd name="T0" fmla="*/ 2 w 2"/>
                <a:gd name="T1" fmla="*/ 2 h 4"/>
                <a:gd name="T2" fmla="*/ 2 w 2"/>
                <a:gd name="T3" fmla="*/ 2 h 4"/>
                <a:gd name="T4" fmla="*/ 0 w 2"/>
                <a:gd name="T5" fmla="*/ 4 h 4"/>
                <a:gd name="T6" fmla="*/ 2 w 2"/>
                <a:gd name="T7" fmla="*/ 2 h 4"/>
                <a:gd name="T8" fmla="*/ 2 w 2"/>
                <a:gd name="T9" fmla="*/ 4 h 4"/>
                <a:gd name="T10" fmla="*/ 2 w 2"/>
                <a:gd name="T11" fmla="*/ 4 h 4"/>
                <a:gd name="T12" fmla="*/ 2 w 2"/>
                <a:gd name="T13" fmla="*/ 4 h 4"/>
                <a:gd name="T14" fmla="*/ 2 w 2"/>
                <a:gd name="T15" fmla="*/ 2 h 4"/>
                <a:gd name="T16" fmla="*/ 2 w 2"/>
                <a:gd name="T17" fmla="*/ 2 h 4"/>
                <a:gd name="T18" fmla="*/ 2 w 2"/>
                <a:gd name="T19" fmla="*/ 2 h 4"/>
                <a:gd name="T20" fmla="*/ 2 w 2"/>
                <a:gd name="T21" fmla="*/ 0 h 4"/>
                <a:gd name="T22" fmla="*/ 2 w 2"/>
                <a:gd name="T23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" h="4">
                  <a:moveTo>
                    <a:pt x="2" y="2"/>
                  </a:moveTo>
                  <a:lnTo>
                    <a:pt x="2" y="2"/>
                  </a:lnTo>
                  <a:lnTo>
                    <a:pt x="0" y="4"/>
                  </a:lnTo>
                  <a:lnTo>
                    <a:pt x="2" y="2"/>
                  </a:lnTo>
                  <a:lnTo>
                    <a:pt x="2" y="4"/>
                  </a:lnTo>
                  <a:lnTo>
                    <a:pt x="2" y="4"/>
                  </a:lnTo>
                  <a:lnTo>
                    <a:pt x="2" y="4"/>
                  </a:lnTo>
                  <a:lnTo>
                    <a:pt x="2" y="2"/>
                  </a:lnTo>
                  <a:lnTo>
                    <a:pt x="2" y="2"/>
                  </a:lnTo>
                  <a:lnTo>
                    <a:pt x="2" y="2"/>
                  </a:lnTo>
                  <a:lnTo>
                    <a:pt x="2" y="0"/>
                  </a:lnTo>
                  <a:lnTo>
                    <a:pt x="2" y="2"/>
                  </a:ln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24" name="Freeform 224">
              <a:extLst>
                <a:ext uri="{FF2B5EF4-FFF2-40B4-BE49-F238E27FC236}">
                  <a16:creationId xmlns:a16="http://schemas.microsoft.com/office/drawing/2014/main" id="{5818C669-0F45-4CED-9929-B9D3F9B031CF}"/>
                </a:ext>
              </a:extLst>
            </p:cNvPr>
            <p:cNvSpPr>
              <a:spLocks/>
            </p:cNvSpPr>
            <p:nvPr/>
          </p:nvSpPr>
          <p:spPr bwMode="auto">
            <a:xfrm>
              <a:off x="8475776" y="4024616"/>
              <a:ext cx="0" cy="3156"/>
            </a:xfrm>
            <a:custGeom>
              <a:avLst/>
              <a:gdLst>
                <a:gd name="T0" fmla="*/ 0 h 1"/>
                <a:gd name="T1" fmla="*/ 1 h 1"/>
                <a:gd name="T2" fmla="*/ 1 h 1"/>
                <a:gd name="T3" fmla="*/ 1 h 1"/>
                <a:gd name="T4" fmla="*/ 0 h 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</a:cxnLst>
              <a:rect l="0" t="0" r="r" b="b"/>
              <a:pathLst>
                <a:path h="1">
                  <a:moveTo>
                    <a:pt x="0" y="0"/>
                  </a:moveTo>
                  <a:cubicBezTo>
                    <a:pt x="0" y="0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25" name="Freeform 225">
              <a:extLst>
                <a:ext uri="{FF2B5EF4-FFF2-40B4-BE49-F238E27FC236}">
                  <a16:creationId xmlns:a16="http://schemas.microsoft.com/office/drawing/2014/main" id="{14329342-91FA-4BB8-A4DA-F5300AA91EE3}"/>
                </a:ext>
              </a:extLst>
            </p:cNvPr>
            <p:cNvSpPr>
              <a:spLocks/>
            </p:cNvSpPr>
            <p:nvPr/>
          </p:nvSpPr>
          <p:spPr bwMode="auto">
            <a:xfrm>
              <a:off x="8501021" y="4030927"/>
              <a:ext cx="25246" cy="31557"/>
            </a:xfrm>
            <a:custGeom>
              <a:avLst/>
              <a:gdLst>
                <a:gd name="T0" fmla="*/ 8 w 8"/>
                <a:gd name="T1" fmla="*/ 0 h 10"/>
                <a:gd name="T2" fmla="*/ 6 w 8"/>
                <a:gd name="T3" fmla="*/ 1 h 10"/>
                <a:gd name="T4" fmla="*/ 6 w 8"/>
                <a:gd name="T5" fmla="*/ 1 h 10"/>
                <a:gd name="T6" fmla="*/ 5 w 8"/>
                <a:gd name="T7" fmla="*/ 1 h 10"/>
                <a:gd name="T8" fmla="*/ 5 w 8"/>
                <a:gd name="T9" fmla="*/ 2 h 10"/>
                <a:gd name="T10" fmla="*/ 5 w 8"/>
                <a:gd name="T11" fmla="*/ 1 h 10"/>
                <a:gd name="T12" fmla="*/ 5 w 8"/>
                <a:gd name="T13" fmla="*/ 1 h 10"/>
                <a:gd name="T14" fmla="*/ 4 w 8"/>
                <a:gd name="T15" fmla="*/ 1 h 10"/>
                <a:gd name="T16" fmla="*/ 4 w 8"/>
                <a:gd name="T17" fmla="*/ 2 h 10"/>
                <a:gd name="T18" fmla="*/ 4 w 8"/>
                <a:gd name="T19" fmla="*/ 3 h 10"/>
                <a:gd name="T20" fmla="*/ 3 w 8"/>
                <a:gd name="T21" fmla="*/ 4 h 10"/>
                <a:gd name="T22" fmla="*/ 2 w 8"/>
                <a:gd name="T23" fmla="*/ 5 h 10"/>
                <a:gd name="T24" fmla="*/ 1 w 8"/>
                <a:gd name="T25" fmla="*/ 6 h 10"/>
                <a:gd name="T26" fmla="*/ 0 w 8"/>
                <a:gd name="T27" fmla="*/ 7 h 10"/>
                <a:gd name="T28" fmla="*/ 1 w 8"/>
                <a:gd name="T29" fmla="*/ 8 h 10"/>
                <a:gd name="T30" fmla="*/ 1 w 8"/>
                <a:gd name="T31" fmla="*/ 9 h 10"/>
                <a:gd name="T32" fmla="*/ 1 w 8"/>
                <a:gd name="T33" fmla="*/ 10 h 10"/>
                <a:gd name="T34" fmla="*/ 1 w 8"/>
                <a:gd name="T35" fmla="*/ 10 h 10"/>
                <a:gd name="T36" fmla="*/ 2 w 8"/>
                <a:gd name="T37" fmla="*/ 8 h 10"/>
                <a:gd name="T38" fmla="*/ 3 w 8"/>
                <a:gd name="T39" fmla="*/ 8 h 10"/>
                <a:gd name="T40" fmla="*/ 4 w 8"/>
                <a:gd name="T41" fmla="*/ 7 h 10"/>
                <a:gd name="T42" fmla="*/ 6 w 8"/>
                <a:gd name="T43" fmla="*/ 6 h 10"/>
                <a:gd name="T44" fmla="*/ 6 w 8"/>
                <a:gd name="T45" fmla="*/ 5 h 10"/>
                <a:gd name="T46" fmla="*/ 6 w 8"/>
                <a:gd name="T47" fmla="*/ 4 h 10"/>
                <a:gd name="T48" fmla="*/ 6 w 8"/>
                <a:gd name="T49" fmla="*/ 3 h 10"/>
                <a:gd name="T50" fmla="*/ 7 w 8"/>
                <a:gd name="T51" fmla="*/ 1 h 10"/>
                <a:gd name="T52" fmla="*/ 8 w 8"/>
                <a:gd name="T53" fmla="*/ 0 h 10"/>
                <a:gd name="T54" fmla="*/ 8 w 8"/>
                <a:gd name="T55" fmla="*/ 0 h 10"/>
                <a:gd name="T56" fmla="*/ 8 w 8"/>
                <a:gd name="T57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8" h="10">
                  <a:moveTo>
                    <a:pt x="8" y="0"/>
                  </a:moveTo>
                  <a:cubicBezTo>
                    <a:pt x="7" y="0"/>
                    <a:pt x="6" y="1"/>
                    <a:pt x="6" y="1"/>
                  </a:cubicBezTo>
                  <a:cubicBezTo>
                    <a:pt x="6" y="1"/>
                    <a:pt x="6" y="1"/>
                    <a:pt x="6" y="1"/>
                  </a:cubicBezTo>
                  <a:cubicBezTo>
                    <a:pt x="6" y="0"/>
                    <a:pt x="6" y="0"/>
                    <a:pt x="5" y="1"/>
                  </a:cubicBezTo>
                  <a:cubicBezTo>
                    <a:pt x="5" y="1"/>
                    <a:pt x="5" y="2"/>
                    <a:pt x="5" y="2"/>
                  </a:cubicBezTo>
                  <a:cubicBezTo>
                    <a:pt x="5" y="2"/>
                    <a:pt x="5" y="2"/>
                    <a:pt x="5" y="1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5" y="1"/>
                    <a:pt x="4" y="1"/>
                    <a:pt x="4" y="1"/>
                  </a:cubicBezTo>
                  <a:cubicBezTo>
                    <a:pt x="4" y="1"/>
                    <a:pt x="4" y="2"/>
                    <a:pt x="4" y="2"/>
                  </a:cubicBezTo>
                  <a:cubicBezTo>
                    <a:pt x="4" y="2"/>
                    <a:pt x="4" y="3"/>
                    <a:pt x="4" y="3"/>
                  </a:cubicBezTo>
                  <a:cubicBezTo>
                    <a:pt x="4" y="3"/>
                    <a:pt x="3" y="4"/>
                    <a:pt x="3" y="4"/>
                  </a:cubicBezTo>
                  <a:cubicBezTo>
                    <a:pt x="3" y="4"/>
                    <a:pt x="2" y="5"/>
                    <a:pt x="2" y="5"/>
                  </a:cubicBezTo>
                  <a:cubicBezTo>
                    <a:pt x="2" y="6"/>
                    <a:pt x="1" y="6"/>
                    <a:pt x="1" y="6"/>
                  </a:cubicBezTo>
                  <a:cubicBezTo>
                    <a:pt x="1" y="6"/>
                    <a:pt x="1" y="7"/>
                    <a:pt x="0" y="7"/>
                  </a:cubicBezTo>
                  <a:cubicBezTo>
                    <a:pt x="0" y="8"/>
                    <a:pt x="0" y="8"/>
                    <a:pt x="1" y="8"/>
                  </a:cubicBezTo>
                  <a:cubicBezTo>
                    <a:pt x="1" y="8"/>
                    <a:pt x="1" y="8"/>
                    <a:pt x="1" y="9"/>
                  </a:cubicBezTo>
                  <a:cubicBezTo>
                    <a:pt x="1" y="9"/>
                    <a:pt x="1" y="10"/>
                    <a:pt x="1" y="10"/>
                  </a:cubicBezTo>
                  <a:cubicBezTo>
                    <a:pt x="1" y="10"/>
                    <a:pt x="1" y="10"/>
                    <a:pt x="1" y="10"/>
                  </a:cubicBezTo>
                  <a:cubicBezTo>
                    <a:pt x="1" y="9"/>
                    <a:pt x="1" y="9"/>
                    <a:pt x="2" y="8"/>
                  </a:cubicBezTo>
                  <a:cubicBezTo>
                    <a:pt x="2" y="8"/>
                    <a:pt x="2" y="8"/>
                    <a:pt x="3" y="8"/>
                  </a:cubicBezTo>
                  <a:cubicBezTo>
                    <a:pt x="3" y="8"/>
                    <a:pt x="4" y="8"/>
                    <a:pt x="4" y="7"/>
                  </a:cubicBezTo>
                  <a:cubicBezTo>
                    <a:pt x="5" y="7"/>
                    <a:pt x="6" y="6"/>
                    <a:pt x="6" y="6"/>
                  </a:cubicBezTo>
                  <a:cubicBezTo>
                    <a:pt x="6" y="6"/>
                    <a:pt x="6" y="5"/>
                    <a:pt x="6" y="5"/>
                  </a:cubicBezTo>
                  <a:cubicBezTo>
                    <a:pt x="6" y="4"/>
                    <a:pt x="6" y="4"/>
                    <a:pt x="6" y="4"/>
                  </a:cubicBezTo>
                  <a:cubicBezTo>
                    <a:pt x="6" y="3"/>
                    <a:pt x="6" y="3"/>
                    <a:pt x="6" y="3"/>
                  </a:cubicBezTo>
                  <a:cubicBezTo>
                    <a:pt x="6" y="2"/>
                    <a:pt x="7" y="2"/>
                    <a:pt x="7" y="1"/>
                  </a:cubicBezTo>
                  <a:cubicBezTo>
                    <a:pt x="7" y="1"/>
                    <a:pt x="8" y="0"/>
                    <a:pt x="8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8" y="0"/>
                    <a:pt x="8" y="0"/>
                    <a:pt x="8" y="0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26" name="Freeform 226">
              <a:extLst>
                <a:ext uri="{FF2B5EF4-FFF2-40B4-BE49-F238E27FC236}">
                  <a16:creationId xmlns:a16="http://schemas.microsoft.com/office/drawing/2014/main" id="{64D14348-8675-4C98-BC38-96AEBE5CA541}"/>
                </a:ext>
              </a:extLst>
            </p:cNvPr>
            <p:cNvSpPr>
              <a:spLocks/>
            </p:cNvSpPr>
            <p:nvPr/>
          </p:nvSpPr>
          <p:spPr bwMode="auto">
            <a:xfrm>
              <a:off x="8519956" y="4043550"/>
              <a:ext cx="3156" cy="6311"/>
            </a:xfrm>
            <a:custGeom>
              <a:avLst/>
              <a:gdLst>
                <a:gd name="T0" fmla="*/ 0 w 1"/>
                <a:gd name="T1" fmla="*/ 0 h 2"/>
                <a:gd name="T2" fmla="*/ 1 w 1"/>
                <a:gd name="T3" fmla="*/ 0 h 2"/>
                <a:gd name="T4" fmla="*/ 1 w 1"/>
                <a:gd name="T5" fmla="*/ 1 h 2"/>
                <a:gd name="T6" fmla="*/ 1 w 1"/>
                <a:gd name="T7" fmla="*/ 2 h 2"/>
                <a:gd name="T8" fmla="*/ 1 w 1"/>
                <a:gd name="T9" fmla="*/ 2 h 2"/>
                <a:gd name="T10" fmla="*/ 1 w 1"/>
                <a:gd name="T11" fmla="*/ 1 h 2"/>
                <a:gd name="T12" fmla="*/ 0 w 1"/>
                <a:gd name="T13" fmla="*/ 1 h 2"/>
                <a:gd name="T14" fmla="*/ 0 w 1"/>
                <a:gd name="T1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" h="2">
                  <a:moveTo>
                    <a:pt x="0" y="0"/>
                  </a:moveTo>
                  <a:cubicBezTo>
                    <a:pt x="0" y="0"/>
                    <a:pt x="1" y="0"/>
                    <a:pt x="1" y="0"/>
                  </a:cubicBezTo>
                  <a:cubicBezTo>
                    <a:pt x="1" y="0"/>
                    <a:pt x="1" y="1"/>
                    <a:pt x="1" y="1"/>
                  </a:cubicBezTo>
                  <a:cubicBezTo>
                    <a:pt x="1" y="1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0" y="1"/>
                    <a:pt x="0" y="1"/>
                    <a:pt x="0" y="1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27" name="Freeform 227">
              <a:extLst>
                <a:ext uri="{FF2B5EF4-FFF2-40B4-BE49-F238E27FC236}">
                  <a16:creationId xmlns:a16="http://schemas.microsoft.com/office/drawing/2014/main" id="{DD9FD38E-37D3-4E91-AC60-4EA73B6A94D6}"/>
                </a:ext>
              </a:extLst>
            </p:cNvPr>
            <p:cNvSpPr>
              <a:spLocks/>
            </p:cNvSpPr>
            <p:nvPr/>
          </p:nvSpPr>
          <p:spPr bwMode="auto">
            <a:xfrm>
              <a:off x="8519956" y="4046706"/>
              <a:ext cx="3156" cy="6311"/>
            </a:xfrm>
            <a:custGeom>
              <a:avLst/>
              <a:gdLst>
                <a:gd name="T0" fmla="*/ 0 w 1"/>
                <a:gd name="T1" fmla="*/ 0 h 2"/>
                <a:gd name="T2" fmla="*/ 0 w 1"/>
                <a:gd name="T3" fmla="*/ 0 h 2"/>
                <a:gd name="T4" fmla="*/ 0 w 1"/>
                <a:gd name="T5" fmla="*/ 1 h 2"/>
                <a:gd name="T6" fmla="*/ 1 w 1"/>
                <a:gd name="T7" fmla="*/ 2 h 2"/>
                <a:gd name="T8" fmla="*/ 1 w 1"/>
                <a:gd name="T9" fmla="*/ 2 h 2"/>
                <a:gd name="T10" fmla="*/ 0 w 1"/>
                <a:gd name="T11" fmla="*/ 1 h 2"/>
                <a:gd name="T12" fmla="*/ 0 w 1"/>
                <a:gd name="T13" fmla="*/ 1 h 2"/>
                <a:gd name="T14" fmla="*/ 0 w 1"/>
                <a:gd name="T1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" h="2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1"/>
                    <a:pt x="0" y="1"/>
                  </a:cubicBezTo>
                  <a:cubicBezTo>
                    <a:pt x="0" y="1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28" name="Freeform 228">
              <a:extLst>
                <a:ext uri="{FF2B5EF4-FFF2-40B4-BE49-F238E27FC236}">
                  <a16:creationId xmlns:a16="http://schemas.microsoft.com/office/drawing/2014/main" id="{4228E6E6-693C-40E5-8CB0-6A1144B02A2B}"/>
                </a:ext>
              </a:extLst>
            </p:cNvPr>
            <p:cNvSpPr>
              <a:spLocks/>
            </p:cNvSpPr>
            <p:nvPr/>
          </p:nvSpPr>
          <p:spPr bwMode="auto">
            <a:xfrm>
              <a:off x="8523111" y="4046706"/>
              <a:ext cx="3156" cy="9467"/>
            </a:xfrm>
            <a:custGeom>
              <a:avLst/>
              <a:gdLst>
                <a:gd name="T0" fmla="*/ 0 w 2"/>
                <a:gd name="T1" fmla="*/ 2 h 6"/>
                <a:gd name="T2" fmla="*/ 0 w 2"/>
                <a:gd name="T3" fmla="*/ 4 h 6"/>
                <a:gd name="T4" fmla="*/ 0 w 2"/>
                <a:gd name="T5" fmla="*/ 4 h 6"/>
                <a:gd name="T6" fmla="*/ 0 w 2"/>
                <a:gd name="T7" fmla="*/ 4 h 6"/>
                <a:gd name="T8" fmla="*/ 0 w 2"/>
                <a:gd name="T9" fmla="*/ 6 h 6"/>
                <a:gd name="T10" fmla="*/ 2 w 2"/>
                <a:gd name="T11" fmla="*/ 4 h 6"/>
                <a:gd name="T12" fmla="*/ 2 w 2"/>
                <a:gd name="T13" fmla="*/ 4 h 6"/>
                <a:gd name="T14" fmla="*/ 2 w 2"/>
                <a:gd name="T15" fmla="*/ 2 h 6"/>
                <a:gd name="T16" fmla="*/ 2 w 2"/>
                <a:gd name="T17" fmla="*/ 2 h 6"/>
                <a:gd name="T18" fmla="*/ 2 w 2"/>
                <a:gd name="T19" fmla="*/ 2 h 6"/>
                <a:gd name="T20" fmla="*/ 0 w 2"/>
                <a:gd name="T21" fmla="*/ 0 h 6"/>
                <a:gd name="T22" fmla="*/ 0 w 2"/>
                <a:gd name="T23" fmla="*/ 2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" h="6">
                  <a:moveTo>
                    <a:pt x="0" y="2"/>
                  </a:moveTo>
                  <a:lnTo>
                    <a:pt x="0" y="4"/>
                  </a:lnTo>
                  <a:lnTo>
                    <a:pt x="0" y="4"/>
                  </a:lnTo>
                  <a:lnTo>
                    <a:pt x="0" y="4"/>
                  </a:lnTo>
                  <a:lnTo>
                    <a:pt x="0" y="6"/>
                  </a:lnTo>
                  <a:lnTo>
                    <a:pt x="2" y="4"/>
                  </a:lnTo>
                  <a:lnTo>
                    <a:pt x="2" y="4"/>
                  </a:lnTo>
                  <a:lnTo>
                    <a:pt x="2" y="2"/>
                  </a:lnTo>
                  <a:lnTo>
                    <a:pt x="2" y="2"/>
                  </a:lnTo>
                  <a:lnTo>
                    <a:pt x="2" y="2"/>
                  </a:lnTo>
                  <a:lnTo>
                    <a:pt x="0" y="0"/>
                  </a:lnTo>
                  <a:lnTo>
                    <a:pt x="0" y="2"/>
                  </a:ln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29" name="Freeform 229">
              <a:extLst>
                <a:ext uri="{FF2B5EF4-FFF2-40B4-BE49-F238E27FC236}">
                  <a16:creationId xmlns:a16="http://schemas.microsoft.com/office/drawing/2014/main" id="{53D6B601-3F8F-4736-B54B-293857C1BDC9}"/>
                </a:ext>
              </a:extLst>
            </p:cNvPr>
            <p:cNvSpPr>
              <a:spLocks/>
            </p:cNvSpPr>
            <p:nvPr/>
          </p:nvSpPr>
          <p:spPr bwMode="auto">
            <a:xfrm>
              <a:off x="8519956" y="4049861"/>
              <a:ext cx="3156" cy="6311"/>
            </a:xfrm>
            <a:custGeom>
              <a:avLst/>
              <a:gdLst>
                <a:gd name="T0" fmla="*/ 2 w 2"/>
                <a:gd name="T1" fmla="*/ 2 h 4"/>
                <a:gd name="T2" fmla="*/ 2 w 2"/>
                <a:gd name="T3" fmla="*/ 2 h 4"/>
                <a:gd name="T4" fmla="*/ 0 w 2"/>
                <a:gd name="T5" fmla="*/ 4 h 4"/>
                <a:gd name="T6" fmla="*/ 2 w 2"/>
                <a:gd name="T7" fmla="*/ 2 h 4"/>
                <a:gd name="T8" fmla="*/ 0 w 2"/>
                <a:gd name="T9" fmla="*/ 4 h 4"/>
                <a:gd name="T10" fmla="*/ 2 w 2"/>
                <a:gd name="T11" fmla="*/ 4 h 4"/>
                <a:gd name="T12" fmla="*/ 2 w 2"/>
                <a:gd name="T13" fmla="*/ 4 h 4"/>
                <a:gd name="T14" fmla="*/ 2 w 2"/>
                <a:gd name="T15" fmla="*/ 2 h 4"/>
                <a:gd name="T16" fmla="*/ 2 w 2"/>
                <a:gd name="T17" fmla="*/ 2 h 4"/>
                <a:gd name="T18" fmla="*/ 2 w 2"/>
                <a:gd name="T19" fmla="*/ 2 h 4"/>
                <a:gd name="T20" fmla="*/ 2 w 2"/>
                <a:gd name="T21" fmla="*/ 0 h 4"/>
                <a:gd name="T22" fmla="*/ 2 w 2"/>
                <a:gd name="T23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" h="4">
                  <a:moveTo>
                    <a:pt x="2" y="2"/>
                  </a:moveTo>
                  <a:lnTo>
                    <a:pt x="2" y="2"/>
                  </a:lnTo>
                  <a:lnTo>
                    <a:pt x="0" y="4"/>
                  </a:lnTo>
                  <a:lnTo>
                    <a:pt x="2" y="2"/>
                  </a:lnTo>
                  <a:lnTo>
                    <a:pt x="0" y="4"/>
                  </a:lnTo>
                  <a:lnTo>
                    <a:pt x="2" y="4"/>
                  </a:lnTo>
                  <a:lnTo>
                    <a:pt x="2" y="4"/>
                  </a:lnTo>
                  <a:lnTo>
                    <a:pt x="2" y="2"/>
                  </a:lnTo>
                  <a:lnTo>
                    <a:pt x="2" y="2"/>
                  </a:lnTo>
                  <a:lnTo>
                    <a:pt x="2" y="2"/>
                  </a:lnTo>
                  <a:lnTo>
                    <a:pt x="2" y="0"/>
                  </a:lnTo>
                  <a:lnTo>
                    <a:pt x="2" y="2"/>
                  </a:ln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30" name="Freeform 230">
              <a:extLst>
                <a:ext uri="{FF2B5EF4-FFF2-40B4-BE49-F238E27FC236}">
                  <a16:creationId xmlns:a16="http://schemas.microsoft.com/office/drawing/2014/main" id="{22FC6D9A-F037-4DD5-B20A-0DF31D0101FF}"/>
                </a:ext>
              </a:extLst>
            </p:cNvPr>
            <p:cNvSpPr>
              <a:spLocks/>
            </p:cNvSpPr>
            <p:nvPr/>
          </p:nvSpPr>
          <p:spPr bwMode="auto">
            <a:xfrm>
              <a:off x="8504177" y="4053017"/>
              <a:ext cx="0" cy="3156"/>
            </a:xfrm>
            <a:custGeom>
              <a:avLst/>
              <a:gdLst>
                <a:gd name="T0" fmla="*/ 0 h 1"/>
                <a:gd name="T1" fmla="*/ 0 h 1"/>
                <a:gd name="T2" fmla="*/ 1 h 1"/>
                <a:gd name="T3" fmla="*/ 0 h 1"/>
                <a:gd name="T4" fmla="*/ 0 h 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</a:cxnLst>
              <a:rect l="0" t="0" r="r" b="b"/>
              <a:pathLst>
                <a:path h="1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31" name="Freeform 231">
              <a:extLst>
                <a:ext uri="{FF2B5EF4-FFF2-40B4-BE49-F238E27FC236}">
                  <a16:creationId xmlns:a16="http://schemas.microsoft.com/office/drawing/2014/main" id="{53F42721-AE3F-420A-A9ED-3EB2285E6C3B}"/>
                </a:ext>
              </a:extLst>
            </p:cNvPr>
            <p:cNvSpPr>
              <a:spLocks/>
            </p:cNvSpPr>
            <p:nvPr/>
          </p:nvSpPr>
          <p:spPr bwMode="auto">
            <a:xfrm>
              <a:off x="8373215" y="4056173"/>
              <a:ext cx="170407" cy="93093"/>
            </a:xfrm>
            <a:custGeom>
              <a:avLst/>
              <a:gdLst>
                <a:gd name="T0" fmla="*/ 39 w 55"/>
                <a:gd name="T1" fmla="*/ 30 h 30"/>
                <a:gd name="T2" fmla="*/ 55 w 55"/>
                <a:gd name="T3" fmla="*/ 18 h 30"/>
                <a:gd name="T4" fmla="*/ 18 w 55"/>
                <a:gd name="T5" fmla="*/ 9 h 30"/>
                <a:gd name="T6" fmla="*/ 15 w 55"/>
                <a:gd name="T7" fmla="*/ 2 h 30"/>
                <a:gd name="T8" fmla="*/ 6 w 55"/>
                <a:gd name="T9" fmla="*/ 0 h 30"/>
                <a:gd name="T10" fmla="*/ 3 w 55"/>
                <a:gd name="T11" fmla="*/ 10 h 30"/>
                <a:gd name="T12" fmla="*/ 5 w 55"/>
                <a:gd name="T13" fmla="*/ 14 h 30"/>
                <a:gd name="T14" fmla="*/ 2 w 55"/>
                <a:gd name="T15" fmla="*/ 18 h 30"/>
                <a:gd name="T16" fmla="*/ 0 w 55"/>
                <a:gd name="T17" fmla="*/ 26 h 30"/>
                <a:gd name="T18" fmla="*/ 10 w 55"/>
                <a:gd name="T19" fmla="*/ 29 h 30"/>
                <a:gd name="T20" fmla="*/ 14 w 55"/>
                <a:gd name="T21" fmla="*/ 24 h 30"/>
                <a:gd name="T22" fmla="*/ 39 w 55"/>
                <a:gd name="T23" fmla="*/ 3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5" h="30">
                  <a:moveTo>
                    <a:pt x="39" y="30"/>
                  </a:moveTo>
                  <a:cubicBezTo>
                    <a:pt x="46" y="27"/>
                    <a:pt x="51" y="22"/>
                    <a:pt x="55" y="18"/>
                  </a:cubicBezTo>
                  <a:cubicBezTo>
                    <a:pt x="18" y="9"/>
                    <a:pt x="18" y="9"/>
                    <a:pt x="18" y="9"/>
                  </a:cubicBezTo>
                  <a:cubicBezTo>
                    <a:pt x="15" y="2"/>
                    <a:pt x="15" y="2"/>
                    <a:pt x="15" y="2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3" y="10"/>
                    <a:pt x="3" y="10"/>
                    <a:pt x="3" y="10"/>
                  </a:cubicBezTo>
                  <a:cubicBezTo>
                    <a:pt x="5" y="14"/>
                    <a:pt x="5" y="14"/>
                    <a:pt x="5" y="14"/>
                  </a:cubicBezTo>
                  <a:cubicBezTo>
                    <a:pt x="2" y="18"/>
                    <a:pt x="2" y="18"/>
                    <a:pt x="2" y="18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10" y="29"/>
                    <a:pt x="10" y="29"/>
                    <a:pt x="10" y="29"/>
                  </a:cubicBezTo>
                  <a:cubicBezTo>
                    <a:pt x="14" y="24"/>
                    <a:pt x="14" y="24"/>
                    <a:pt x="14" y="24"/>
                  </a:cubicBezTo>
                  <a:lnTo>
                    <a:pt x="39" y="30"/>
                  </a:lnTo>
                  <a:close/>
                </a:path>
              </a:pathLst>
            </a:custGeom>
            <a:solidFill>
              <a:srgbClr val="D9CE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32" name="Freeform 232">
              <a:extLst>
                <a:ext uri="{FF2B5EF4-FFF2-40B4-BE49-F238E27FC236}">
                  <a16:creationId xmlns:a16="http://schemas.microsoft.com/office/drawing/2014/main" id="{EE2B3331-E6BD-4D46-8786-7AEE07852959}"/>
                </a:ext>
              </a:extLst>
            </p:cNvPr>
            <p:cNvSpPr>
              <a:spLocks/>
            </p:cNvSpPr>
            <p:nvPr/>
          </p:nvSpPr>
          <p:spPr bwMode="auto">
            <a:xfrm>
              <a:off x="8373215" y="4056173"/>
              <a:ext cx="167252" cy="89938"/>
            </a:xfrm>
            <a:custGeom>
              <a:avLst/>
              <a:gdLst>
                <a:gd name="T0" fmla="*/ 41 w 54"/>
                <a:gd name="T1" fmla="*/ 29 h 29"/>
                <a:gd name="T2" fmla="*/ 54 w 54"/>
                <a:gd name="T3" fmla="*/ 19 h 29"/>
                <a:gd name="T4" fmla="*/ 17 w 54"/>
                <a:gd name="T5" fmla="*/ 11 h 29"/>
                <a:gd name="T6" fmla="*/ 14 w 54"/>
                <a:gd name="T7" fmla="*/ 2 h 29"/>
                <a:gd name="T8" fmla="*/ 6 w 54"/>
                <a:gd name="T9" fmla="*/ 0 h 29"/>
                <a:gd name="T10" fmla="*/ 4 w 54"/>
                <a:gd name="T11" fmla="*/ 7 h 29"/>
                <a:gd name="T12" fmla="*/ 6 w 54"/>
                <a:gd name="T13" fmla="*/ 15 h 29"/>
                <a:gd name="T14" fmla="*/ 1 w 54"/>
                <a:gd name="T15" fmla="*/ 21 h 29"/>
                <a:gd name="T16" fmla="*/ 0 w 54"/>
                <a:gd name="T17" fmla="*/ 26 h 29"/>
                <a:gd name="T18" fmla="*/ 8 w 54"/>
                <a:gd name="T19" fmla="*/ 28 h 29"/>
                <a:gd name="T20" fmla="*/ 14 w 54"/>
                <a:gd name="T21" fmla="*/ 23 h 29"/>
                <a:gd name="T22" fmla="*/ 41 w 54"/>
                <a:gd name="T23" fmla="*/ 29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4" h="29">
                  <a:moveTo>
                    <a:pt x="41" y="29"/>
                  </a:moveTo>
                  <a:cubicBezTo>
                    <a:pt x="46" y="26"/>
                    <a:pt x="51" y="22"/>
                    <a:pt x="54" y="19"/>
                  </a:cubicBezTo>
                  <a:cubicBezTo>
                    <a:pt x="17" y="11"/>
                    <a:pt x="17" y="11"/>
                    <a:pt x="17" y="11"/>
                  </a:cubicBezTo>
                  <a:cubicBezTo>
                    <a:pt x="14" y="2"/>
                    <a:pt x="14" y="2"/>
                    <a:pt x="14" y="2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6" y="15"/>
                    <a:pt x="6" y="15"/>
                    <a:pt x="6" y="15"/>
                  </a:cubicBezTo>
                  <a:cubicBezTo>
                    <a:pt x="1" y="21"/>
                    <a:pt x="1" y="21"/>
                    <a:pt x="1" y="21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8" y="28"/>
                    <a:pt x="8" y="28"/>
                    <a:pt x="8" y="28"/>
                  </a:cubicBezTo>
                  <a:cubicBezTo>
                    <a:pt x="14" y="23"/>
                    <a:pt x="14" y="23"/>
                    <a:pt x="14" y="23"/>
                  </a:cubicBezTo>
                  <a:lnTo>
                    <a:pt x="41" y="29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33" name="Freeform 233">
              <a:extLst>
                <a:ext uri="{FF2B5EF4-FFF2-40B4-BE49-F238E27FC236}">
                  <a16:creationId xmlns:a16="http://schemas.microsoft.com/office/drawing/2014/main" id="{95D87B13-C109-4568-B08A-355FCB261AFD}"/>
                </a:ext>
              </a:extLst>
            </p:cNvPr>
            <p:cNvSpPr>
              <a:spLocks/>
            </p:cNvSpPr>
            <p:nvPr/>
          </p:nvSpPr>
          <p:spPr bwMode="auto">
            <a:xfrm>
              <a:off x="8411084" y="4095619"/>
              <a:ext cx="23668" cy="22090"/>
            </a:xfrm>
            <a:custGeom>
              <a:avLst/>
              <a:gdLst>
                <a:gd name="T0" fmla="*/ 8 w 15"/>
                <a:gd name="T1" fmla="*/ 0 h 14"/>
                <a:gd name="T2" fmla="*/ 8 w 15"/>
                <a:gd name="T3" fmla="*/ 2 h 14"/>
                <a:gd name="T4" fmla="*/ 2 w 15"/>
                <a:gd name="T5" fmla="*/ 4 h 14"/>
                <a:gd name="T6" fmla="*/ 2 w 15"/>
                <a:gd name="T7" fmla="*/ 4 h 14"/>
                <a:gd name="T8" fmla="*/ 2 w 15"/>
                <a:gd name="T9" fmla="*/ 6 h 14"/>
                <a:gd name="T10" fmla="*/ 2 w 15"/>
                <a:gd name="T11" fmla="*/ 6 h 14"/>
                <a:gd name="T12" fmla="*/ 2 w 15"/>
                <a:gd name="T13" fmla="*/ 6 h 14"/>
                <a:gd name="T14" fmla="*/ 2 w 15"/>
                <a:gd name="T15" fmla="*/ 8 h 14"/>
                <a:gd name="T16" fmla="*/ 0 w 15"/>
                <a:gd name="T17" fmla="*/ 8 h 14"/>
                <a:gd name="T18" fmla="*/ 2 w 15"/>
                <a:gd name="T19" fmla="*/ 8 h 14"/>
                <a:gd name="T20" fmla="*/ 6 w 15"/>
                <a:gd name="T21" fmla="*/ 12 h 14"/>
                <a:gd name="T22" fmla="*/ 4 w 15"/>
                <a:gd name="T23" fmla="*/ 14 h 14"/>
                <a:gd name="T24" fmla="*/ 6 w 15"/>
                <a:gd name="T25" fmla="*/ 12 h 14"/>
                <a:gd name="T26" fmla="*/ 6 w 15"/>
                <a:gd name="T27" fmla="*/ 14 h 14"/>
                <a:gd name="T28" fmla="*/ 6 w 15"/>
                <a:gd name="T29" fmla="*/ 14 h 14"/>
                <a:gd name="T30" fmla="*/ 8 w 15"/>
                <a:gd name="T31" fmla="*/ 12 h 14"/>
                <a:gd name="T32" fmla="*/ 8 w 15"/>
                <a:gd name="T33" fmla="*/ 14 h 14"/>
                <a:gd name="T34" fmla="*/ 8 w 15"/>
                <a:gd name="T35" fmla="*/ 14 h 14"/>
                <a:gd name="T36" fmla="*/ 13 w 15"/>
                <a:gd name="T37" fmla="*/ 10 h 14"/>
                <a:gd name="T38" fmla="*/ 13 w 15"/>
                <a:gd name="T39" fmla="*/ 12 h 14"/>
                <a:gd name="T40" fmla="*/ 13 w 15"/>
                <a:gd name="T41" fmla="*/ 10 h 14"/>
                <a:gd name="T42" fmla="*/ 13 w 15"/>
                <a:gd name="T43" fmla="*/ 10 h 14"/>
                <a:gd name="T44" fmla="*/ 13 w 15"/>
                <a:gd name="T45" fmla="*/ 10 h 14"/>
                <a:gd name="T46" fmla="*/ 13 w 15"/>
                <a:gd name="T47" fmla="*/ 8 h 14"/>
                <a:gd name="T48" fmla="*/ 15 w 15"/>
                <a:gd name="T49" fmla="*/ 8 h 14"/>
                <a:gd name="T50" fmla="*/ 13 w 15"/>
                <a:gd name="T51" fmla="*/ 8 h 14"/>
                <a:gd name="T52" fmla="*/ 10 w 15"/>
                <a:gd name="T53" fmla="*/ 2 h 14"/>
                <a:gd name="T54" fmla="*/ 11 w 15"/>
                <a:gd name="T55" fmla="*/ 2 h 14"/>
                <a:gd name="T56" fmla="*/ 10 w 15"/>
                <a:gd name="T57" fmla="*/ 2 h 14"/>
                <a:gd name="T58" fmla="*/ 10 w 15"/>
                <a:gd name="T59" fmla="*/ 2 h 14"/>
                <a:gd name="T60" fmla="*/ 8 w 15"/>
                <a:gd name="T61" fmla="*/ 2 h 14"/>
                <a:gd name="T62" fmla="*/ 8 w 15"/>
                <a:gd name="T63" fmla="*/ 2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5" h="14">
                  <a:moveTo>
                    <a:pt x="8" y="0"/>
                  </a:moveTo>
                  <a:lnTo>
                    <a:pt x="8" y="0"/>
                  </a:lnTo>
                  <a:lnTo>
                    <a:pt x="8" y="2"/>
                  </a:lnTo>
                  <a:lnTo>
                    <a:pt x="8" y="2"/>
                  </a:lnTo>
                  <a:lnTo>
                    <a:pt x="8" y="6"/>
                  </a:lnTo>
                  <a:lnTo>
                    <a:pt x="2" y="4"/>
                  </a:lnTo>
                  <a:lnTo>
                    <a:pt x="2" y="4"/>
                  </a:lnTo>
                  <a:lnTo>
                    <a:pt x="2" y="4"/>
                  </a:lnTo>
                  <a:lnTo>
                    <a:pt x="2" y="4"/>
                  </a:lnTo>
                  <a:lnTo>
                    <a:pt x="2" y="6"/>
                  </a:lnTo>
                  <a:lnTo>
                    <a:pt x="2" y="6"/>
                  </a:lnTo>
                  <a:lnTo>
                    <a:pt x="2" y="6"/>
                  </a:lnTo>
                  <a:lnTo>
                    <a:pt x="2" y="6"/>
                  </a:lnTo>
                  <a:lnTo>
                    <a:pt x="2" y="6"/>
                  </a:lnTo>
                  <a:lnTo>
                    <a:pt x="2" y="6"/>
                  </a:lnTo>
                  <a:lnTo>
                    <a:pt x="2" y="8"/>
                  </a:lnTo>
                  <a:lnTo>
                    <a:pt x="2" y="8"/>
                  </a:lnTo>
                  <a:lnTo>
                    <a:pt x="0" y="8"/>
                  </a:lnTo>
                  <a:lnTo>
                    <a:pt x="2" y="8"/>
                  </a:lnTo>
                  <a:lnTo>
                    <a:pt x="2" y="8"/>
                  </a:lnTo>
                  <a:lnTo>
                    <a:pt x="6" y="8"/>
                  </a:lnTo>
                  <a:lnTo>
                    <a:pt x="6" y="12"/>
                  </a:lnTo>
                  <a:lnTo>
                    <a:pt x="6" y="12"/>
                  </a:lnTo>
                  <a:lnTo>
                    <a:pt x="4" y="14"/>
                  </a:lnTo>
                  <a:lnTo>
                    <a:pt x="6" y="14"/>
                  </a:lnTo>
                  <a:lnTo>
                    <a:pt x="6" y="12"/>
                  </a:lnTo>
                  <a:lnTo>
                    <a:pt x="6" y="12"/>
                  </a:lnTo>
                  <a:lnTo>
                    <a:pt x="6" y="14"/>
                  </a:lnTo>
                  <a:lnTo>
                    <a:pt x="6" y="14"/>
                  </a:lnTo>
                  <a:lnTo>
                    <a:pt x="6" y="14"/>
                  </a:lnTo>
                  <a:lnTo>
                    <a:pt x="8" y="14"/>
                  </a:lnTo>
                  <a:lnTo>
                    <a:pt x="8" y="12"/>
                  </a:lnTo>
                  <a:lnTo>
                    <a:pt x="8" y="14"/>
                  </a:lnTo>
                  <a:lnTo>
                    <a:pt x="8" y="14"/>
                  </a:lnTo>
                  <a:lnTo>
                    <a:pt x="10" y="14"/>
                  </a:lnTo>
                  <a:lnTo>
                    <a:pt x="8" y="14"/>
                  </a:lnTo>
                  <a:lnTo>
                    <a:pt x="10" y="10"/>
                  </a:lnTo>
                  <a:lnTo>
                    <a:pt x="13" y="10"/>
                  </a:lnTo>
                  <a:lnTo>
                    <a:pt x="13" y="10"/>
                  </a:lnTo>
                  <a:lnTo>
                    <a:pt x="13" y="12"/>
                  </a:lnTo>
                  <a:lnTo>
                    <a:pt x="13" y="10"/>
                  </a:lnTo>
                  <a:lnTo>
                    <a:pt x="13" y="10"/>
                  </a:lnTo>
                  <a:lnTo>
                    <a:pt x="13" y="10"/>
                  </a:lnTo>
                  <a:lnTo>
                    <a:pt x="13" y="10"/>
                  </a:lnTo>
                  <a:lnTo>
                    <a:pt x="13" y="10"/>
                  </a:lnTo>
                  <a:lnTo>
                    <a:pt x="13" y="10"/>
                  </a:lnTo>
                  <a:lnTo>
                    <a:pt x="13" y="8"/>
                  </a:lnTo>
                  <a:lnTo>
                    <a:pt x="13" y="8"/>
                  </a:lnTo>
                  <a:lnTo>
                    <a:pt x="13" y="8"/>
                  </a:lnTo>
                  <a:lnTo>
                    <a:pt x="15" y="8"/>
                  </a:lnTo>
                  <a:lnTo>
                    <a:pt x="15" y="6"/>
                  </a:lnTo>
                  <a:lnTo>
                    <a:pt x="13" y="8"/>
                  </a:lnTo>
                  <a:lnTo>
                    <a:pt x="10" y="6"/>
                  </a:lnTo>
                  <a:lnTo>
                    <a:pt x="10" y="2"/>
                  </a:lnTo>
                  <a:lnTo>
                    <a:pt x="11" y="2"/>
                  </a:lnTo>
                  <a:lnTo>
                    <a:pt x="11" y="2"/>
                  </a:lnTo>
                  <a:lnTo>
                    <a:pt x="10" y="2"/>
                  </a:lnTo>
                  <a:lnTo>
                    <a:pt x="10" y="2"/>
                  </a:lnTo>
                  <a:lnTo>
                    <a:pt x="10" y="2"/>
                  </a:lnTo>
                  <a:lnTo>
                    <a:pt x="10" y="2"/>
                  </a:lnTo>
                  <a:lnTo>
                    <a:pt x="10" y="2"/>
                  </a:lnTo>
                  <a:lnTo>
                    <a:pt x="8" y="2"/>
                  </a:lnTo>
                  <a:lnTo>
                    <a:pt x="10" y="2"/>
                  </a:lnTo>
                  <a:lnTo>
                    <a:pt x="8" y="2"/>
                  </a:lnTo>
                  <a:lnTo>
                    <a:pt x="8" y="0"/>
                  </a:ln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34" name="Freeform 234">
              <a:extLst>
                <a:ext uri="{FF2B5EF4-FFF2-40B4-BE49-F238E27FC236}">
                  <a16:creationId xmlns:a16="http://schemas.microsoft.com/office/drawing/2014/main" id="{B851BD41-0BD9-4BEF-BEFF-340F9A723FFD}"/>
                </a:ext>
              </a:extLst>
            </p:cNvPr>
            <p:cNvSpPr>
              <a:spLocks/>
            </p:cNvSpPr>
            <p:nvPr/>
          </p:nvSpPr>
          <p:spPr bwMode="auto">
            <a:xfrm>
              <a:off x="8459997" y="4108242"/>
              <a:ext cx="25246" cy="22090"/>
            </a:xfrm>
            <a:custGeom>
              <a:avLst/>
              <a:gdLst>
                <a:gd name="T0" fmla="*/ 6 w 16"/>
                <a:gd name="T1" fmla="*/ 0 h 14"/>
                <a:gd name="T2" fmla="*/ 8 w 16"/>
                <a:gd name="T3" fmla="*/ 2 h 14"/>
                <a:gd name="T4" fmla="*/ 2 w 16"/>
                <a:gd name="T5" fmla="*/ 4 h 14"/>
                <a:gd name="T6" fmla="*/ 2 w 16"/>
                <a:gd name="T7" fmla="*/ 4 h 14"/>
                <a:gd name="T8" fmla="*/ 2 w 16"/>
                <a:gd name="T9" fmla="*/ 6 h 14"/>
                <a:gd name="T10" fmla="*/ 2 w 16"/>
                <a:gd name="T11" fmla="*/ 6 h 14"/>
                <a:gd name="T12" fmla="*/ 2 w 16"/>
                <a:gd name="T13" fmla="*/ 6 h 14"/>
                <a:gd name="T14" fmla="*/ 2 w 16"/>
                <a:gd name="T15" fmla="*/ 6 h 14"/>
                <a:gd name="T16" fmla="*/ 0 w 16"/>
                <a:gd name="T17" fmla="*/ 8 h 14"/>
                <a:gd name="T18" fmla="*/ 2 w 16"/>
                <a:gd name="T19" fmla="*/ 8 h 14"/>
                <a:gd name="T20" fmla="*/ 6 w 16"/>
                <a:gd name="T21" fmla="*/ 12 h 14"/>
                <a:gd name="T22" fmla="*/ 4 w 16"/>
                <a:gd name="T23" fmla="*/ 12 h 14"/>
                <a:gd name="T24" fmla="*/ 6 w 16"/>
                <a:gd name="T25" fmla="*/ 12 h 14"/>
                <a:gd name="T26" fmla="*/ 6 w 16"/>
                <a:gd name="T27" fmla="*/ 12 h 14"/>
                <a:gd name="T28" fmla="*/ 6 w 16"/>
                <a:gd name="T29" fmla="*/ 14 h 14"/>
                <a:gd name="T30" fmla="*/ 6 w 16"/>
                <a:gd name="T31" fmla="*/ 12 h 14"/>
                <a:gd name="T32" fmla="*/ 8 w 16"/>
                <a:gd name="T33" fmla="*/ 14 h 14"/>
                <a:gd name="T34" fmla="*/ 8 w 16"/>
                <a:gd name="T35" fmla="*/ 12 h 14"/>
                <a:gd name="T36" fmla="*/ 14 w 16"/>
                <a:gd name="T37" fmla="*/ 10 h 14"/>
                <a:gd name="T38" fmla="*/ 14 w 16"/>
                <a:gd name="T39" fmla="*/ 10 h 14"/>
                <a:gd name="T40" fmla="*/ 14 w 16"/>
                <a:gd name="T41" fmla="*/ 10 h 14"/>
                <a:gd name="T42" fmla="*/ 14 w 16"/>
                <a:gd name="T43" fmla="*/ 10 h 14"/>
                <a:gd name="T44" fmla="*/ 14 w 16"/>
                <a:gd name="T45" fmla="*/ 8 h 14"/>
                <a:gd name="T46" fmla="*/ 14 w 16"/>
                <a:gd name="T47" fmla="*/ 8 h 14"/>
                <a:gd name="T48" fmla="*/ 16 w 16"/>
                <a:gd name="T49" fmla="*/ 8 h 14"/>
                <a:gd name="T50" fmla="*/ 14 w 16"/>
                <a:gd name="T51" fmla="*/ 6 h 14"/>
                <a:gd name="T52" fmla="*/ 10 w 16"/>
                <a:gd name="T53" fmla="*/ 2 h 14"/>
                <a:gd name="T54" fmla="*/ 10 w 16"/>
                <a:gd name="T55" fmla="*/ 0 h 14"/>
                <a:gd name="T56" fmla="*/ 10 w 16"/>
                <a:gd name="T57" fmla="*/ 2 h 14"/>
                <a:gd name="T58" fmla="*/ 10 w 16"/>
                <a:gd name="T59" fmla="*/ 0 h 14"/>
                <a:gd name="T60" fmla="*/ 8 w 16"/>
                <a:gd name="T61" fmla="*/ 0 h 14"/>
                <a:gd name="T62" fmla="*/ 8 w 16"/>
                <a:gd name="T63" fmla="*/ 2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" h="14">
                  <a:moveTo>
                    <a:pt x="8" y="0"/>
                  </a:moveTo>
                  <a:lnTo>
                    <a:pt x="6" y="0"/>
                  </a:lnTo>
                  <a:lnTo>
                    <a:pt x="8" y="2"/>
                  </a:lnTo>
                  <a:lnTo>
                    <a:pt x="8" y="2"/>
                  </a:lnTo>
                  <a:lnTo>
                    <a:pt x="6" y="6"/>
                  </a:lnTo>
                  <a:lnTo>
                    <a:pt x="2" y="4"/>
                  </a:lnTo>
                  <a:lnTo>
                    <a:pt x="2" y="2"/>
                  </a:lnTo>
                  <a:lnTo>
                    <a:pt x="2" y="4"/>
                  </a:lnTo>
                  <a:lnTo>
                    <a:pt x="2" y="4"/>
                  </a:lnTo>
                  <a:lnTo>
                    <a:pt x="2" y="6"/>
                  </a:lnTo>
                  <a:lnTo>
                    <a:pt x="2" y="4"/>
                  </a:lnTo>
                  <a:lnTo>
                    <a:pt x="2" y="6"/>
                  </a:lnTo>
                  <a:lnTo>
                    <a:pt x="2" y="6"/>
                  </a:lnTo>
                  <a:lnTo>
                    <a:pt x="2" y="6"/>
                  </a:lnTo>
                  <a:lnTo>
                    <a:pt x="2" y="6"/>
                  </a:lnTo>
                  <a:lnTo>
                    <a:pt x="2" y="6"/>
                  </a:lnTo>
                  <a:lnTo>
                    <a:pt x="0" y="6"/>
                  </a:lnTo>
                  <a:lnTo>
                    <a:pt x="0" y="8"/>
                  </a:lnTo>
                  <a:lnTo>
                    <a:pt x="2" y="8"/>
                  </a:lnTo>
                  <a:lnTo>
                    <a:pt x="2" y="8"/>
                  </a:lnTo>
                  <a:lnTo>
                    <a:pt x="6" y="8"/>
                  </a:lnTo>
                  <a:lnTo>
                    <a:pt x="6" y="12"/>
                  </a:lnTo>
                  <a:lnTo>
                    <a:pt x="6" y="12"/>
                  </a:lnTo>
                  <a:lnTo>
                    <a:pt x="4" y="12"/>
                  </a:lnTo>
                  <a:lnTo>
                    <a:pt x="6" y="12"/>
                  </a:lnTo>
                  <a:lnTo>
                    <a:pt x="6" y="12"/>
                  </a:lnTo>
                  <a:lnTo>
                    <a:pt x="6" y="12"/>
                  </a:lnTo>
                  <a:lnTo>
                    <a:pt x="6" y="12"/>
                  </a:lnTo>
                  <a:lnTo>
                    <a:pt x="6" y="14"/>
                  </a:lnTo>
                  <a:lnTo>
                    <a:pt x="6" y="14"/>
                  </a:lnTo>
                  <a:lnTo>
                    <a:pt x="8" y="14"/>
                  </a:lnTo>
                  <a:lnTo>
                    <a:pt x="6" y="12"/>
                  </a:lnTo>
                  <a:lnTo>
                    <a:pt x="8" y="12"/>
                  </a:lnTo>
                  <a:lnTo>
                    <a:pt x="8" y="14"/>
                  </a:lnTo>
                  <a:lnTo>
                    <a:pt x="8" y="14"/>
                  </a:lnTo>
                  <a:lnTo>
                    <a:pt x="8" y="12"/>
                  </a:lnTo>
                  <a:lnTo>
                    <a:pt x="10" y="8"/>
                  </a:lnTo>
                  <a:lnTo>
                    <a:pt x="14" y="10"/>
                  </a:lnTo>
                  <a:lnTo>
                    <a:pt x="14" y="10"/>
                  </a:lnTo>
                  <a:lnTo>
                    <a:pt x="14" y="10"/>
                  </a:lnTo>
                  <a:lnTo>
                    <a:pt x="14" y="10"/>
                  </a:lnTo>
                  <a:lnTo>
                    <a:pt x="14" y="10"/>
                  </a:lnTo>
                  <a:lnTo>
                    <a:pt x="14" y="8"/>
                  </a:lnTo>
                  <a:lnTo>
                    <a:pt x="14" y="10"/>
                  </a:lnTo>
                  <a:lnTo>
                    <a:pt x="14" y="8"/>
                  </a:lnTo>
                  <a:lnTo>
                    <a:pt x="14" y="8"/>
                  </a:lnTo>
                  <a:lnTo>
                    <a:pt x="14" y="8"/>
                  </a:lnTo>
                  <a:lnTo>
                    <a:pt x="14" y="8"/>
                  </a:lnTo>
                  <a:lnTo>
                    <a:pt x="14" y="6"/>
                  </a:lnTo>
                  <a:lnTo>
                    <a:pt x="16" y="8"/>
                  </a:lnTo>
                  <a:lnTo>
                    <a:pt x="16" y="6"/>
                  </a:lnTo>
                  <a:lnTo>
                    <a:pt x="14" y="6"/>
                  </a:lnTo>
                  <a:lnTo>
                    <a:pt x="10" y="6"/>
                  </a:lnTo>
                  <a:lnTo>
                    <a:pt x="10" y="2"/>
                  </a:lnTo>
                  <a:lnTo>
                    <a:pt x="12" y="0"/>
                  </a:lnTo>
                  <a:lnTo>
                    <a:pt x="10" y="0"/>
                  </a:lnTo>
                  <a:lnTo>
                    <a:pt x="10" y="2"/>
                  </a:lnTo>
                  <a:lnTo>
                    <a:pt x="10" y="2"/>
                  </a:lnTo>
                  <a:lnTo>
                    <a:pt x="10" y="0"/>
                  </a:lnTo>
                  <a:lnTo>
                    <a:pt x="10" y="0"/>
                  </a:lnTo>
                  <a:lnTo>
                    <a:pt x="10" y="0"/>
                  </a:lnTo>
                  <a:lnTo>
                    <a:pt x="8" y="0"/>
                  </a:lnTo>
                  <a:lnTo>
                    <a:pt x="10" y="2"/>
                  </a:lnTo>
                  <a:lnTo>
                    <a:pt x="8" y="2"/>
                  </a:lnTo>
                  <a:lnTo>
                    <a:pt x="8" y="0"/>
                  </a:ln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35" name="Freeform 235">
              <a:extLst>
                <a:ext uri="{FF2B5EF4-FFF2-40B4-BE49-F238E27FC236}">
                  <a16:creationId xmlns:a16="http://schemas.microsoft.com/office/drawing/2014/main" id="{2F936283-3E5E-430A-B0DC-410EC17AB4A1}"/>
                </a:ext>
              </a:extLst>
            </p:cNvPr>
            <p:cNvSpPr>
              <a:spLocks/>
            </p:cNvSpPr>
            <p:nvPr/>
          </p:nvSpPr>
          <p:spPr bwMode="auto">
            <a:xfrm>
              <a:off x="8392150" y="4065640"/>
              <a:ext cx="22090" cy="22090"/>
            </a:xfrm>
            <a:custGeom>
              <a:avLst/>
              <a:gdLst>
                <a:gd name="T0" fmla="*/ 6 w 14"/>
                <a:gd name="T1" fmla="*/ 0 h 14"/>
                <a:gd name="T2" fmla="*/ 8 w 14"/>
                <a:gd name="T3" fmla="*/ 0 h 14"/>
                <a:gd name="T4" fmla="*/ 2 w 14"/>
                <a:gd name="T5" fmla="*/ 4 h 14"/>
                <a:gd name="T6" fmla="*/ 0 w 14"/>
                <a:gd name="T7" fmla="*/ 4 h 14"/>
                <a:gd name="T8" fmla="*/ 2 w 14"/>
                <a:gd name="T9" fmla="*/ 4 h 14"/>
                <a:gd name="T10" fmla="*/ 0 w 14"/>
                <a:gd name="T11" fmla="*/ 4 h 14"/>
                <a:gd name="T12" fmla="*/ 0 w 14"/>
                <a:gd name="T13" fmla="*/ 6 h 14"/>
                <a:gd name="T14" fmla="*/ 2 w 14"/>
                <a:gd name="T15" fmla="*/ 6 h 14"/>
                <a:gd name="T16" fmla="*/ 0 w 14"/>
                <a:gd name="T17" fmla="*/ 8 h 14"/>
                <a:gd name="T18" fmla="*/ 2 w 14"/>
                <a:gd name="T19" fmla="*/ 6 h 14"/>
                <a:gd name="T20" fmla="*/ 4 w 14"/>
                <a:gd name="T21" fmla="*/ 12 h 14"/>
                <a:gd name="T22" fmla="*/ 4 w 14"/>
                <a:gd name="T23" fmla="*/ 12 h 14"/>
                <a:gd name="T24" fmla="*/ 4 w 14"/>
                <a:gd name="T25" fmla="*/ 12 h 14"/>
                <a:gd name="T26" fmla="*/ 6 w 14"/>
                <a:gd name="T27" fmla="*/ 12 h 14"/>
                <a:gd name="T28" fmla="*/ 6 w 14"/>
                <a:gd name="T29" fmla="*/ 12 h 14"/>
                <a:gd name="T30" fmla="*/ 6 w 14"/>
                <a:gd name="T31" fmla="*/ 12 h 14"/>
                <a:gd name="T32" fmla="*/ 8 w 14"/>
                <a:gd name="T33" fmla="*/ 14 h 14"/>
                <a:gd name="T34" fmla="*/ 8 w 14"/>
                <a:gd name="T35" fmla="*/ 12 h 14"/>
                <a:gd name="T36" fmla="*/ 12 w 14"/>
                <a:gd name="T37" fmla="*/ 10 h 14"/>
                <a:gd name="T38" fmla="*/ 14 w 14"/>
                <a:gd name="T39" fmla="*/ 10 h 14"/>
                <a:gd name="T40" fmla="*/ 12 w 14"/>
                <a:gd name="T41" fmla="*/ 10 h 14"/>
                <a:gd name="T42" fmla="*/ 14 w 14"/>
                <a:gd name="T43" fmla="*/ 8 h 14"/>
                <a:gd name="T44" fmla="*/ 14 w 14"/>
                <a:gd name="T45" fmla="*/ 8 h 14"/>
                <a:gd name="T46" fmla="*/ 14 w 14"/>
                <a:gd name="T47" fmla="*/ 8 h 14"/>
                <a:gd name="T48" fmla="*/ 14 w 14"/>
                <a:gd name="T49" fmla="*/ 6 h 14"/>
                <a:gd name="T50" fmla="*/ 14 w 14"/>
                <a:gd name="T51" fmla="*/ 6 h 14"/>
                <a:gd name="T52" fmla="*/ 10 w 14"/>
                <a:gd name="T53" fmla="*/ 2 h 14"/>
                <a:gd name="T54" fmla="*/ 10 w 14"/>
                <a:gd name="T55" fmla="*/ 0 h 14"/>
                <a:gd name="T56" fmla="*/ 8 w 14"/>
                <a:gd name="T57" fmla="*/ 0 h 14"/>
                <a:gd name="T58" fmla="*/ 8 w 14"/>
                <a:gd name="T59" fmla="*/ 0 h 14"/>
                <a:gd name="T60" fmla="*/ 8 w 14"/>
                <a:gd name="T61" fmla="*/ 0 h 14"/>
                <a:gd name="T62" fmla="*/ 8 w 14"/>
                <a:gd name="T63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" h="14">
                  <a:moveTo>
                    <a:pt x="8" y="0"/>
                  </a:moveTo>
                  <a:lnTo>
                    <a:pt x="6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6" y="4"/>
                  </a:lnTo>
                  <a:lnTo>
                    <a:pt x="2" y="4"/>
                  </a:lnTo>
                  <a:lnTo>
                    <a:pt x="2" y="2"/>
                  </a:lnTo>
                  <a:lnTo>
                    <a:pt x="0" y="4"/>
                  </a:lnTo>
                  <a:lnTo>
                    <a:pt x="2" y="4"/>
                  </a:lnTo>
                  <a:lnTo>
                    <a:pt x="2" y="4"/>
                  </a:lnTo>
                  <a:lnTo>
                    <a:pt x="0" y="4"/>
                  </a:lnTo>
                  <a:lnTo>
                    <a:pt x="0" y="4"/>
                  </a:lnTo>
                  <a:lnTo>
                    <a:pt x="0" y="4"/>
                  </a:lnTo>
                  <a:lnTo>
                    <a:pt x="0" y="6"/>
                  </a:lnTo>
                  <a:lnTo>
                    <a:pt x="2" y="6"/>
                  </a:lnTo>
                  <a:lnTo>
                    <a:pt x="2" y="6"/>
                  </a:lnTo>
                  <a:lnTo>
                    <a:pt x="0" y="6"/>
                  </a:lnTo>
                  <a:lnTo>
                    <a:pt x="0" y="8"/>
                  </a:lnTo>
                  <a:lnTo>
                    <a:pt x="2" y="6"/>
                  </a:lnTo>
                  <a:lnTo>
                    <a:pt x="2" y="6"/>
                  </a:lnTo>
                  <a:lnTo>
                    <a:pt x="6" y="8"/>
                  </a:lnTo>
                  <a:lnTo>
                    <a:pt x="4" y="12"/>
                  </a:lnTo>
                  <a:lnTo>
                    <a:pt x="4" y="12"/>
                  </a:lnTo>
                  <a:lnTo>
                    <a:pt x="4" y="12"/>
                  </a:lnTo>
                  <a:lnTo>
                    <a:pt x="4" y="12"/>
                  </a:lnTo>
                  <a:lnTo>
                    <a:pt x="4" y="12"/>
                  </a:lnTo>
                  <a:lnTo>
                    <a:pt x="6" y="12"/>
                  </a:lnTo>
                  <a:lnTo>
                    <a:pt x="6" y="12"/>
                  </a:lnTo>
                  <a:lnTo>
                    <a:pt x="6" y="12"/>
                  </a:lnTo>
                  <a:lnTo>
                    <a:pt x="6" y="12"/>
                  </a:lnTo>
                  <a:lnTo>
                    <a:pt x="6" y="12"/>
                  </a:lnTo>
                  <a:lnTo>
                    <a:pt x="6" y="12"/>
                  </a:lnTo>
                  <a:lnTo>
                    <a:pt x="8" y="12"/>
                  </a:lnTo>
                  <a:lnTo>
                    <a:pt x="8" y="14"/>
                  </a:lnTo>
                  <a:lnTo>
                    <a:pt x="8" y="14"/>
                  </a:lnTo>
                  <a:lnTo>
                    <a:pt x="8" y="12"/>
                  </a:lnTo>
                  <a:lnTo>
                    <a:pt x="8" y="8"/>
                  </a:lnTo>
                  <a:lnTo>
                    <a:pt x="12" y="10"/>
                  </a:lnTo>
                  <a:lnTo>
                    <a:pt x="12" y="10"/>
                  </a:lnTo>
                  <a:lnTo>
                    <a:pt x="14" y="10"/>
                  </a:lnTo>
                  <a:lnTo>
                    <a:pt x="14" y="10"/>
                  </a:lnTo>
                  <a:lnTo>
                    <a:pt x="12" y="10"/>
                  </a:lnTo>
                  <a:lnTo>
                    <a:pt x="14" y="8"/>
                  </a:lnTo>
                  <a:lnTo>
                    <a:pt x="14" y="8"/>
                  </a:lnTo>
                  <a:lnTo>
                    <a:pt x="14" y="8"/>
                  </a:lnTo>
                  <a:lnTo>
                    <a:pt x="14" y="8"/>
                  </a:lnTo>
                  <a:lnTo>
                    <a:pt x="14" y="8"/>
                  </a:lnTo>
                  <a:lnTo>
                    <a:pt x="14" y="8"/>
                  </a:lnTo>
                  <a:lnTo>
                    <a:pt x="14" y="6"/>
                  </a:lnTo>
                  <a:lnTo>
                    <a:pt x="14" y="6"/>
                  </a:lnTo>
                  <a:lnTo>
                    <a:pt x="14" y="6"/>
                  </a:lnTo>
                  <a:lnTo>
                    <a:pt x="14" y="6"/>
                  </a:lnTo>
                  <a:lnTo>
                    <a:pt x="10" y="6"/>
                  </a:lnTo>
                  <a:lnTo>
                    <a:pt x="10" y="2"/>
                  </a:lnTo>
                  <a:lnTo>
                    <a:pt x="12" y="0"/>
                  </a:lnTo>
                  <a:lnTo>
                    <a:pt x="10" y="0"/>
                  </a:lnTo>
                  <a:lnTo>
                    <a:pt x="10" y="2"/>
                  </a:lnTo>
                  <a:lnTo>
                    <a:pt x="8" y="0"/>
                  </a:lnTo>
                  <a:lnTo>
                    <a:pt x="10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8" y="0"/>
                  </a:ln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36" name="Freeform 236">
              <a:extLst>
                <a:ext uri="{FF2B5EF4-FFF2-40B4-BE49-F238E27FC236}">
                  <a16:creationId xmlns:a16="http://schemas.microsoft.com/office/drawing/2014/main" id="{C2228024-D578-4FE3-9598-84973B42183E}"/>
                </a:ext>
              </a:extLst>
            </p:cNvPr>
            <p:cNvSpPr>
              <a:spLocks/>
            </p:cNvSpPr>
            <p:nvPr/>
          </p:nvSpPr>
          <p:spPr bwMode="auto">
            <a:xfrm>
              <a:off x="8379527" y="4114553"/>
              <a:ext cx="25246" cy="22090"/>
            </a:xfrm>
            <a:custGeom>
              <a:avLst/>
              <a:gdLst>
                <a:gd name="T0" fmla="*/ 6 w 16"/>
                <a:gd name="T1" fmla="*/ 0 h 14"/>
                <a:gd name="T2" fmla="*/ 8 w 16"/>
                <a:gd name="T3" fmla="*/ 2 h 14"/>
                <a:gd name="T4" fmla="*/ 2 w 16"/>
                <a:gd name="T5" fmla="*/ 4 h 14"/>
                <a:gd name="T6" fmla="*/ 2 w 16"/>
                <a:gd name="T7" fmla="*/ 4 h 14"/>
                <a:gd name="T8" fmla="*/ 2 w 16"/>
                <a:gd name="T9" fmla="*/ 6 h 14"/>
                <a:gd name="T10" fmla="*/ 2 w 16"/>
                <a:gd name="T11" fmla="*/ 6 h 14"/>
                <a:gd name="T12" fmla="*/ 2 w 16"/>
                <a:gd name="T13" fmla="*/ 6 h 14"/>
                <a:gd name="T14" fmla="*/ 2 w 16"/>
                <a:gd name="T15" fmla="*/ 8 h 14"/>
                <a:gd name="T16" fmla="*/ 0 w 16"/>
                <a:gd name="T17" fmla="*/ 8 h 14"/>
                <a:gd name="T18" fmla="*/ 2 w 16"/>
                <a:gd name="T19" fmla="*/ 8 h 14"/>
                <a:gd name="T20" fmla="*/ 6 w 16"/>
                <a:gd name="T21" fmla="*/ 12 h 14"/>
                <a:gd name="T22" fmla="*/ 4 w 16"/>
                <a:gd name="T23" fmla="*/ 14 h 14"/>
                <a:gd name="T24" fmla="*/ 6 w 16"/>
                <a:gd name="T25" fmla="*/ 12 h 14"/>
                <a:gd name="T26" fmla="*/ 6 w 16"/>
                <a:gd name="T27" fmla="*/ 14 h 14"/>
                <a:gd name="T28" fmla="*/ 6 w 16"/>
                <a:gd name="T29" fmla="*/ 14 h 14"/>
                <a:gd name="T30" fmla="*/ 6 w 16"/>
                <a:gd name="T31" fmla="*/ 14 h 14"/>
                <a:gd name="T32" fmla="*/ 8 w 16"/>
                <a:gd name="T33" fmla="*/ 14 h 14"/>
                <a:gd name="T34" fmla="*/ 8 w 16"/>
                <a:gd name="T35" fmla="*/ 14 h 14"/>
                <a:gd name="T36" fmla="*/ 14 w 16"/>
                <a:gd name="T37" fmla="*/ 10 h 14"/>
                <a:gd name="T38" fmla="*/ 14 w 16"/>
                <a:gd name="T39" fmla="*/ 12 h 14"/>
                <a:gd name="T40" fmla="*/ 14 w 16"/>
                <a:gd name="T41" fmla="*/ 10 h 14"/>
                <a:gd name="T42" fmla="*/ 14 w 16"/>
                <a:gd name="T43" fmla="*/ 10 h 14"/>
                <a:gd name="T44" fmla="*/ 14 w 16"/>
                <a:gd name="T45" fmla="*/ 10 h 14"/>
                <a:gd name="T46" fmla="*/ 14 w 16"/>
                <a:gd name="T47" fmla="*/ 8 h 14"/>
                <a:gd name="T48" fmla="*/ 16 w 16"/>
                <a:gd name="T49" fmla="*/ 8 h 14"/>
                <a:gd name="T50" fmla="*/ 14 w 16"/>
                <a:gd name="T51" fmla="*/ 8 h 14"/>
                <a:gd name="T52" fmla="*/ 10 w 16"/>
                <a:gd name="T53" fmla="*/ 2 h 14"/>
                <a:gd name="T54" fmla="*/ 10 w 16"/>
                <a:gd name="T55" fmla="*/ 2 h 14"/>
                <a:gd name="T56" fmla="*/ 10 w 16"/>
                <a:gd name="T57" fmla="*/ 2 h 14"/>
                <a:gd name="T58" fmla="*/ 10 w 16"/>
                <a:gd name="T59" fmla="*/ 2 h 14"/>
                <a:gd name="T60" fmla="*/ 8 w 16"/>
                <a:gd name="T61" fmla="*/ 2 h 14"/>
                <a:gd name="T62" fmla="*/ 8 w 16"/>
                <a:gd name="T63" fmla="*/ 2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" h="14">
                  <a:moveTo>
                    <a:pt x="8" y="0"/>
                  </a:moveTo>
                  <a:lnTo>
                    <a:pt x="6" y="0"/>
                  </a:lnTo>
                  <a:lnTo>
                    <a:pt x="8" y="2"/>
                  </a:lnTo>
                  <a:lnTo>
                    <a:pt x="8" y="2"/>
                  </a:lnTo>
                  <a:lnTo>
                    <a:pt x="6" y="6"/>
                  </a:lnTo>
                  <a:lnTo>
                    <a:pt x="2" y="4"/>
                  </a:lnTo>
                  <a:lnTo>
                    <a:pt x="2" y="4"/>
                  </a:lnTo>
                  <a:lnTo>
                    <a:pt x="2" y="4"/>
                  </a:lnTo>
                  <a:lnTo>
                    <a:pt x="2" y="4"/>
                  </a:lnTo>
                  <a:lnTo>
                    <a:pt x="2" y="6"/>
                  </a:lnTo>
                  <a:lnTo>
                    <a:pt x="2" y="6"/>
                  </a:lnTo>
                  <a:lnTo>
                    <a:pt x="2" y="6"/>
                  </a:lnTo>
                  <a:lnTo>
                    <a:pt x="2" y="6"/>
                  </a:lnTo>
                  <a:lnTo>
                    <a:pt x="2" y="6"/>
                  </a:lnTo>
                  <a:lnTo>
                    <a:pt x="2" y="6"/>
                  </a:lnTo>
                  <a:lnTo>
                    <a:pt x="2" y="8"/>
                  </a:lnTo>
                  <a:lnTo>
                    <a:pt x="0" y="8"/>
                  </a:lnTo>
                  <a:lnTo>
                    <a:pt x="0" y="8"/>
                  </a:lnTo>
                  <a:lnTo>
                    <a:pt x="2" y="8"/>
                  </a:lnTo>
                  <a:lnTo>
                    <a:pt x="2" y="8"/>
                  </a:lnTo>
                  <a:lnTo>
                    <a:pt x="6" y="8"/>
                  </a:lnTo>
                  <a:lnTo>
                    <a:pt x="6" y="12"/>
                  </a:lnTo>
                  <a:lnTo>
                    <a:pt x="6" y="12"/>
                  </a:lnTo>
                  <a:lnTo>
                    <a:pt x="4" y="14"/>
                  </a:lnTo>
                  <a:lnTo>
                    <a:pt x="4" y="14"/>
                  </a:lnTo>
                  <a:lnTo>
                    <a:pt x="6" y="12"/>
                  </a:lnTo>
                  <a:lnTo>
                    <a:pt x="6" y="14"/>
                  </a:lnTo>
                  <a:lnTo>
                    <a:pt x="6" y="14"/>
                  </a:lnTo>
                  <a:lnTo>
                    <a:pt x="6" y="14"/>
                  </a:lnTo>
                  <a:lnTo>
                    <a:pt x="6" y="14"/>
                  </a:lnTo>
                  <a:lnTo>
                    <a:pt x="8" y="14"/>
                  </a:lnTo>
                  <a:lnTo>
                    <a:pt x="6" y="14"/>
                  </a:lnTo>
                  <a:lnTo>
                    <a:pt x="8" y="14"/>
                  </a:lnTo>
                  <a:lnTo>
                    <a:pt x="8" y="14"/>
                  </a:lnTo>
                  <a:lnTo>
                    <a:pt x="8" y="14"/>
                  </a:lnTo>
                  <a:lnTo>
                    <a:pt x="8" y="14"/>
                  </a:lnTo>
                  <a:lnTo>
                    <a:pt x="8" y="10"/>
                  </a:lnTo>
                  <a:lnTo>
                    <a:pt x="14" y="10"/>
                  </a:lnTo>
                  <a:lnTo>
                    <a:pt x="14" y="10"/>
                  </a:lnTo>
                  <a:lnTo>
                    <a:pt x="14" y="12"/>
                  </a:lnTo>
                  <a:lnTo>
                    <a:pt x="14" y="10"/>
                  </a:lnTo>
                  <a:lnTo>
                    <a:pt x="14" y="10"/>
                  </a:lnTo>
                  <a:lnTo>
                    <a:pt x="14" y="10"/>
                  </a:lnTo>
                  <a:lnTo>
                    <a:pt x="14" y="10"/>
                  </a:lnTo>
                  <a:lnTo>
                    <a:pt x="14" y="10"/>
                  </a:lnTo>
                  <a:lnTo>
                    <a:pt x="14" y="10"/>
                  </a:lnTo>
                  <a:lnTo>
                    <a:pt x="14" y="8"/>
                  </a:lnTo>
                  <a:lnTo>
                    <a:pt x="14" y="8"/>
                  </a:lnTo>
                  <a:lnTo>
                    <a:pt x="14" y="8"/>
                  </a:lnTo>
                  <a:lnTo>
                    <a:pt x="16" y="8"/>
                  </a:lnTo>
                  <a:lnTo>
                    <a:pt x="16" y="6"/>
                  </a:lnTo>
                  <a:lnTo>
                    <a:pt x="14" y="8"/>
                  </a:lnTo>
                  <a:lnTo>
                    <a:pt x="10" y="6"/>
                  </a:lnTo>
                  <a:lnTo>
                    <a:pt x="10" y="2"/>
                  </a:lnTo>
                  <a:lnTo>
                    <a:pt x="12" y="2"/>
                  </a:lnTo>
                  <a:lnTo>
                    <a:pt x="10" y="2"/>
                  </a:lnTo>
                  <a:lnTo>
                    <a:pt x="10" y="2"/>
                  </a:lnTo>
                  <a:lnTo>
                    <a:pt x="10" y="2"/>
                  </a:lnTo>
                  <a:lnTo>
                    <a:pt x="10" y="2"/>
                  </a:lnTo>
                  <a:lnTo>
                    <a:pt x="10" y="2"/>
                  </a:lnTo>
                  <a:lnTo>
                    <a:pt x="10" y="2"/>
                  </a:lnTo>
                  <a:lnTo>
                    <a:pt x="8" y="2"/>
                  </a:lnTo>
                  <a:lnTo>
                    <a:pt x="8" y="2"/>
                  </a:lnTo>
                  <a:lnTo>
                    <a:pt x="8" y="2"/>
                  </a:lnTo>
                  <a:lnTo>
                    <a:pt x="8" y="0"/>
                  </a:ln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37" name="Freeform 237">
              <a:extLst>
                <a:ext uri="{FF2B5EF4-FFF2-40B4-BE49-F238E27FC236}">
                  <a16:creationId xmlns:a16="http://schemas.microsoft.com/office/drawing/2014/main" id="{94C2B5F1-14BC-4410-88A7-200D5E4D5ABC}"/>
                </a:ext>
              </a:extLst>
            </p:cNvPr>
            <p:cNvSpPr>
              <a:spLocks/>
            </p:cNvSpPr>
            <p:nvPr/>
          </p:nvSpPr>
          <p:spPr bwMode="auto">
            <a:xfrm>
              <a:off x="8553090" y="3963080"/>
              <a:ext cx="41024" cy="71004"/>
            </a:xfrm>
            <a:custGeom>
              <a:avLst/>
              <a:gdLst>
                <a:gd name="T0" fmla="*/ 0 w 13"/>
                <a:gd name="T1" fmla="*/ 23 h 23"/>
                <a:gd name="T2" fmla="*/ 0 w 13"/>
                <a:gd name="T3" fmla="*/ 20 h 23"/>
                <a:gd name="T4" fmla="*/ 1 w 13"/>
                <a:gd name="T5" fmla="*/ 15 h 23"/>
                <a:gd name="T6" fmla="*/ 4 w 13"/>
                <a:gd name="T7" fmla="*/ 11 h 23"/>
                <a:gd name="T8" fmla="*/ 6 w 13"/>
                <a:gd name="T9" fmla="*/ 0 h 23"/>
                <a:gd name="T10" fmla="*/ 7 w 13"/>
                <a:gd name="T11" fmla="*/ 6 h 23"/>
                <a:gd name="T12" fmla="*/ 7 w 13"/>
                <a:gd name="T13" fmla="*/ 13 h 23"/>
                <a:gd name="T14" fmla="*/ 9 w 13"/>
                <a:gd name="T15" fmla="*/ 9 h 23"/>
                <a:gd name="T16" fmla="*/ 11 w 13"/>
                <a:gd name="T17" fmla="*/ 4 h 23"/>
                <a:gd name="T18" fmla="*/ 12 w 13"/>
                <a:gd name="T19" fmla="*/ 2 h 23"/>
                <a:gd name="T20" fmla="*/ 13 w 13"/>
                <a:gd name="T21" fmla="*/ 8 h 23"/>
                <a:gd name="T22" fmla="*/ 12 w 13"/>
                <a:gd name="T23" fmla="*/ 16 h 23"/>
                <a:gd name="T24" fmla="*/ 0 w 13"/>
                <a:gd name="T25" fmla="*/ 23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" h="23">
                  <a:moveTo>
                    <a:pt x="0" y="23"/>
                  </a:moveTo>
                  <a:cubicBezTo>
                    <a:pt x="0" y="23"/>
                    <a:pt x="0" y="21"/>
                    <a:pt x="0" y="20"/>
                  </a:cubicBezTo>
                  <a:cubicBezTo>
                    <a:pt x="0" y="19"/>
                    <a:pt x="1" y="16"/>
                    <a:pt x="1" y="15"/>
                  </a:cubicBezTo>
                  <a:cubicBezTo>
                    <a:pt x="2" y="14"/>
                    <a:pt x="3" y="12"/>
                    <a:pt x="4" y="11"/>
                  </a:cubicBezTo>
                  <a:cubicBezTo>
                    <a:pt x="6" y="6"/>
                    <a:pt x="6" y="0"/>
                    <a:pt x="6" y="0"/>
                  </a:cubicBezTo>
                  <a:cubicBezTo>
                    <a:pt x="6" y="0"/>
                    <a:pt x="7" y="3"/>
                    <a:pt x="7" y="6"/>
                  </a:cubicBezTo>
                  <a:cubicBezTo>
                    <a:pt x="7" y="9"/>
                    <a:pt x="7" y="13"/>
                    <a:pt x="7" y="13"/>
                  </a:cubicBezTo>
                  <a:cubicBezTo>
                    <a:pt x="7" y="13"/>
                    <a:pt x="8" y="11"/>
                    <a:pt x="9" y="9"/>
                  </a:cubicBezTo>
                  <a:cubicBezTo>
                    <a:pt x="10" y="8"/>
                    <a:pt x="11" y="6"/>
                    <a:pt x="11" y="4"/>
                  </a:cubicBezTo>
                  <a:cubicBezTo>
                    <a:pt x="12" y="2"/>
                    <a:pt x="12" y="2"/>
                    <a:pt x="12" y="2"/>
                  </a:cubicBezTo>
                  <a:cubicBezTo>
                    <a:pt x="12" y="2"/>
                    <a:pt x="13" y="6"/>
                    <a:pt x="13" y="8"/>
                  </a:cubicBezTo>
                  <a:cubicBezTo>
                    <a:pt x="13" y="11"/>
                    <a:pt x="12" y="14"/>
                    <a:pt x="12" y="16"/>
                  </a:cubicBezTo>
                  <a:cubicBezTo>
                    <a:pt x="11" y="20"/>
                    <a:pt x="0" y="23"/>
                    <a:pt x="0" y="23"/>
                  </a:cubicBezTo>
                  <a:close/>
                </a:path>
              </a:pathLst>
            </a:custGeom>
            <a:solidFill>
              <a:srgbClr val="C1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38" name="Freeform 238">
              <a:extLst>
                <a:ext uri="{FF2B5EF4-FFF2-40B4-BE49-F238E27FC236}">
                  <a16:creationId xmlns:a16="http://schemas.microsoft.com/office/drawing/2014/main" id="{B662B943-F98F-4795-A640-45E6AD7A81C2}"/>
                </a:ext>
              </a:extLst>
            </p:cNvPr>
            <p:cNvSpPr>
              <a:spLocks/>
            </p:cNvSpPr>
            <p:nvPr/>
          </p:nvSpPr>
          <p:spPr bwMode="auto">
            <a:xfrm>
              <a:off x="8526267" y="4142955"/>
              <a:ext cx="33135" cy="74159"/>
            </a:xfrm>
            <a:custGeom>
              <a:avLst/>
              <a:gdLst>
                <a:gd name="T0" fmla="*/ 6 w 11"/>
                <a:gd name="T1" fmla="*/ 2 h 24"/>
                <a:gd name="T2" fmla="*/ 3 w 11"/>
                <a:gd name="T3" fmla="*/ 0 h 24"/>
                <a:gd name="T4" fmla="*/ 2 w 11"/>
                <a:gd name="T5" fmla="*/ 1 h 24"/>
                <a:gd name="T6" fmla="*/ 1 w 11"/>
                <a:gd name="T7" fmla="*/ 5 h 24"/>
                <a:gd name="T8" fmla="*/ 1 w 11"/>
                <a:gd name="T9" fmla="*/ 12 h 24"/>
                <a:gd name="T10" fmla="*/ 1 w 11"/>
                <a:gd name="T11" fmla="*/ 20 h 24"/>
                <a:gd name="T12" fmla="*/ 0 w 11"/>
                <a:gd name="T13" fmla="*/ 24 h 24"/>
                <a:gd name="T14" fmla="*/ 2 w 11"/>
                <a:gd name="T15" fmla="*/ 21 h 24"/>
                <a:gd name="T16" fmla="*/ 4 w 11"/>
                <a:gd name="T17" fmla="*/ 18 h 24"/>
                <a:gd name="T18" fmla="*/ 5 w 11"/>
                <a:gd name="T19" fmla="*/ 13 h 24"/>
                <a:gd name="T20" fmla="*/ 6 w 11"/>
                <a:gd name="T21" fmla="*/ 16 h 24"/>
                <a:gd name="T22" fmla="*/ 6 w 11"/>
                <a:gd name="T23" fmla="*/ 21 h 24"/>
                <a:gd name="T24" fmla="*/ 6 w 11"/>
                <a:gd name="T25" fmla="*/ 23 h 24"/>
                <a:gd name="T26" fmla="*/ 8 w 11"/>
                <a:gd name="T27" fmla="*/ 21 h 24"/>
                <a:gd name="T28" fmla="*/ 10 w 11"/>
                <a:gd name="T29" fmla="*/ 16 h 24"/>
                <a:gd name="T30" fmla="*/ 11 w 11"/>
                <a:gd name="T31" fmla="*/ 9 h 24"/>
                <a:gd name="T32" fmla="*/ 6 w 11"/>
                <a:gd name="T33" fmla="*/ 2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1" h="24">
                  <a:moveTo>
                    <a:pt x="6" y="2"/>
                  </a:moveTo>
                  <a:cubicBezTo>
                    <a:pt x="5" y="1"/>
                    <a:pt x="3" y="0"/>
                    <a:pt x="3" y="0"/>
                  </a:cubicBezTo>
                  <a:cubicBezTo>
                    <a:pt x="3" y="0"/>
                    <a:pt x="2" y="0"/>
                    <a:pt x="2" y="1"/>
                  </a:cubicBezTo>
                  <a:cubicBezTo>
                    <a:pt x="1" y="2"/>
                    <a:pt x="1" y="4"/>
                    <a:pt x="1" y="5"/>
                  </a:cubicBezTo>
                  <a:cubicBezTo>
                    <a:pt x="1" y="7"/>
                    <a:pt x="1" y="10"/>
                    <a:pt x="1" y="12"/>
                  </a:cubicBezTo>
                  <a:cubicBezTo>
                    <a:pt x="1" y="14"/>
                    <a:pt x="1" y="18"/>
                    <a:pt x="1" y="20"/>
                  </a:cubicBezTo>
                  <a:cubicBezTo>
                    <a:pt x="0" y="22"/>
                    <a:pt x="0" y="24"/>
                    <a:pt x="0" y="24"/>
                  </a:cubicBezTo>
                  <a:cubicBezTo>
                    <a:pt x="0" y="24"/>
                    <a:pt x="2" y="23"/>
                    <a:pt x="2" y="21"/>
                  </a:cubicBezTo>
                  <a:cubicBezTo>
                    <a:pt x="3" y="20"/>
                    <a:pt x="4" y="20"/>
                    <a:pt x="4" y="18"/>
                  </a:cubicBezTo>
                  <a:cubicBezTo>
                    <a:pt x="5" y="16"/>
                    <a:pt x="5" y="13"/>
                    <a:pt x="5" y="13"/>
                  </a:cubicBezTo>
                  <a:cubicBezTo>
                    <a:pt x="5" y="13"/>
                    <a:pt x="6" y="15"/>
                    <a:pt x="6" y="16"/>
                  </a:cubicBezTo>
                  <a:cubicBezTo>
                    <a:pt x="6" y="18"/>
                    <a:pt x="7" y="20"/>
                    <a:pt x="6" y="21"/>
                  </a:cubicBezTo>
                  <a:cubicBezTo>
                    <a:pt x="6" y="22"/>
                    <a:pt x="6" y="23"/>
                    <a:pt x="6" y="23"/>
                  </a:cubicBezTo>
                  <a:cubicBezTo>
                    <a:pt x="6" y="23"/>
                    <a:pt x="7" y="22"/>
                    <a:pt x="8" y="21"/>
                  </a:cubicBezTo>
                  <a:cubicBezTo>
                    <a:pt x="9" y="20"/>
                    <a:pt x="9" y="18"/>
                    <a:pt x="10" y="16"/>
                  </a:cubicBezTo>
                  <a:cubicBezTo>
                    <a:pt x="10" y="14"/>
                    <a:pt x="11" y="10"/>
                    <a:pt x="11" y="9"/>
                  </a:cubicBezTo>
                  <a:cubicBezTo>
                    <a:pt x="10" y="9"/>
                    <a:pt x="9" y="5"/>
                    <a:pt x="6" y="2"/>
                  </a:cubicBezTo>
                  <a:close/>
                </a:path>
              </a:pathLst>
            </a:custGeom>
            <a:solidFill>
              <a:srgbClr val="C1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39" name="Freeform 239">
              <a:extLst>
                <a:ext uri="{FF2B5EF4-FFF2-40B4-BE49-F238E27FC236}">
                  <a16:creationId xmlns:a16="http://schemas.microsoft.com/office/drawing/2014/main" id="{A063D942-38CB-4288-985F-194FC6ADAF9B}"/>
                </a:ext>
              </a:extLst>
            </p:cNvPr>
            <p:cNvSpPr>
              <a:spLocks/>
            </p:cNvSpPr>
            <p:nvPr/>
          </p:nvSpPr>
          <p:spPr bwMode="auto">
            <a:xfrm>
              <a:off x="8553090" y="4005682"/>
              <a:ext cx="31557" cy="34713"/>
            </a:xfrm>
            <a:custGeom>
              <a:avLst/>
              <a:gdLst>
                <a:gd name="T0" fmla="*/ 3 w 10"/>
                <a:gd name="T1" fmla="*/ 1 h 11"/>
                <a:gd name="T2" fmla="*/ 1 w 10"/>
                <a:gd name="T3" fmla="*/ 8 h 11"/>
                <a:gd name="T4" fmla="*/ 0 w 10"/>
                <a:gd name="T5" fmla="*/ 9 h 11"/>
                <a:gd name="T6" fmla="*/ 8 w 10"/>
                <a:gd name="T7" fmla="*/ 10 h 11"/>
                <a:gd name="T8" fmla="*/ 7 w 10"/>
                <a:gd name="T9" fmla="*/ 4 h 11"/>
                <a:gd name="T10" fmla="*/ 3 w 10"/>
                <a:gd name="T11" fmla="*/ 1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" h="11">
                  <a:moveTo>
                    <a:pt x="3" y="1"/>
                  </a:moveTo>
                  <a:cubicBezTo>
                    <a:pt x="3" y="1"/>
                    <a:pt x="4" y="6"/>
                    <a:pt x="1" y="8"/>
                  </a:cubicBezTo>
                  <a:cubicBezTo>
                    <a:pt x="1" y="9"/>
                    <a:pt x="0" y="9"/>
                    <a:pt x="0" y="9"/>
                  </a:cubicBezTo>
                  <a:cubicBezTo>
                    <a:pt x="0" y="9"/>
                    <a:pt x="6" y="11"/>
                    <a:pt x="8" y="10"/>
                  </a:cubicBezTo>
                  <a:cubicBezTo>
                    <a:pt x="10" y="9"/>
                    <a:pt x="7" y="4"/>
                    <a:pt x="7" y="4"/>
                  </a:cubicBezTo>
                  <a:cubicBezTo>
                    <a:pt x="7" y="4"/>
                    <a:pt x="4" y="0"/>
                    <a:pt x="3" y="1"/>
                  </a:cubicBezTo>
                  <a:close/>
                </a:path>
              </a:pathLst>
            </a:custGeom>
            <a:solidFill>
              <a:srgbClr val="8180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40" name="Freeform 240">
              <a:extLst>
                <a:ext uri="{FF2B5EF4-FFF2-40B4-BE49-F238E27FC236}">
                  <a16:creationId xmlns:a16="http://schemas.microsoft.com/office/drawing/2014/main" id="{B67C4C0C-EF88-40BA-B4D2-26D884CECE11}"/>
                </a:ext>
              </a:extLst>
            </p:cNvPr>
            <p:cNvSpPr>
              <a:spLocks/>
            </p:cNvSpPr>
            <p:nvPr/>
          </p:nvSpPr>
          <p:spPr bwMode="auto">
            <a:xfrm>
              <a:off x="8532578" y="4142955"/>
              <a:ext cx="23668" cy="25246"/>
            </a:xfrm>
            <a:custGeom>
              <a:avLst/>
              <a:gdLst>
                <a:gd name="T0" fmla="*/ 1 w 8"/>
                <a:gd name="T1" fmla="*/ 8 h 8"/>
                <a:gd name="T2" fmla="*/ 1 w 8"/>
                <a:gd name="T3" fmla="*/ 3 h 8"/>
                <a:gd name="T4" fmla="*/ 1 w 8"/>
                <a:gd name="T5" fmla="*/ 0 h 8"/>
                <a:gd name="T6" fmla="*/ 7 w 8"/>
                <a:gd name="T7" fmla="*/ 2 h 8"/>
                <a:gd name="T8" fmla="*/ 3 w 8"/>
                <a:gd name="T9" fmla="*/ 8 h 8"/>
                <a:gd name="T10" fmla="*/ 1 w 8"/>
                <a:gd name="T11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" h="8">
                  <a:moveTo>
                    <a:pt x="1" y="8"/>
                  </a:moveTo>
                  <a:cubicBezTo>
                    <a:pt x="0" y="8"/>
                    <a:pt x="1" y="5"/>
                    <a:pt x="1" y="3"/>
                  </a:cubicBezTo>
                  <a:cubicBezTo>
                    <a:pt x="1" y="2"/>
                    <a:pt x="1" y="0"/>
                    <a:pt x="1" y="0"/>
                  </a:cubicBezTo>
                  <a:cubicBezTo>
                    <a:pt x="0" y="0"/>
                    <a:pt x="6" y="1"/>
                    <a:pt x="7" y="2"/>
                  </a:cubicBezTo>
                  <a:cubicBezTo>
                    <a:pt x="8" y="2"/>
                    <a:pt x="3" y="8"/>
                    <a:pt x="3" y="8"/>
                  </a:cubicBezTo>
                  <a:lnTo>
                    <a:pt x="1" y="8"/>
                  </a:lnTo>
                  <a:close/>
                </a:path>
              </a:pathLst>
            </a:custGeom>
            <a:solidFill>
              <a:srgbClr val="8180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41" name="Freeform 241">
              <a:extLst>
                <a:ext uri="{FF2B5EF4-FFF2-40B4-BE49-F238E27FC236}">
                  <a16:creationId xmlns:a16="http://schemas.microsoft.com/office/drawing/2014/main" id="{8AF5E3F1-E45F-472D-B8CB-93E7324C1F10}"/>
                </a:ext>
              </a:extLst>
            </p:cNvPr>
            <p:cNvSpPr>
              <a:spLocks/>
            </p:cNvSpPr>
            <p:nvPr/>
          </p:nvSpPr>
          <p:spPr bwMode="auto">
            <a:xfrm>
              <a:off x="8534156" y="4002526"/>
              <a:ext cx="78892" cy="175141"/>
            </a:xfrm>
            <a:custGeom>
              <a:avLst/>
              <a:gdLst>
                <a:gd name="T0" fmla="*/ 0 w 25"/>
                <a:gd name="T1" fmla="*/ 53 h 56"/>
                <a:gd name="T2" fmla="*/ 9 w 25"/>
                <a:gd name="T3" fmla="*/ 56 h 56"/>
                <a:gd name="T4" fmla="*/ 22 w 25"/>
                <a:gd name="T5" fmla="*/ 33 h 56"/>
                <a:gd name="T6" fmla="*/ 20 w 25"/>
                <a:gd name="T7" fmla="*/ 2 h 56"/>
                <a:gd name="T8" fmla="*/ 11 w 25"/>
                <a:gd name="T9" fmla="*/ 1 h 56"/>
                <a:gd name="T10" fmla="*/ 9 w 25"/>
                <a:gd name="T11" fmla="*/ 2 h 56"/>
                <a:gd name="T12" fmla="*/ 13 w 25"/>
                <a:gd name="T13" fmla="*/ 30 h 56"/>
                <a:gd name="T14" fmla="*/ 0 w 25"/>
                <a:gd name="T15" fmla="*/ 53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5" h="56">
                  <a:moveTo>
                    <a:pt x="0" y="53"/>
                  </a:moveTo>
                  <a:cubicBezTo>
                    <a:pt x="0" y="53"/>
                    <a:pt x="7" y="56"/>
                    <a:pt x="9" y="56"/>
                  </a:cubicBezTo>
                  <a:cubicBezTo>
                    <a:pt x="10" y="56"/>
                    <a:pt x="18" y="46"/>
                    <a:pt x="22" y="33"/>
                  </a:cubicBezTo>
                  <a:cubicBezTo>
                    <a:pt x="25" y="21"/>
                    <a:pt x="23" y="11"/>
                    <a:pt x="20" y="2"/>
                  </a:cubicBezTo>
                  <a:cubicBezTo>
                    <a:pt x="19" y="2"/>
                    <a:pt x="14" y="0"/>
                    <a:pt x="11" y="1"/>
                  </a:cubicBezTo>
                  <a:cubicBezTo>
                    <a:pt x="10" y="1"/>
                    <a:pt x="9" y="2"/>
                    <a:pt x="9" y="2"/>
                  </a:cubicBezTo>
                  <a:cubicBezTo>
                    <a:pt x="9" y="2"/>
                    <a:pt x="17" y="16"/>
                    <a:pt x="13" y="30"/>
                  </a:cubicBezTo>
                  <a:cubicBezTo>
                    <a:pt x="9" y="44"/>
                    <a:pt x="0" y="53"/>
                    <a:pt x="0" y="53"/>
                  </a:cubicBezTo>
                  <a:close/>
                </a:path>
              </a:pathLst>
            </a:custGeom>
            <a:solidFill>
              <a:srgbClr val="E9E8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42" name="Freeform 242">
              <a:extLst>
                <a:ext uri="{FF2B5EF4-FFF2-40B4-BE49-F238E27FC236}">
                  <a16:creationId xmlns:a16="http://schemas.microsoft.com/office/drawing/2014/main" id="{E64A5CE5-6321-4299-ABDE-5B2DB5327374}"/>
                </a:ext>
              </a:extLst>
            </p:cNvPr>
            <p:cNvSpPr>
              <a:spLocks/>
            </p:cNvSpPr>
            <p:nvPr/>
          </p:nvSpPr>
          <p:spPr bwMode="auto">
            <a:xfrm>
              <a:off x="8549934" y="4158733"/>
              <a:ext cx="12623" cy="12623"/>
            </a:xfrm>
            <a:custGeom>
              <a:avLst/>
              <a:gdLst>
                <a:gd name="T0" fmla="*/ 4 w 4"/>
                <a:gd name="T1" fmla="*/ 2 h 4"/>
                <a:gd name="T2" fmla="*/ 4 w 4"/>
                <a:gd name="T3" fmla="*/ 3 h 4"/>
                <a:gd name="T4" fmla="*/ 1 w 4"/>
                <a:gd name="T5" fmla="*/ 3 h 4"/>
                <a:gd name="T6" fmla="*/ 1 w 4"/>
                <a:gd name="T7" fmla="*/ 0 h 4"/>
                <a:gd name="T8" fmla="*/ 2 w 4"/>
                <a:gd name="T9" fmla="*/ 0 h 4"/>
                <a:gd name="T10" fmla="*/ 2 w 4"/>
                <a:gd name="T11" fmla="*/ 1 h 4"/>
                <a:gd name="T12" fmla="*/ 1 w 4"/>
                <a:gd name="T13" fmla="*/ 1 h 4"/>
                <a:gd name="T14" fmla="*/ 1 w 4"/>
                <a:gd name="T15" fmla="*/ 2 h 4"/>
                <a:gd name="T16" fmla="*/ 3 w 4"/>
                <a:gd name="T17" fmla="*/ 3 h 4"/>
                <a:gd name="T18" fmla="*/ 3 w 4"/>
                <a:gd name="T19" fmla="*/ 2 h 4"/>
                <a:gd name="T20" fmla="*/ 3 w 4"/>
                <a:gd name="T21" fmla="*/ 1 h 4"/>
                <a:gd name="T22" fmla="*/ 2 w 4"/>
                <a:gd name="T23" fmla="*/ 2 h 4"/>
                <a:gd name="T24" fmla="*/ 2 w 4"/>
                <a:gd name="T25" fmla="*/ 2 h 4"/>
                <a:gd name="T26" fmla="*/ 3 w 4"/>
                <a:gd name="T27" fmla="*/ 1 h 4"/>
                <a:gd name="T28" fmla="*/ 4 w 4"/>
                <a:gd name="T2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" h="4">
                  <a:moveTo>
                    <a:pt x="4" y="2"/>
                  </a:moveTo>
                  <a:cubicBezTo>
                    <a:pt x="4" y="2"/>
                    <a:pt x="4" y="3"/>
                    <a:pt x="4" y="3"/>
                  </a:cubicBezTo>
                  <a:cubicBezTo>
                    <a:pt x="3" y="4"/>
                    <a:pt x="2" y="4"/>
                    <a:pt x="1" y="3"/>
                  </a:cubicBezTo>
                  <a:cubicBezTo>
                    <a:pt x="0" y="2"/>
                    <a:pt x="0" y="1"/>
                    <a:pt x="1" y="0"/>
                  </a:cubicBezTo>
                  <a:cubicBezTo>
                    <a:pt x="1" y="0"/>
                    <a:pt x="2" y="0"/>
                    <a:pt x="2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1" y="0"/>
                    <a:pt x="1" y="1"/>
                  </a:cubicBezTo>
                  <a:cubicBezTo>
                    <a:pt x="0" y="1"/>
                    <a:pt x="1" y="2"/>
                    <a:pt x="1" y="2"/>
                  </a:cubicBezTo>
                  <a:cubicBezTo>
                    <a:pt x="2" y="3"/>
                    <a:pt x="3" y="3"/>
                    <a:pt x="3" y="3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3" y="1"/>
                    <a:pt x="3" y="1"/>
                    <a:pt x="3" y="1"/>
                  </a:cubicBezTo>
                  <a:lnTo>
                    <a:pt x="4" y="2"/>
                  </a:lnTo>
                  <a:close/>
                </a:path>
              </a:pathLst>
            </a:custGeom>
            <a:solidFill>
              <a:srgbClr val="01010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43" name="Freeform 243">
              <a:extLst>
                <a:ext uri="{FF2B5EF4-FFF2-40B4-BE49-F238E27FC236}">
                  <a16:creationId xmlns:a16="http://schemas.microsoft.com/office/drawing/2014/main" id="{84ADECEC-631B-4A0F-AB73-92867B805D1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556246" y="4149266"/>
              <a:ext cx="12623" cy="12623"/>
            </a:xfrm>
            <a:custGeom>
              <a:avLst/>
              <a:gdLst>
                <a:gd name="T0" fmla="*/ 1 w 4"/>
                <a:gd name="T1" fmla="*/ 3 h 4"/>
                <a:gd name="T2" fmla="*/ 1 w 4"/>
                <a:gd name="T3" fmla="*/ 1 h 4"/>
                <a:gd name="T4" fmla="*/ 3 w 4"/>
                <a:gd name="T5" fmla="*/ 1 h 4"/>
                <a:gd name="T6" fmla="*/ 4 w 4"/>
                <a:gd name="T7" fmla="*/ 3 h 4"/>
                <a:gd name="T8" fmla="*/ 1 w 4"/>
                <a:gd name="T9" fmla="*/ 3 h 4"/>
                <a:gd name="T10" fmla="*/ 3 w 4"/>
                <a:gd name="T11" fmla="*/ 3 h 4"/>
                <a:gd name="T12" fmla="*/ 3 w 4"/>
                <a:gd name="T13" fmla="*/ 1 h 4"/>
                <a:gd name="T14" fmla="*/ 1 w 4"/>
                <a:gd name="T15" fmla="*/ 1 h 4"/>
                <a:gd name="T16" fmla="*/ 2 w 4"/>
                <a:gd name="T17" fmla="*/ 3 h 4"/>
                <a:gd name="T18" fmla="*/ 3 w 4"/>
                <a:gd name="T1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4">
                  <a:moveTo>
                    <a:pt x="1" y="3"/>
                  </a:moveTo>
                  <a:cubicBezTo>
                    <a:pt x="0" y="3"/>
                    <a:pt x="0" y="2"/>
                    <a:pt x="1" y="1"/>
                  </a:cubicBezTo>
                  <a:cubicBezTo>
                    <a:pt x="1" y="0"/>
                    <a:pt x="2" y="0"/>
                    <a:pt x="3" y="1"/>
                  </a:cubicBezTo>
                  <a:cubicBezTo>
                    <a:pt x="4" y="1"/>
                    <a:pt x="4" y="2"/>
                    <a:pt x="4" y="3"/>
                  </a:cubicBezTo>
                  <a:cubicBezTo>
                    <a:pt x="3" y="4"/>
                    <a:pt x="2" y="4"/>
                    <a:pt x="1" y="3"/>
                  </a:cubicBezTo>
                  <a:close/>
                  <a:moveTo>
                    <a:pt x="3" y="3"/>
                  </a:moveTo>
                  <a:cubicBezTo>
                    <a:pt x="4" y="2"/>
                    <a:pt x="3" y="2"/>
                    <a:pt x="3" y="1"/>
                  </a:cubicBezTo>
                  <a:cubicBezTo>
                    <a:pt x="2" y="1"/>
                    <a:pt x="1" y="1"/>
                    <a:pt x="1" y="1"/>
                  </a:cubicBezTo>
                  <a:cubicBezTo>
                    <a:pt x="1" y="2"/>
                    <a:pt x="1" y="2"/>
                    <a:pt x="2" y="3"/>
                  </a:cubicBezTo>
                  <a:cubicBezTo>
                    <a:pt x="2" y="3"/>
                    <a:pt x="3" y="3"/>
                    <a:pt x="3" y="3"/>
                  </a:cubicBezTo>
                  <a:close/>
                </a:path>
              </a:pathLst>
            </a:custGeom>
            <a:solidFill>
              <a:srgbClr val="01010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44" name="Freeform 244">
              <a:extLst>
                <a:ext uri="{FF2B5EF4-FFF2-40B4-BE49-F238E27FC236}">
                  <a16:creationId xmlns:a16="http://schemas.microsoft.com/office/drawing/2014/main" id="{7257D17D-8AFC-4DB4-B6D6-AEAE9DF29580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562557" y="4139799"/>
              <a:ext cx="12623" cy="12623"/>
            </a:xfrm>
            <a:custGeom>
              <a:avLst/>
              <a:gdLst>
                <a:gd name="T0" fmla="*/ 0 w 4"/>
                <a:gd name="T1" fmla="*/ 2 h 4"/>
                <a:gd name="T2" fmla="*/ 0 w 4"/>
                <a:gd name="T3" fmla="*/ 1 h 4"/>
                <a:gd name="T4" fmla="*/ 3 w 4"/>
                <a:gd name="T5" fmla="*/ 1 h 4"/>
                <a:gd name="T6" fmla="*/ 4 w 4"/>
                <a:gd name="T7" fmla="*/ 3 h 4"/>
                <a:gd name="T8" fmla="*/ 3 w 4"/>
                <a:gd name="T9" fmla="*/ 4 h 4"/>
                <a:gd name="T10" fmla="*/ 0 w 4"/>
                <a:gd name="T11" fmla="*/ 2 h 4"/>
                <a:gd name="T12" fmla="*/ 3 w 4"/>
                <a:gd name="T13" fmla="*/ 3 h 4"/>
                <a:gd name="T14" fmla="*/ 3 w 4"/>
                <a:gd name="T15" fmla="*/ 3 h 4"/>
                <a:gd name="T16" fmla="*/ 2 w 4"/>
                <a:gd name="T17" fmla="*/ 2 h 4"/>
                <a:gd name="T18" fmla="*/ 1 w 4"/>
                <a:gd name="T19" fmla="*/ 2 h 4"/>
                <a:gd name="T20" fmla="*/ 1 w 4"/>
                <a:gd name="T21" fmla="*/ 2 h 4"/>
                <a:gd name="T22" fmla="*/ 3 w 4"/>
                <a:gd name="T23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" h="4">
                  <a:moveTo>
                    <a:pt x="0" y="2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1" y="1"/>
                    <a:pt x="1" y="0"/>
                    <a:pt x="3" y="1"/>
                  </a:cubicBezTo>
                  <a:cubicBezTo>
                    <a:pt x="4" y="2"/>
                    <a:pt x="4" y="3"/>
                    <a:pt x="4" y="3"/>
                  </a:cubicBezTo>
                  <a:cubicBezTo>
                    <a:pt x="3" y="4"/>
                    <a:pt x="3" y="4"/>
                    <a:pt x="3" y="4"/>
                  </a:cubicBezTo>
                  <a:lnTo>
                    <a:pt x="0" y="2"/>
                  </a:lnTo>
                  <a:close/>
                  <a:moveTo>
                    <a:pt x="3" y="3"/>
                  </a:moveTo>
                  <a:cubicBezTo>
                    <a:pt x="3" y="3"/>
                    <a:pt x="3" y="3"/>
                    <a:pt x="3" y="3"/>
                  </a:cubicBezTo>
                  <a:cubicBezTo>
                    <a:pt x="4" y="2"/>
                    <a:pt x="3" y="2"/>
                    <a:pt x="2" y="2"/>
                  </a:cubicBezTo>
                  <a:cubicBezTo>
                    <a:pt x="2" y="1"/>
                    <a:pt x="1" y="1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lnTo>
                    <a:pt x="3" y="3"/>
                  </a:lnTo>
                  <a:close/>
                </a:path>
              </a:pathLst>
            </a:custGeom>
            <a:solidFill>
              <a:srgbClr val="01010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45" name="Freeform 245">
              <a:extLst>
                <a:ext uri="{FF2B5EF4-FFF2-40B4-BE49-F238E27FC236}">
                  <a16:creationId xmlns:a16="http://schemas.microsoft.com/office/drawing/2014/main" id="{80B01D2F-3775-4003-B32B-5FBA5EB2CE60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568868" y="4127176"/>
              <a:ext cx="15778" cy="12623"/>
            </a:xfrm>
            <a:custGeom>
              <a:avLst/>
              <a:gdLst>
                <a:gd name="T0" fmla="*/ 0 w 5"/>
                <a:gd name="T1" fmla="*/ 2 h 4"/>
                <a:gd name="T2" fmla="*/ 1 w 5"/>
                <a:gd name="T3" fmla="*/ 1 h 4"/>
                <a:gd name="T4" fmla="*/ 2 w 5"/>
                <a:gd name="T5" fmla="*/ 0 h 4"/>
                <a:gd name="T6" fmla="*/ 3 w 5"/>
                <a:gd name="T7" fmla="*/ 1 h 4"/>
                <a:gd name="T8" fmla="*/ 3 w 5"/>
                <a:gd name="T9" fmla="*/ 1 h 4"/>
                <a:gd name="T10" fmla="*/ 4 w 5"/>
                <a:gd name="T11" fmla="*/ 1 h 4"/>
                <a:gd name="T12" fmla="*/ 4 w 5"/>
                <a:gd name="T13" fmla="*/ 3 h 4"/>
                <a:gd name="T14" fmla="*/ 4 w 5"/>
                <a:gd name="T15" fmla="*/ 4 h 4"/>
                <a:gd name="T16" fmla="*/ 0 w 5"/>
                <a:gd name="T17" fmla="*/ 2 h 4"/>
                <a:gd name="T18" fmla="*/ 3 w 5"/>
                <a:gd name="T19" fmla="*/ 3 h 4"/>
                <a:gd name="T20" fmla="*/ 4 w 5"/>
                <a:gd name="T21" fmla="*/ 3 h 4"/>
                <a:gd name="T22" fmla="*/ 3 w 5"/>
                <a:gd name="T23" fmla="*/ 2 h 4"/>
                <a:gd name="T24" fmla="*/ 2 w 5"/>
                <a:gd name="T25" fmla="*/ 2 h 4"/>
                <a:gd name="T26" fmla="*/ 2 w 5"/>
                <a:gd name="T27" fmla="*/ 2 h 4"/>
                <a:gd name="T28" fmla="*/ 3 w 5"/>
                <a:gd name="T29" fmla="*/ 3 h 4"/>
                <a:gd name="T30" fmla="*/ 2 w 5"/>
                <a:gd name="T31" fmla="*/ 2 h 4"/>
                <a:gd name="T32" fmla="*/ 2 w 5"/>
                <a:gd name="T33" fmla="*/ 2 h 4"/>
                <a:gd name="T34" fmla="*/ 2 w 5"/>
                <a:gd name="T35" fmla="*/ 1 h 4"/>
                <a:gd name="T36" fmla="*/ 1 w 5"/>
                <a:gd name="T37" fmla="*/ 2 h 4"/>
                <a:gd name="T38" fmla="*/ 1 w 5"/>
                <a:gd name="T39" fmla="*/ 2 h 4"/>
                <a:gd name="T40" fmla="*/ 2 w 5"/>
                <a:gd name="T41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5" h="4">
                  <a:moveTo>
                    <a:pt x="0" y="2"/>
                  </a:move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0"/>
                    <a:pt x="2" y="0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3" y="1"/>
                    <a:pt x="3" y="1"/>
                    <a:pt x="4" y="1"/>
                  </a:cubicBezTo>
                  <a:cubicBezTo>
                    <a:pt x="5" y="1"/>
                    <a:pt x="4" y="2"/>
                    <a:pt x="4" y="3"/>
                  </a:cubicBezTo>
                  <a:cubicBezTo>
                    <a:pt x="4" y="4"/>
                    <a:pt x="4" y="4"/>
                    <a:pt x="4" y="4"/>
                  </a:cubicBezTo>
                  <a:lnTo>
                    <a:pt x="0" y="2"/>
                  </a:lnTo>
                  <a:close/>
                  <a:moveTo>
                    <a:pt x="3" y="3"/>
                  </a:moveTo>
                  <a:cubicBezTo>
                    <a:pt x="4" y="3"/>
                    <a:pt x="4" y="3"/>
                    <a:pt x="4" y="3"/>
                  </a:cubicBezTo>
                  <a:cubicBezTo>
                    <a:pt x="4" y="2"/>
                    <a:pt x="4" y="2"/>
                    <a:pt x="3" y="2"/>
                  </a:cubicBezTo>
                  <a:cubicBezTo>
                    <a:pt x="3" y="1"/>
                    <a:pt x="3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lnTo>
                    <a:pt x="3" y="3"/>
                  </a:lnTo>
                  <a:close/>
                  <a:moveTo>
                    <a:pt x="2" y="2"/>
                  </a:move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1"/>
                    <a:pt x="2" y="1"/>
                  </a:cubicBezTo>
                  <a:cubicBezTo>
                    <a:pt x="1" y="1"/>
                    <a:pt x="1" y="1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lnTo>
                    <a:pt x="2" y="2"/>
                  </a:lnTo>
                  <a:close/>
                </a:path>
              </a:pathLst>
            </a:custGeom>
            <a:solidFill>
              <a:srgbClr val="01010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46" name="Freeform 246">
              <a:extLst>
                <a:ext uri="{FF2B5EF4-FFF2-40B4-BE49-F238E27FC236}">
                  <a16:creationId xmlns:a16="http://schemas.microsoft.com/office/drawing/2014/main" id="{EED5A819-72BC-4CF3-8CE1-100C7AA0FC10}"/>
                </a:ext>
              </a:extLst>
            </p:cNvPr>
            <p:cNvSpPr>
              <a:spLocks/>
            </p:cNvSpPr>
            <p:nvPr/>
          </p:nvSpPr>
          <p:spPr bwMode="auto">
            <a:xfrm>
              <a:off x="8575180" y="4117709"/>
              <a:ext cx="12623" cy="12623"/>
            </a:xfrm>
            <a:custGeom>
              <a:avLst/>
              <a:gdLst>
                <a:gd name="T0" fmla="*/ 0 w 8"/>
                <a:gd name="T1" fmla="*/ 4 h 8"/>
                <a:gd name="T2" fmla="*/ 0 w 8"/>
                <a:gd name="T3" fmla="*/ 0 h 8"/>
                <a:gd name="T4" fmla="*/ 2 w 8"/>
                <a:gd name="T5" fmla="*/ 2 h 8"/>
                <a:gd name="T6" fmla="*/ 0 w 8"/>
                <a:gd name="T7" fmla="*/ 4 h 8"/>
                <a:gd name="T8" fmla="*/ 2 w 8"/>
                <a:gd name="T9" fmla="*/ 4 h 8"/>
                <a:gd name="T10" fmla="*/ 4 w 8"/>
                <a:gd name="T11" fmla="*/ 2 h 8"/>
                <a:gd name="T12" fmla="*/ 4 w 8"/>
                <a:gd name="T13" fmla="*/ 2 h 8"/>
                <a:gd name="T14" fmla="*/ 4 w 8"/>
                <a:gd name="T15" fmla="*/ 6 h 8"/>
                <a:gd name="T16" fmla="*/ 6 w 8"/>
                <a:gd name="T17" fmla="*/ 6 h 8"/>
                <a:gd name="T18" fmla="*/ 6 w 8"/>
                <a:gd name="T19" fmla="*/ 4 h 8"/>
                <a:gd name="T20" fmla="*/ 8 w 8"/>
                <a:gd name="T21" fmla="*/ 4 h 8"/>
                <a:gd name="T22" fmla="*/ 6 w 8"/>
                <a:gd name="T23" fmla="*/ 8 h 8"/>
                <a:gd name="T24" fmla="*/ 0 w 8"/>
                <a:gd name="T25" fmla="*/ 4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8" h="8">
                  <a:moveTo>
                    <a:pt x="0" y="4"/>
                  </a:moveTo>
                  <a:lnTo>
                    <a:pt x="0" y="0"/>
                  </a:lnTo>
                  <a:lnTo>
                    <a:pt x="2" y="2"/>
                  </a:lnTo>
                  <a:lnTo>
                    <a:pt x="0" y="4"/>
                  </a:lnTo>
                  <a:lnTo>
                    <a:pt x="2" y="4"/>
                  </a:lnTo>
                  <a:lnTo>
                    <a:pt x="4" y="2"/>
                  </a:lnTo>
                  <a:lnTo>
                    <a:pt x="4" y="2"/>
                  </a:lnTo>
                  <a:lnTo>
                    <a:pt x="4" y="6"/>
                  </a:lnTo>
                  <a:lnTo>
                    <a:pt x="6" y="6"/>
                  </a:lnTo>
                  <a:lnTo>
                    <a:pt x="6" y="4"/>
                  </a:lnTo>
                  <a:lnTo>
                    <a:pt x="8" y="4"/>
                  </a:lnTo>
                  <a:lnTo>
                    <a:pt x="6" y="8"/>
                  </a:lnTo>
                  <a:lnTo>
                    <a:pt x="0" y="4"/>
                  </a:lnTo>
                  <a:close/>
                </a:path>
              </a:pathLst>
            </a:custGeom>
            <a:solidFill>
              <a:srgbClr val="01010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47" name="Freeform 247">
              <a:extLst>
                <a:ext uri="{FF2B5EF4-FFF2-40B4-BE49-F238E27FC236}">
                  <a16:creationId xmlns:a16="http://schemas.microsoft.com/office/drawing/2014/main" id="{21139DB1-0ED7-4196-9E3D-79FA889D1519}"/>
                </a:ext>
              </a:extLst>
            </p:cNvPr>
            <p:cNvSpPr>
              <a:spLocks/>
            </p:cNvSpPr>
            <p:nvPr/>
          </p:nvSpPr>
          <p:spPr bwMode="auto">
            <a:xfrm>
              <a:off x="8578335" y="4101931"/>
              <a:ext cx="15778" cy="15778"/>
            </a:xfrm>
            <a:custGeom>
              <a:avLst/>
              <a:gdLst>
                <a:gd name="T0" fmla="*/ 0 w 10"/>
                <a:gd name="T1" fmla="*/ 6 h 10"/>
                <a:gd name="T2" fmla="*/ 0 w 10"/>
                <a:gd name="T3" fmla="*/ 6 h 10"/>
                <a:gd name="T4" fmla="*/ 8 w 10"/>
                <a:gd name="T5" fmla="*/ 6 h 10"/>
                <a:gd name="T6" fmla="*/ 8 w 10"/>
                <a:gd name="T7" fmla="*/ 4 h 10"/>
                <a:gd name="T8" fmla="*/ 2 w 10"/>
                <a:gd name="T9" fmla="*/ 2 h 10"/>
                <a:gd name="T10" fmla="*/ 2 w 10"/>
                <a:gd name="T11" fmla="*/ 0 h 10"/>
                <a:gd name="T12" fmla="*/ 10 w 10"/>
                <a:gd name="T13" fmla="*/ 2 h 10"/>
                <a:gd name="T14" fmla="*/ 10 w 10"/>
                <a:gd name="T15" fmla="*/ 2 h 10"/>
                <a:gd name="T16" fmla="*/ 4 w 10"/>
                <a:gd name="T17" fmla="*/ 2 h 10"/>
                <a:gd name="T18" fmla="*/ 4 w 10"/>
                <a:gd name="T19" fmla="*/ 2 h 10"/>
                <a:gd name="T20" fmla="*/ 8 w 10"/>
                <a:gd name="T21" fmla="*/ 6 h 10"/>
                <a:gd name="T22" fmla="*/ 8 w 10"/>
                <a:gd name="T23" fmla="*/ 6 h 10"/>
                <a:gd name="T24" fmla="*/ 2 w 10"/>
                <a:gd name="T25" fmla="*/ 6 h 10"/>
                <a:gd name="T26" fmla="*/ 2 w 10"/>
                <a:gd name="T27" fmla="*/ 6 h 10"/>
                <a:gd name="T28" fmla="*/ 8 w 10"/>
                <a:gd name="T29" fmla="*/ 8 h 10"/>
                <a:gd name="T30" fmla="*/ 8 w 10"/>
                <a:gd name="T31" fmla="*/ 10 h 10"/>
                <a:gd name="T32" fmla="*/ 0 w 10"/>
                <a:gd name="T33" fmla="*/ 6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0" h="10">
                  <a:moveTo>
                    <a:pt x="0" y="6"/>
                  </a:moveTo>
                  <a:lnTo>
                    <a:pt x="0" y="6"/>
                  </a:lnTo>
                  <a:lnTo>
                    <a:pt x="8" y="6"/>
                  </a:lnTo>
                  <a:lnTo>
                    <a:pt x="8" y="4"/>
                  </a:lnTo>
                  <a:lnTo>
                    <a:pt x="2" y="2"/>
                  </a:lnTo>
                  <a:lnTo>
                    <a:pt x="2" y="0"/>
                  </a:lnTo>
                  <a:lnTo>
                    <a:pt x="10" y="2"/>
                  </a:lnTo>
                  <a:lnTo>
                    <a:pt x="10" y="2"/>
                  </a:lnTo>
                  <a:lnTo>
                    <a:pt x="4" y="2"/>
                  </a:lnTo>
                  <a:lnTo>
                    <a:pt x="4" y="2"/>
                  </a:lnTo>
                  <a:lnTo>
                    <a:pt x="8" y="6"/>
                  </a:lnTo>
                  <a:lnTo>
                    <a:pt x="8" y="6"/>
                  </a:lnTo>
                  <a:lnTo>
                    <a:pt x="2" y="6"/>
                  </a:lnTo>
                  <a:lnTo>
                    <a:pt x="2" y="6"/>
                  </a:lnTo>
                  <a:lnTo>
                    <a:pt x="8" y="8"/>
                  </a:lnTo>
                  <a:lnTo>
                    <a:pt x="8" y="10"/>
                  </a:lnTo>
                  <a:lnTo>
                    <a:pt x="0" y="6"/>
                  </a:lnTo>
                  <a:close/>
                </a:path>
              </a:pathLst>
            </a:custGeom>
            <a:solidFill>
              <a:srgbClr val="01010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48" name="Freeform 248">
              <a:extLst>
                <a:ext uri="{FF2B5EF4-FFF2-40B4-BE49-F238E27FC236}">
                  <a16:creationId xmlns:a16="http://schemas.microsoft.com/office/drawing/2014/main" id="{EC37FC93-F632-4A38-814C-BED770176DA1}"/>
                </a:ext>
              </a:extLst>
            </p:cNvPr>
            <p:cNvSpPr>
              <a:spLocks/>
            </p:cNvSpPr>
            <p:nvPr/>
          </p:nvSpPr>
          <p:spPr bwMode="auto">
            <a:xfrm>
              <a:off x="8581491" y="4092464"/>
              <a:ext cx="12623" cy="9467"/>
            </a:xfrm>
            <a:custGeom>
              <a:avLst/>
              <a:gdLst>
                <a:gd name="T0" fmla="*/ 6 w 8"/>
                <a:gd name="T1" fmla="*/ 4 h 6"/>
                <a:gd name="T2" fmla="*/ 0 w 8"/>
                <a:gd name="T3" fmla="*/ 6 h 6"/>
                <a:gd name="T4" fmla="*/ 2 w 8"/>
                <a:gd name="T5" fmla="*/ 4 h 6"/>
                <a:gd name="T6" fmla="*/ 4 w 8"/>
                <a:gd name="T7" fmla="*/ 2 h 6"/>
                <a:gd name="T8" fmla="*/ 2 w 8"/>
                <a:gd name="T9" fmla="*/ 0 h 6"/>
                <a:gd name="T10" fmla="*/ 2 w 8"/>
                <a:gd name="T11" fmla="*/ 0 h 6"/>
                <a:gd name="T12" fmla="*/ 6 w 8"/>
                <a:gd name="T13" fmla="*/ 2 h 6"/>
                <a:gd name="T14" fmla="*/ 8 w 8"/>
                <a:gd name="T15" fmla="*/ 4 h 6"/>
                <a:gd name="T16" fmla="*/ 8 w 8"/>
                <a:gd name="T17" fmla="*/ 4 h 6"/>
                <a:gd name="T18" fmla="*/ 6 w 8"/>
                <a:gd name="T19" fmla="*/ 4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" h="6">
                  <a:moveTo>
                    <a:pt x="6" y="4"/>
                  </a:moveTo>
                  <a:lnTo>
                    <a:pt x="0" y="6"/>
                  </a:lnTo>
                  <a:lnTo>
                    <a:pt x="2" y="4"/>
                  </a:lnTo>
                  <a:lnTo>
                    <a:pt x="4" y="2"/>
                  </a:lnTo>
                  <a:lnTo>
                    <a:pt x="2" y="0"/>
                  </a:lnTo>
                  <a:lnTo>
                    <a:pt x="2" y="0"/>
                  </a:lnTo>
                  <a:lnTo>
                    <a:pt x="6" y="2"/>
                  </a:lnTo>
                  <a:lnTo>
                    <a:pt x="8" y="4"/>
                  </a:lnTo>
                  <a:lnTo>
                    <a:pt x="8" y="4"/>
                  </a:lnTo>
                  <a:lnTo>
                    <a:pt x="6" y="4"/>
                  </a:lnTo>
                  <a:close/>
                </a:path>
              </a:pathLst>
            </a:custGeom>
            <a:solidFill>
              <a:srgbClr val="01010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49" name="Freeform 249">
              <a:extLst>
                <a:ext uri="{FF2B5EF4-FFF2-40B4-BE49-F238E27FC236}">
                  <a16:creationId xmlns:a16="http://schemas.microsoft.com/office/drawing/2014/main" id="{68316057-D3C5-4B8D-997B-E4FEFF021A10}"/>
                </a:ext>
              </a:extLst>
            </p:cNvPr>
            <p:cNvSpPr>
              <a:spLocks/>
            </p:cNvSpPr>
            <p:nvPr/>
          </p:nvSpPr>
          <p:spPr bwMode="auto">
            <a:xfrm>
              <a:off x="8584647" y="4081418"/>
              <a:ext cx="12623" cy="6311"/>
            </a:xfrm>
            <a:custGeom>
              <a:avLst/>
              <a:gdLst>
                <a:gd name="T0" fmla="*/ 1 w 4"/>
                <a:gd name="T1" fmla="*/ 0 h 2"/>
                <a:gd name="T2" fmla="*/ 1 w 4"/>
                <a:gd name="T3" fmla="*/ 1 h 2"/>
                <a:gd name="T4" fmla="*/ 1 w 4"/>
                <a:gd name="T5" fmla="*/ 1 h 2"/>
                <a:gd name="T6" fmla="*/ 3 w 4"/>
                <a:gd name="T7" fmla="*/ 0 h 2"/>
                <a:gd name="T8" fmla="*/ 4 w 4"/>
                <a:gd name="T9" fmla="*/ 1 h 2"/>
                <a:gd name="T10" fmla="*/ 4 w 4"/>
                <a:gd name="T11" fmla="*/ 2 h 2"/>
                <a:gd name="T12" fmla="*/ 3 w 4"/>
                <a:gd name="T13" fmla="*/ 2 h 2"/>
                <a:gd name="T14" fmla="*/ 4 w 4"/>
                <a:gd name="T15" fmla="*/ 1 h 2"/>
                <a:gd name="T16" fmla="*/ 3 w 4"/>
                <a:gd name="T17" fmla="*/ 1 h 2"/>
                <a:gd name="T18" fmla="*/ 1 w 4"/>
                <a:gd name="T19" fmla="*/ 2 h 2"/>
                <a:gd name="T20" fmla="*/ 1 w 4"/>
                <a:gd name="T21" fmla="*/ 1 h 2"/>
                <a:gd name="T22" fmla="*/ 1 w 4"/>
                <a:gd name="T23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" h="2">
                  <a:moveTo>
                    <a:pt x="1" y="0"/>
                  </a:moveTo>
                  <a:cubicBezTo>
                    <a:pt x="1" y="0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2" y="2"/>
                    <a:pt x="2" y="0"/>
                    <a:pt x="3" y="0"/>
                  </a:cubicBezTo>
                  <a:cubicBezTo>
                    <a:pt x="4" y="0"/>
                    <a:pt x="4" y="1"/>
                    <a:pt x="4" y="1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4" y="2"/>
                    <a:pt x="4" y="2"/>
                    <a:pt x="4" y="1"/>
                  </a:cubicBezTo>
                  <a:cubicBezTo>
                    <a:pt x="4" y="1"/>
                    <a:pt x="4" y="1"/>
                    <a:pt x="3" y="1"/>
                  </a:cubicBezTo>
                  <a:cubicBezTo>
                    <a:pt x="3" y="1"/>
                    <a:pt x="2" y="2"/>
                    <a:pt x="1" y="2"/>
                  </a:cubicBezTo>
                  <a:cubicBezTo>
                    <a:pt x="1" y="2"/>
                    <a:pt x="0" y="2"/>
                    <a:pt x="1" y="1"/>
                  </a:cubicBezTo>
                  <a:cubicBezTo>
                    <a:pt x="1" y="0"/>
                    <a:pt x="1" y="0"/>
                    <a:pt x="1" y="0"/>
                  </a:cubicBezTo>
                  <a:close/>
                </a:path>
              </a:pathLst>
            </a:custGeom>
            <a:solidFill>
              <a:srgbClr val="01010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50" name="Freeform 250">
              <a:extLst>
                <a:ext uri="{FF2B5EF4-FFF2-40B4-BE49-F238E27FC236}">
                  <a16:creationId xmlns:a16="http://schemas.microsoft.com/office/drawing/2014/main" id="{35D2CFB6-FAB1-4FD0-A97F-D379DC5624F8}"/>
                </a:ext>
              </a:extLst>
            </p:cNvPr>
            <p:cNvSpPr>
              <a:spLocks/>
            </p:cNvSpPr>
            <p:nvPr/>
          </p:nvSpPr>
          <p:spPr bwMode="auto">
            <a:xfrm>
              <a:off x="8587802" y="4071951"/>
              <a:ext cx="12623" cy="9467"/>
            </a:xfrm>
            <a:custGeom>
              <a:avLst/>
              <a:gdLst>
                <a:gd name="T0" fmla="*/ 0 w 8"/>
                <a:gd name="T1" fmla="*/ 4 h 6"/>
                <a:gd name="T2" fmla="*/ 0 w 8"/>
                <a:gd name="T3" fmla="*/ 6 h 6"/>
                <a:gd name="T4" fmla="*/ 0 w 8"/>
                <a:gd name="T5" fmla="*/ 6 h 6"/>
                <a:gd name="T6" fmla="*/ 0 w 8"/>
                <a:gd name="T7" fmla="*/ 0 h 6"/>
                <a:gd name="T8" fmla="*/ 0 w 8"/>
                <a:gd name="T9" fmla="*/ 0 h 6"/>
                <a:gd name="T10" fmla="*/ 0 w 8"/>
                <a:gd name="T11" fmla="*/ 2 h 6"/>
                <a:gd name="T12" fmla="*/ 8 w 8"/>
                <a:gd name="T13" fmla="*/ 2 h 6"/>
                <a:gd name="T14" fmla="*/ 6 w 8"/>
                <a:gd name="T15" fmla="*/ 4 h 6"/>
                <a:gd name="T16" fmla="*/ 0 w 8"/>
                <a:gd name="T17" fmla="*/ 4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" h="6">
                  <a:moveTo>
                    <a:pt x="0" y="4"/>
                  </a:moveTo>
                  <a:lnTo>
                    <a:pt x="0" y="6"/>
                  </a:lnTo>
                  <a:lnTo>
                    <a:pt x="0" y="6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2"/>
                  </a:lnTo>
                  <a:lnTo>
                    <a:pt x="8" y="2"/>
                  </a:lnTo>
                  <a:lnTo>
                    <a:pt x="6" y="4"/>
                  </a:lnTo>
                  <a:lnTo>
                    <a:pt x="0" y="4"/>
                  </a:lnTo>
                  <a:close/>
                </a:path>
              </a:pathLst>
            </a:custGeom>
            <a:solidFill>
              <a:srgbClr val="01010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51" name="Freeform 251">
              <a:extLst>
                <a:ext uri="{FF2B5EF4-FFF2-40B4-BE49-F238E27FC236}">
                  <a16:creationId xmlns:a16="http://schemas.microsoft.com/office/drawing/2014/main" id="{7CFFBD69-ED7E-4BF6-A2F7-7D5B36BEA77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587802" y="4062484"/>
              <a:ext cx="12623" cy="9467"/>
            </a:xfrm>
            <a:custGeom>
              <a:avLst/>
              <a:gdLst>
                <a:gd name="T0" fmla="*/ 0 w 4"/>
                <a:gd name="T1" fmla="*/ 3 h 3"/>
                <a:gd name="T2" fmla="*/ 0 w 4"/>
                <a:gd name="T3" fmla="*/ 2 h 3"/>
                <a:gd name="T4" fmla="*/ 1 w 4"/>
                <a:gd name="T5" fmla="*/ 0 h 3"/>
                <a:gd name="T6" fmla="*/ 2 w 4"/>
                <a:gd name="T7" fmla="*/ 1 h 3"/>
                <a:gd name="T8" fmla="*/ 2 w 4"/>
                <a:gd name="T9" fmla="*/ 1 h 3"/>
                <a:gd name="T10" fmla="*/ 3 w 4"/>
                <a:gd name="T11" fmla="*/ 0 h 3"/>
                <a:gd name="T12" fmla="*/ 4 w 4"/>
                <a:gd name="T13" fmla="*/ 0 h 3"/>
                <a:gd name="T14" fmla="*/ 4 w 4"/>
                <a:gd name="T15" fmla="*/ 1 h 3"/>
                <a:gd name="T16" fmla="*/ 3 w 4"/>
                <a:gd name="T17" fmla="*/ 1 h 3"/>
                <a:gd name="T18" fmla="*/ 2 w 4"/>
                <a:gd name="T19" fmla="*/ 2 h 3"/>
                <a:gd name="T20" fmla="*/ 2 w 4"/>
                <a:gd name="T21" fmla="*/ 2 h 3"/>
                <a:gd name="T22" fmla="*/ 4 w 4"/>
                <a:gd name="T23" fmla="*/ 2 h 3"/>
                <a:gd name="T24" fmla="*/ 4 w 4"/>
                <a:gd name="T25" fmla="*/ 3 h 3"/>
                <a:gd name="T26" fmla="*/ 0 w 4"/>
                <a:gd name="T27" fmla="*/ 3 h 3"/>
                <a:gd name="T28" fmla="*/ 2 w 4"/>
                <a:gd name="T29" fmla="*/ 2 h 3"/>
                <a:gd name="T30" fmla="*/ 2 w 4"/>
                <a:gd name="T31" fmla="*/ 2 h 3"/>
                <a:gd name="T32" fmla="*/ 1 w 4"/>
                <a:gd name="T33" fmla="*/ 1 h 3"/>
                <a:gd name="T34" fmla="*/ 0 w 4"/>
                <a:gd name="T35" fmla="*/ 2 h 3"/>
                <a:gd name="T36" fmla="*/ 0 w 4"/>
                <a:gd name="T37" fmla="*/ 2 h 3"/>
                <a:gd name="T38" fmla="*/ 2 w 4"/>
                <a:gd name="T3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4" h="3">
                  <a:moveTo>
                    <a:pt x="0" y="3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0" y="0"/>
                    <a:pt x="1" y="0"/>
                  </a:cubicBezTo>
                  <a:cubicBezTo>
                    <a:pt x="1" y="0"/>
                    <a:pt x="2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1"/>
                    <a:pt x="3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2" y="1"/>
                    <a:pt x="2" y="1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3"/>
                    <a:pt x="4" y="3"/>
                    <a:pt x="4" y="3"/>
                  </a:cubicBezTo>
                  <a:lnTo>
                    <a:pt x="0" y="3"/>
                  </a:lnTo>
                  <a:close/>
                  <a:moveTo>
                    <a:pt x="2" y="2"/>
                  </a:moveTo>
                  <a:cubicBezTo>
                    <a:pt x="2" y="2"/>
                    <a:pt x="2" y="2"/>
                    <a:pt x="2" y="2"/>
                  </a:cubicBezTo>
                  <a:cubicBezTo>
                    <a:pt x="2" y="1"/>
                    <a:pt x="1" y="1"/>
                    <a:pt x="1" y="1"/>
                  </a:cubicBezTo>
                  <a:cubicBezTo>
                    <a:pt x="0" y="1"/>
                    <a:pt x="0" y="1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lnTo>
                    <a:pt x="2" y="2"/>
                  </a:lnTo>
                  <a:close/>
                </a:path>
              </a:pathLst>
            </a:custGeom>
            <a:solidFill>
              <a:srgbClr val="01010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52" name="Freeform 252">
              <a:extLst>
                <a:ext uri="{FF2B5EF4-FFF2-40B4-BE49-F238E27FC236}">
                  <a16:creationId xmlns:a16="http://schemas.microsoft.com/office/drawing/2014/main" id="{36E3E996-9A91-4D24-8A05-440DEF2F4072}"/>
                </a:ext>
              </a:extLst>
            </p:cNvPr>
            <p:cNvSpPr>
              <a:spLocks/>
            </p:cNvSpPr>
            <p:nvPr/>
          </p:nvSpPr>
          <p:spPr bwMode="auto">
            <a:xfrm>
              <a:off x="8587802" y="4053017"/>
              <a:ext cx="12623" cy="9467"/>
            </a:xfrm>
            <a:custGeom>
              <a:avLst/>
              <a:gdLst>
                <a:gd name="T0" fmla="*/ 0 w 8"/>
                <a:gd name="T1" fmla="*/ 6 h 6"/>
                <a:gd name="T2" fmla="*/ 0 w 8"/>
                <a:gd name="T3" fmla="*/ 2 h 6"/>
                <a:gd name="T4" fmla="*/ 0 w 8"/>
                <a:gd name="T5" fmla="*/ 2 h 6"/>
                <a:gd name="T6" fmla="*/ 0 w 8"/>
                <a:gd name="T7" fmla="*/ 4 h 6"/>
                <a:gd name="T8" fmla="*/ 2 w 8"/>
                <a:gd name="T9" fmla="*/ 4 h 6"/>
                <a:gd name="T10" fmla="*/ 2 w 8"/>
                <a:gd name="T11" fmla="*/ 2 h 6"/>
                <a:gd name="T12" fmla="*/ 4 w 8"/>
                <a:gd name="T13" fmla="*/ 2 h 6"/>
                <a:gd name="T14" fmla="*/ 4 w 8"/>
                <a:gd name="T15" fmla="*/ 4 h 6"/>
                <a:gd name="T16" fmla="*/ 6 w 8"/>
                <a:gd name="T17" fmla="*/ 4 h 6"/>
                <a:gd name="T18" fmla="*/ 6 w 8"/>
                <a:gd name="T19" fmla="*/ 0 h 6"/>
                <a:gd name="T20" fmla="*/ 6 w 8"/>
                <a:gd name="T21" fmla="*/ 0 h 6"/>
                <a:gd name="T22" fmla="*/ 8 w 8"/>
                <a:gd name="T23" fmla="*/ 6 h 6"/>
                <a:gd name="T24" fmla="*/ 0 w 8"/>
                <a:gd name="T25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8" h="6">
                  <a:moveTo>
                    <a:pt x="0" y="6"/>
                  </a:moveTo>
                  <a:lnTo>
                    <a:pt x="0" y="2"/>
                  </a:lnTo>
                  <a:lnTo>
                    <a:pt x="0" y="2"/>
                  </a:lnTo>
                  <a:lnTo>
                    <a:pt x="0" y="4"/>
                  </a:lnTo>
                  <a:lnTo>
                    <a:pt x="2" y="4"/>
                  </a:lnTo>
                  <a:lnTo>
                    <a:pt x="2" y="2"/>
                  </a:lnTo>
                  <a:lnTo>
                    <a:pt x="4" y="2"/>
                  </a:lnTo>
                  <a:lnTo>
                    <a:pt x="4" y="4"/>
                  </a:lnTo>
                  <a:lnTo>
                    <a:pt x="6" y="4"/>
                  </a:lnTo>
                  <a:lnTo>
                    <a:pt x="6" y="0"/>
                  </a:lnTo>
                  <a:lnTo>
                    <a:pt x="6" y="0"/>
                  </a:lnTo>
                  <a:lnTo>
                    <a:pt x="8" y="6"/>
                  </a:lnTo>
                  <a:lnTo>
                    <a:pt x="0" y="6"/>
                  </a:lnTo>
                  <a:close/>
                </a:path>
              </a:pathLst>
            </a:custGeom>
            <a:solidFill>
              <a:srgbClr val="01010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53" name="Freeform 253">
              <a:extLst>
                <a:ext uri="{FF2B5EF4-FFF2-40B4-BE49-F238E27FC236}">
                  <a16:creationId xmlns:a16="http://schemas.microsoft.com/office/drawing/2014/main" id="{52979F20-3A28-4169-8E2F-D0AB6FDC8705}"/>
                </a:ext>
              </a:extLst>
            </p:cNvPr>
            <p:cNvSpPr>
              <a:spLocks/>
            </p:cNvSpPr>
            <p:nvPr/>
          </p:nvSpPr>
          <p:spPr bwMode="auto">
            <a:xfrm>
              <a:off x="8584647" y="4043550"/>
              <a:ext cx="12623" cy="9467"/>
            </a:xfrm>
            <a:custGeom>
              <a:avLst/>
              <a:gdLst>
                <a:gd name="T0" fmla="*/ 2 w 8"/>
                <a:gd name="T1" fmla="*/ 6 h 6"/>
                <a:gd name="T2" fmla="*/ 2 w 8"/>
                <a:gd name="T3" fmla="*/ 4 h 6"/>
                <a:gd name="T4" fmla="*/ 6 w 8"/>
                <a:gd name="T5" fmla="*/ 2 h 6"/>
                <a:gd name="T6" fmla="*/ 6 w 8"/>
                <a:gd name="T7" fmla="*/ 2 h 6"/>
                <a:gd name="T8" fmla="*/ 2 w 8"/>
                <a:gd name="T9" fmla="*/ 2 h 6"/>
                <a:gd name="T10" fmla="*/ 0 w 8"/>
                <a:gd name="T11" fmla="*/ 0 h 6"/>
                <a:gd name="T12" fmla="*/ 8 w 8"/>
                <a:gd name="T13" fmla="*/ 0 h 6"/>
                <a:gd name="T14" fmla="*/ 8 w 8"/>
                <a:gd name="T15" fmla="*/ 2 h 6"/>
                <a:gd name="T16" fmla="*/ 4 w 8"/>
                <a:gd name="T17" fmla="*/ 4 h 6"/>
                <a:gd name="T18" fmla="*/ 4 w 8"/>
                <a:gd name="T19" fmla="*/ 4 h 6"/>
                <a:gd name="T20" fmla="*/ 8 w 8"/>
                <a:gd name="T21" fmla="*/ 4 h 6"/>
                <a:gd name="T22" fmla="*/ 8 w 8"/>
                <a:gd name="T23" fmla="*/ 6 h 6"/>
                <a:gd name="T24" fmla="*/ 2 w 8"/>
                <a:gd name="T25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8" h="6">
                  <a:moveTo>
                    <a:pt x="2" y="6"/>
                  </a:moveTo>
                  <a:lnTo>
                    <a:pt x="2" y="4"/>
                  </a:lnTo>
                  <a:lnTo>
                    <a:pt x="6" y="2"/>
                  </a:lnTo>
                  <a:lnTo>
                    <a:pt x="6" y="2"/>
                  </a:lnTo>
                  <a:lnTo>
                    <a:pt x="2" y="2"/>
                  </a:lnTo>
                  <a:lnTo>
                    <a:pt x="0" y="0"/>
                  </a:lnTo>
                  <a:lnTo>
                    <a:pt x="8" y="0"/>
                  </a:lnTo>
                  <a:lnTo>
                    <a:pt x="8" y="2"/>
                  </a:lnTo>
                  <a:lnTo>
                    <a:pt x="4" y="4"/>
                  </a:lnTo>
                  <a:lnTo>
                    <a:pt x="4" y="4"/>
                  </a:lnTo>
                  <a:lnTo>
                    <a:pt x="8" y="4"/>
                  </a:lnTo>
                  <a:lnTo>
                    <a:pt x="8" y="6"/>
                  </a:lnTo>
                  <a:lnTo>
                    <a:pt x="2" y="6"/>
                  </a:lnTo>
                  <a:close/>
                </a:path>
              </a:pathLst>
            </a:custGeom>
            <a:solidFill>
              <a:srgbClr val="01010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54" name="Freeform 254">
              <a:extLst>
                <a:ext uri="{FF2B5EF4-FFF2-40B4-BE49-F238E27FC236}">
                  <a16:creationId xmlns:a16="http://schemas.microsoft.com/office/drawing/2014/main" id="{04D179C9-F69F-4E0D-88F9-41942B2F9330}"/>
                </a:ext>
              </a:extLst>
            </p:cNvPr>
            <p:cNvSpPr>
              <a:spLocks/>
            </p:cNvSpPr>
            <p:nvPr/>
          </p:nvSpPr>
          <p:spPr bwMode="auto">
            <a:xfrm>
              <a:off x="8584647" y="4030927"/>
              <a:ext cx="12623" cy="12623"/>
            </a:xfrm>
            <a:custGeom>
              <a:avLst/>
              <a:gdLst>
                <a:gd name="T0" fmla="*/ 3 w 4"/>
                <a:gd name="T1" fmla="*/ 0 h 4"/>
                <a:gd name="T2" fmla="*/ 4 w 4"/>
                <a:gd name="T3" fmla="*/ 1 h 4"/>
                <a:gd name="T4" fmla="*/ 2 w 4"/>
                <a:gd name="T5" fmla="*/ 3 h 4"/>
                <a:gd name="T6" fmla="*/ 0 w 4"/>
                <a:gd name="T7" fmla="*/ 2 h 4"/>
                <a:gd name="T8" fmla="*/ 1 w 4"/>
                <a:gd name="T9" fmla="*/ 1 h 4"/>
                <a:gd name="T10" fmla="*/ 1 w 4"/>
                <a:gd name="T11" fmla="*/ 2 h 4"/>
                <a:gd name="T12" fmla="*/ 0 w 4"/>
                <a:gd name="T13" fmla="*/ 2 h 4"/>
                <a:gd name="T14" fmla="*/ 2 w 4"/>
                <a:gd name="T15" fmla="*/ 3 h 4"/>
                <a:gd name="T16" fmla="*/ 3 w 4"/>
                <a:gd name="T17" fmla="*/ 1 h 4"/>
                <a:gd name="T18" fmla="*/ 3 w 4"/>
                <a:gd name="T19" fmla="*/ 1 h 4"/>
                <a:gd name="T20" fmla="*/ 2 w 4"/>
                <a:gd name="T21" fmla="*/ 1 h 4"/>
                <a:gd name="T22" fmla="*/ 2 w 4"/>
                <a:gd name="T23" fmla="*/ 2 h 4"/>
                <a:gd name="T24" fmla="*/ 2 w 4"/>
                <a:gd name="T25" fmla="*/ 2 h 4"/>
                <a:gd name="T26" fmla="*/ 1 w 4"/>
                <a:gd name="T27" fmla="*/ 1 h 4"/>
                <a:gd name="T28" fmla="*/ 3 w 4"/>
                <a:gd name="T2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" h="4">
                  <a:moveTo>
                    <a:pt x="3" y="0"/>
                  </a:moveTo>
                  <a:cubicBezTo>
                    <a:pt x="3" y="1"/>
                    <a:pt x="4" y="1"/>
                    <a:pt x="4" y="1"/>
                  </a:cubicBezTo>
                  <a:cubicBezTo>
                    <a:pt x="4" y="3"/>
                    <a:pt x="3" y="3"/>
                    <a:pt x="2" y="3"/>
                  </a:cubicBezTo>
                  <a:cubicBezTo>
                    <a:pt x="1" y="4"/>
                    <a:pt x="0" y="3"/>
                    <a:pt x="0" y="2"/>
                  </a:cubicBezTo>
                  <a:cubicBezTo>
                    <a:pt x="0" y="2"/>
                    <a:pt x="0" y="1"/>
                    <a:pt x="1" y="1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0" y="2"/>
                    <a:pt x="0" y="2"/>
                  </a:cubicBezTo>
                  <a:cubicBezTo>
                    <a:pt x="1" y="3"/>
                    <a:pt x="1" y="3"/>
                    <a:pt x="2" y="3"/>
                  </a:cubicBezTo>
                  <a:cubicBezTo>
                    <a:pt x="3" y="2"/>
                    <a:pt x="4" y="2"/>
                    <a:pt x="3" y="1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1" y="1"/>
                    <a:pt x="1" y="1"/>
                    <a:pt x="1" y="1"/>
                  </a:cubicBezTo>
                  <a:lnTo>
                    <a:pt x="3" y="0"/>
                  </a:lnTo>
                  <a:close/>
                </a:path>
              </a:pathLst>
            </a:custGeom>
            <a:solidFill>
              <a:srgbClr val="01010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55" name="Freeform 255">
              <a:extLst>
                <a:ext uri="{FF2B5EF4-FFF2-40B4-BE49-F238E27FC236}">
                  <a16:creationId xmlns:a16="http://schemas.microsoft.com/office/drawing/2014/main" id="{67E60A77-A31B-4BA4-B7FE-6620C07DB474}"/>
                </a:ext>
              </a:extLst>
            </p:cNvPr>
            <p:cNvSpPr>
              <a:spLocks/>
            </p:cNvSpPr>
            <p:nvPr/>
          </p:nvSpPr>
          <p:spPr bwMode="auto">
            <a:xfrm>
              <a:off x="8581491" y="4024616"/>
              <a:ext cx="12623" cy="9467"/>
            </a:xfrm>
            <a:custGeom>
              <a:avLst/>
              <a:gdLst>
                <a:gd name="T0" fmla="*/ 2 w 8"/>
                <a:gd name="T1" fmla="*/ 4 h 6"/>
                <a:gd name="T2" fmla="*/ 2 w 8"/>
                <a:gd name="T3" fmla="*/ 6 h 6"/>
                <a:gd name="T4" fmla="*/ 2 w 8"/>
                <a:gd name="T5" fmla="*/ 6 h 6"/>
                <a:gd name="T6" fmla="*/ 0 w 8"/>
                <a:gd name="T7" fmla="*/ 0 h 6"/>
                <a:gd name="T8" fmla="*/ 2 w 8"/>
                <a:gd name="T9" fmla="*/ 0 h 6"/>
                <a:gd name="T10" fmla="*/ 2 w 8"/>
                <a:gd name="T11" fmla="*/ 2 h 6"/>
                <a:gd name="T12" fmla="*/ 8 w 8"/>
                <a:gd name="T13" fmla="*/ 0 h 6"/>
                <a:gd name="T14" fmla="*/ 8 w 8"/>
                <a:gd name="T15" fmla="*/ 2 h 6"/>
                <a:gd name="T16" fmla="*/ 2 w 8"/>
                <a:gd name="T17" fmla="*/ 4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" h="6">
                  <a:moveTo>
                    <a:pt x="2" y="4"/>
                  </a:moveTo>
                  <a:lnTo>
                    <a:pt x="2" y="6"/>
                  </a:lnTo>
                  <a:lnTo>
                    <a:pt x="2" y="6"/>
                  </a:lnTo>
                  <a:lnTo>
                    <a:pt x="0" y="0"/>
                  </a:lnTo>
                  <a:lnTo>
                    <a:pt x="2" y="0"/>
                  </a:lnTo>
                  <a:lnTo>
                    <a:pt x="2" y="2"/>
                  </a:lnTo>
                  <a:lnTo>
                    <a:pt x="8" y="0"/>
                  </a:lnTo>
                  <a:lnTo>
                    <a:pt x="8" y="2"/>
                  </a:lnTo>
                  <a:lnTo>
                    <a:pt x="2" y="4"/>
                  </a:lnTo>
                  <a:close/>
                </a:path>
              </a:pathLst>
            </a:custGeom>
            <a:solidFill>
              <a:srgbClr val="01010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56" name="Freeform 256">
              <a:extLst>
                <a:ext uri="{FF2B5EF4-FFF2-40B4-BE49-F238E27FC236}">
                  <a16:creationId xmlns:a16="http://schemas.microsoft.com/office/drawing/2014/main" id="{E2080BB9-E5D3-4434-AD33-2EF95DAE08D3}"/>
                </a:ext>
              </a:extLst>
            </p:cNvPr>
            <p:cNvSpPr>
              <a:spLocks/>
            </p:cNvSpPr>
            <p:nvPr/>
          </p:nvSpPr>
          <p:spPr bwMode="auto">
            <a:xfrm>
              <a:off x="8578335" y="4011993"/>
              <a:ext cx="12623" cy="12623"/>
            </a:xfrm>
            <a:custGeom>
              <a:avLst/>
              <a:gdLst>
                <a:gd name="T0" fmla="*/ 2 w 8"/>
                <a:gd name="T1" fmla="*/ 8 h 8"/>
                <a:gd name="T2" fmla="*/ 2 w 8"/>
                <a:gd name="T3" fmla="*/ 6 h 8"/>
                <a:gd name="T4" fmla="*/ 4 w 8"/>
                <a:gd name="T5" fmla="*/ 6 h 8"/>
                <a:gd name="T6" fmla="*/ 4 w 8"/>
                <a:gd name="T7" fmla="*/ 4 h 8"/>
                <a:gd name="T8" fmla="*/ 0 w 8"/>
                <a:gd name="T9" fmla="*/ 4 h 8"/>
                <a:gd name="T10" fmla="*/ 0 w 8"/>
                <a:gd name="T11" fmla="*/ 4 h 8"/>
                <a:gd name="T12" fmla="*/ 6 w 8"/>
                <a:gd name="T13" fmla="*/ 0 h 8"/>
                <a:gd name="T14" fmla="*/ 8 w 8"/>
                <a:gd name="T15" fmla="*/ 2 h 8"/>
                <a:gd name="T16" fmla="*/ 4 w 8"/>
                <a:gd name="T17" fmla="*/ 4 h 8"/>
                <a:gd name="T18" fmla="*/ 6 w 8"/>
                <a:gd name="T19" fmla="*/ 6 h 8"/>
                <a:gd name="T20" fmla="*/ 8 w 8"/>
                <a:gd name="T21" fmla="*/ 4 h 8"/>
                <a:gd name="T22" fmla="*/ 8 w 8"/>
                <a:gd name="T23" fmla="*/ 6 h 8"/>
                <a:gd name="T24" fmla="*/ 2 w 8"/>
                <a:gd name="T25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8" h="8">
                  <a:moveTo>
                    <a:pt x="2" y="8"/>
                  </a:moveTo>
                  <a:lnTo>
                    <a:pt x="2" y="6"/>
                  </a:lnTo>
                  <a:lnTo>
                    <a:pt x="4" y="6"/>
                  </a:lnTo>
                  <a:lnTo>
                    <a:pt x="4" y="4"/>
                  </a:lnTo>
                  <a:lnTo>
                    <a:pt x="0" y="4"/>
                  </a:lnTo>
                  <a:lnTo>
                    <a:pt x="0" y="4"/>
                  </a:lnTo>
                  <a:lnTo>
                    <a:pt x="6" y="0"/>
                  </a:lnTo>
                  <a:lnTo>
                    <a:pt x="8" y="2"/>
                  </a:lnTo>
                  <a:lnTo>
                    <a:pt x="4" y="4"/>
                  </a:lnTo>
                  <a:lnTo>
                    <a:pt x="6" y="6"/>
                  </a:lnTo>
                  <a:lnTo>
                    <a:pt x="8" y="4"/>
                  </a:lnTo>
                  <a:lnTo>
                    <a:pt x="8" y="6"/>
                  </a:lnTo>
                  <a:lnTo>
                    <a:pt x="2" y="8"/>
                  </a:lnTo>
                  <a:close/>
                </a:path>
              </a:pathLst>
            </a:custGeom>
            <a:solidFill>
              <a:srgbClr val="01010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57" name="Line 257">
              <a:extLst>
                <a:ext uri="{FF2B5EF4-FFF2-40B4-BE49-F238E27FC236}">
                  <a16:creationId xmlns:a16="http://schemas.microsoft.com/office/drawing/2014/main" id="{224BAE9A-B590-4380-8C93-D2E5C995645D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8475776" y="4081418"/>
              <a:ext cx="0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58" name="Line 258">
              <a:extLst>
                <a:ext uri="{FF2B5EF4-FFF2-40B4-BE49-F238E27FC236}">
                  <a16:creationId xmlns:a16="http://schemas.microsoft.com/office/drawing/2014/main" id="{3B433D5B-DAAD-4999-849D-C3C92FD3CE46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8475776" y="4081418"/>
              <a:ext cx="0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59" name="Freeform 259">
              <a:extLst>
                <a:ext uri="{FF2B5EF4-FFF2-40B4-BE49-F238E27FC236}">
                  <a16:creationId xmlns:a16="http://schemas.microsoft.com/office/drawing/2014/main" id="{B7B2F40E-7D5B-4A50-A618-55174E22FBD9}"/>
                </a:ext>
              </a:extLst>
            </p:cNvPr>
            <p:cNvSpPr>
              <a:spLocks/>
            </p:cNvSpPr>
            <p:nvPr/>
          </p:nvSpPr>
          <p:spPr bwMode="auto">
            <a:xfrm>
              <a:off x="8357437" y="4111398"/>
              <a:ext cx="3156" cy="3156"/>
            </a:xfrm>
            <a:custGeom>
              <a:avLst/>
              <a:gdLst>
                <a:gd name="T0" fmla="*/ 1 w 1"/>
                <a:gd name="T1" fmla="*/ 1 h 1"/>
                <a:gd name="T2" fmla="*/ 0 w 1"/>
                <a:gd name="T3" fmla="*/ 1 h 1"/>
                <a:gd name="T4" fmla="*/ 0 w 1"/>
                <a:gd name="T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1" y="1"/>
                  </a:moveTo>
                  <a:cubicBezTo>
                    <a:pt x="1" y="1"/>
                    <a:pt x="0" y="1"/>
                    <a:pt x="0" y="1"/>
                  </a:cubicBezTo>
                  <a:cubicBezTo>
                    <a:pt x="0" y="1"/>
                    <a:pt x="0" y="0"/>
                    <a:pt x="0" y="0"/>
                  </a:cubicBezTo>
                </a:path>
              </a:pathLst>
            </a:custGeom>
            <a:noFill/>
            <a:ln w="0" cap="flat">
              <a:solidFill>
                <a:srgbClr val="C1C0C0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60" name="Line 260">
              <a:extLst>
                <a:ext uri="{FF2B5EF4-FFF2-40B4-BE49-F238E27FC236}">
                  <a16:creationId xmlns:a16="http://schemas.microsoft.com/office/drawing/2014/main" id="{D680084F-89A8-4FAB-BEFE-4F13364AAEAF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8357437" y="4114553"/>
              <a:ext cx="3156" cy="0"/>
            </a:xfrm>
            <a:prstGeom prst="line">
              <a:avLst/>
            </a:prstGeom>
            <a:noFill/>
            <a:ln w="0" cap="flat">
              <a:solidFill>
                <a:srgbClr val="C1C0C0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61" name="Freeform 261">
              <a:extLst>
                <a:ext uri="{FF2B5EF4-FFF2-40B4-BE49-F238E27FC236}">
                  <a16:creationId xmlns:a16="http://schemas.microsoft.com/office/drawing/2014/main" id="{1246F921-07B6-443C-92D7-6F6854E5E922}"/>
                </a:ext>
              </a:extLst>
            </p:cNvPr>
            <p:cNvSpPr>
              <a:spLocks/>
            </p:cNvSpPr>
            <p:nvPr/>
          </p:nvSpPr>
          <p:spPr bwMode="auto">
            <a:xfrm>
              <a:off x="8357437" y="4114553"/>
              <a:ext cx="3156" cy="3156"/>
            </a:xfrm>
            <a:custGeom>
              <a:avLst/>
              <a:gdLst>
                <a:gd name="T0" fmla="*/ 1 w 1"/>
                <a:gd name="T1" fmla="*/ 1 h 1"/>
                <a:gd name="T2" fmla="*/ 0 w 1"/>
                <a:gd name="T3" fmla="*/ 1 h 1"/>
                <a:gd name="T4" fmla="*/ 0 w 1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1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0"/>
                    <a:pt x="0" y="1"/>
                  </a:cubicBezTo>
                </a:path>
              </a:pathLst>
            </a:custGeom>
            <a:noFill/>
            <a:ln w="0" cap="flat">
              <a:solidFill>
                <a:srgbClr val="C1C0C0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62" name="Line 262">
              <a:extLst>
                <a:ext uri="{FF2B5EF4-FFF2-40B4-BE49-F238E27FC236}">
                  <a16:creationId xmlns:a16="http://schemas.microsoft.com/office/drawing/2014/main" id="{F3E2B088-D6F1-44BA-A784-4DBEFBD5A334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8354281" y="4120865"/>
              <a:ext cx="6311" cy="0"/>
            </a:xfrm>
            <a:prstGeom prst="line">
              <a:avLst/>
            </a:prstGeom>
            <a:noFill/>
            <a:ln w="0" cap="flat">
              <a:solidFill>
                <a:srgbClr val="C1C0C0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63" name="Freeform 263">
              <a:extLst>
                <a:ext uri="{FF2B5EF4-FFF2-40B4-BE49-F238E27FC236}">
                  <a16:creationId xmlns:a16="http://schemas.microsoft.com/office/drawing/2014/main" id="{3EE3EFA1-7FB7-4223-A17B-F63F0E0527B9}"/>
                </a:ext>
              </a:extLst>
            </p:cNvPr>
            <p:cNvSpPr>
              <a:spLocks/>
            </p:cNvSpPr>
            <p:nvPr/>
          </p:nvSpPr>
          <p:spPr bwMode="auto">
            <a:xfrm>
              <a:off x="8354281" y="4117709"/>
              <a:ext cx="6311" cy="3156"/>
            </a:xfrm>
            <a:custGeom>
              <a:avLst/>
              <a:gdLst>
                <a:gd name="T0" fmla="*/ 2 w 2"/>
                <a:gd name="T1" fmla="*/ 1 h 1"/>
                <a:gd name="T2" fmla="*/ 1 w 2"/>
                <a:gd name="T3" fmla="*/ 1 h 1"/>
                <a:gd name="T4" fmla="*/ 0 w 2"/>
                <a:gd name="T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1">
                  <a:moveTo>
                    <a:pt x="2" y="1"/>
                  </a:move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0"/>
                    <a:pt x="0" y="0"/>
                  </a:cubicBezTo>
                </a:path>
              </a:pathLst>
            </a:custGeom>
            <a:noFill/>
            <a:ln w="0" cap="flat">
              <a:solidFill>
                <a:srgbClr val="C1C0C0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64" name="Freeform 264">
              <a:extLst>
                <a:ext uri="{FF2B5EF4-FFF2-40B4-BE49-F238E27FC236}">
                  <a16:creationId xmlns:a16="http://schemas.microsoft.com/office/drawing/2014/main" id="{9699043D-77B2-46EF-849A-C8091703A08A}"/>
                </a:ext>
              </a:extLst>
            </p:cNvPr>
            <p:cNvSpPr>
              <a:spLocks/>
            </p:cNvSpPr>
            <p:nvPr/>
          </p:nvSpPr>
          <p:spPr bwMode="auto">
            <a:xfrm>
              <a:off x="8354281" y="4124020"/>
              <a:ext cx="6311" cy="0"/>
            </a:xfrm>
            <a:custGeom>
              <a:avLst/>
              <a:gdLst>
                <a:gd name="T0" fmla="*/ 2 w 2"/>
                <a:gd name="T1" fmla="*/ 1 w 2"/>
                <a:gd name="T2" fmla="*/ 0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2">
                  <a:moveTo>
                    <a:pt x="2" y="0"/>
                  </a:moveTo>
                  <a:cubicBezTo>
                    <a:pt x="2" y="0"/>
                    <a:pt x="1" y="0"/>
                    <a:pt x="1" y="0"/>
                  </a:cubicBezTo>
                  <a:cubicBezTo>
                    <a:pt x="1" y="0"/>
                    <a:pt x="0" y="0"/>
                    <a:pt x="0" y="0"/>
                  </a:cubicBezTo>
                </a:path>
              </a:pathLst>
            </a:custGeom>
            <a:noFill/>
            <a:ln w="0" cap="flat">
              <a:solidFill>
                <a:srgbClr val="C1C0C0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65" name="Freeform 265">
              <a:extLst>
                <a:ext uri="{FF2B5EF4-FFF2-40B4-BE49-F238E27FC236}">
                  <a16:creationId xmlns:a16="http://schemas.microsoft.com/office/drawing/2014/main" id="{5615862F-FCCF-44AF-8700-668BF504D394}"/>
                </a:ext>
              </a:extLst>
            </p:cNvPr>
            <p:cNvSpPr>
              <a:spLocks/>
            </p:cNvSpPr>
            <p:nvPr/>
          </p:nvSpPr>
          <p:spPr bwMode="auto">
            <a:xfrm>
              <a:off x="8385838" y="3980436"/>
              <a:ext cx="6311" cy="3156"/>
            </a:xfrm>
            <a:custGeom>
              <a:avLst/>
              <a:gdLst>
                <a:gd name="T0" fmla="*/ 2 w 2"/>
                <a:gd name="T1" fmla="*/ 1 h 1"/>
                <a:gd name="T2" fmla="*/ 0 w 2"/>
                <a:gd name="T3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2" h="1">
                  <a:moveTo>
                    <a:pt x="2" y="1"/>
                  </a:moveTo>
                  <a:cubicBezTo>
                    <a:pt x="2" y="1"/>
                    <a:pt x="1" y="0"/>
                    <a:pt x="0" y="0"/>
                  </a:cubicBezTo>
                </a:path>
              </a:pathLst>
            </a:custGeom>
            <a:noFill/>
            <a:ln w="0" cap="flat">
              <a:solidFill>
                <a:srgbClr val="C1C0C0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66" name="Freeform 266">
              <a:extLst>
                <a:ext uri="{FF2B5EF4-FFF2-40B4-BE49-F238E27FC236}">
                  <a16:creationId xmlns:a16="http://schemas.microsoft.com/office/drawing/2014/main" id="{7E441F32-590D-48CC-A329-0DC45D423F91}"/>
                </a:ext>
              </a:extLst>
            </p:cNvPr>
            <p:cNvSpPr>
              <a:spLocks/>
            </p:cNvSpPr>
            <p:nvPr/>
          </p:nvSpPr>
          <p:spPr bwMode="auto">
            <a:xfrm>
              <a:off x="8385838" y="3983592"/>
              <a:ext cx="6311" cy="3156"/>
            </a:xfrm>
            <a:custGeom>
              <a:avLst/>
              <a:gdLst>
                <a:gd name="T0" fmla="*/ 2 w 2"/>
                <a:gd name="T1" fmla="*/ 1 h 1"/>
                <a:gd name="T2" fmla="*/ 0 w 2"/>
                <a:gd name="T3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2" h="1">
                  <a:moveTo>
                    <a:pt x="2" y="1"/>
                  </a:moveTo>
                  <a:cubicBezTo>
                    <a:pt x="2" y="1"/>
                    <a:pt x="1" y="0"/>
                    <a:pt x="0" y="0"/>
                  </a:cubicBezTo>
                </a:path>
              </a:pathLst>
            </a:custGeom>
            <a:noFill/>
            <a:ln w="0" cap="flat">
              <a:solidFill>
                <a:srgbClr val="C1C0C0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67" name="Freeform 267">
              <a:extLst>
                <a:ext uri="{FF2B5EF4-FFF2-40B4-BE49-F238E27FC236}">
                  <a16:creationId xmlns:a16="http://schemas.microsoft.com/office/drawing/2014/main" id="{B7429419-3EF7-4560-A9F5-F19CD59C523A}"/>
                </a:ext>
              </a:extLst>
            </p:cNvPr>
            <p:cNvSpPr>
              <a:spLocks/>
            </p:cNvSpPr>
            <p:nvPr/>
          </p:nvSpPr>
          <p:spPr bwMode="auto">
            <a:xfrm>
              <a:off x="8385838" y="3986747"/>
              <a:ext cx="3156" cy="0"/>
            </a:xfrm>
            <a:custGeom>
              <a:avLst/>
              <a:gdLst>
                <a:gd name="T0" fmla="*/ 1 w 1"/>
                <a:gd name="T1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</a:cxnLst>
              <a:rect l="0" t="0" r="r" b="b"/>
              <a:pathLst>
                <a:path w="1">
                  <a:moveTo>
                    <a:pt x="1" y="0"/>
                  </a:moveTo>
                  <a:cubicBezTo>
                    <a:pt x="1" y="0"/>
                    <a:pt x="0" y="0"/>
                    <a:pt x="0" y="0"/>
                  </a:cubicBezTo>
                </a:path>
              </a:pathLst>
            </a:custGeom>
            <a:noFill/>
            <a:ln w="0" cap="flat">
              <a:solidFill>
                <a:srgbClr val="C1C0C0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68" name="Freeform 268">
              <a:extLst>
                <a:ext uri="{FF2B5EF4-FFF2-40B4-BE49-F238E27FC236}">
                  <a16:creationId xmlns:a16="http://schemas.microsoft.com/office/drawing/2014/main" id="{F037A01E-1E9E-4BD9-8ABC-86B7C01A4417}"/>
                </a:ext>
              </a:extLst>
            </p:cNvPr>
            <p:cNvSpPr>
              <a:spLocks/>
            </p:cNvSpPr>
            <p:nvPr/>
          </p:nvSpPr>
          <p:spPr bwMode="auto">
            <a:xfrm>
              <a:off x="8385838" y="3989903"/>
              <a:ext cx="3156" cy="0"/>
            </a:xfrm>
            <a:custGeom>
              <a:avLst/>
              <a:gdLst>
                <a:gd name="T0" fmla="*/ 1 w 1"/>
                <a:gd name="T1" fmla="*/ 1 w 1"/>
                <a:gd name="T2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1">
                  <a:moveTo>
                    <a:pt x="1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noFill/>
            <a:ln w="0" cap="flat">
              <a:solidFill>
                <a:srgbClr val="C1C0C0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69" name="Freeform 269">
              <a:extLst>
                <a:ext uri="{FF2B5EF4-FFF2-40B4-BE49-F238E27FC236}">
                  <a16:creationId xmlns:a16="http://schemas.microsoft.com/office/drawing/2014/main" id="{94A60BE4-920B-4EDB-B28D-77F6250FCF6B}"/>
                </a:ext>
              </a:extLst>
            </p:cNvPr>
            <p:cNvSpPr>
              <a:spLocks/>
            </p:cNvSpPr>
            <p:nvPr/>
          </p:nvSpPr>
          <p:spPr bwMode="auto">
            <a:xfrm>
              <a:off x="8385838" y="3989903"/>
              <a:ext cx="3156" cy="3156"/>
            </a:xfrm>
            <a:custGeom>
              <a:avLst/>
              <a:gdLst>
                <a:gd name="T0" fmla="*/ 1 w 1"/>
                <a:gd name="T1" fmla="*/ 1 h 1"/>
                <a:gd name="T2" fmla="*/ 0 w 1"/>
                <a:gd name="T3" fmla="*/ 1 h 1"/>
                <a:gd name="T4" fmla="*/ 0 w 1"/>
                <a:gd name="T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1" y="1"/>
                  </a:moveTo>
                  <a:cubicBezTo>
                    <a:pt x="1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noFill/>
            <a:ln w="0" cap="flat">
              <a:solidFill>
                <a:srgbClr val="C1C0C0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70" name="Freeform 270">
              <a:extLst>
                <a:ext uri="{FF2B5EF4-FFF2-40B4-BE49-F238E27FC236}">
                  <a16:creationId xmlns:a16="http://schemas.microsoft.com/office/drawing/2014/main" id="{6595A210-BC31-4E4C-BD6E-E443FB11B657}"/>
                </a:ext>
              </a:extLst>
            </p:cNvPr>
            <p:cNvSpPr>
              <a:spLocks/>
            </p:cNvSpPr>
            <p:nvPr/>
          </p:nvSpPr>
          <p:spPr bwMode="auto">
            <a:xfrm>
              <a:off x="8385838" y="3993059"/>
              <a:ext cx="3156" cy="0"/>
            </a:xfrm>
            <a:custGeom>
              <a:avLst/>
              <a:gdLst>
                <a:gd name="T0" fmla="*/ 1 w 1"/>
                <a:gd name="T1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</a:cxnLst>
              <a:rect l="0" t="0" r="r" b="b"/>
              <a:pathLst>
                <a:path w="1">
                  <a:moveTo>
                    <a:pt x="1" y="0"/>
                  </a:moveTo>
                  <a:cubicBezTo>
                    <a:pt x="1" y="0"/>
                    <a:pt x="0" y="0"/>
                    <a:pt x="0" y="0"/>
                  </a:cubicBezTo>
                </a:path>
              </a:pathLst>
            </a:custGeom>
            <a:noFill/>
            <a:ln w="0" cap="flat">
              <a:solidFill>
                <a:srgbClr val="C1C0C0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71" name="Freeform 271">
              <a:extLst>
                <a:ext uri="{FF2B5EF4-FFF2-40B4-BE49-F238E27FC236}">
                  <a16:creationId xmlns:a16="http://schemas.microsoft.com/office/drawing/2014/main" id="{566A3A39-EB13-4D6E-9C8B-67CF89C626D6}"/>
                </a:ext>
              </a:extLst>
            </p:cNvPr>
            <p:cNvSpPr>
              <a:spLocks/>
            </p:cNvSpPr>
            <p:nvPr/>
          </p:nvSpPr>
          <p:spPr bwMode="auto">
            <a:xfrm>
              <a:off x="8357437" y="4105086"/>
              <a:ext cx="15778" cy="22090"/>
            </a:xfrm>
            <a:custGeom>
              <a:avLst/>
              <a:gdLst>
                <a:gd name="T0" fmla="*/ 5 w 5"/>
                <a:gd name="T1" fmla="*/ 5 h 7"/>
                <a:gd name="T2" fmla="*/ 2 w 5"/>
                <a:gd name="T3" fmla="*/ 6 h 7"/>
                <a:gd name="T4" fmla="*/ 0 w 5"/>
                <a:gd name="T5" fmla="*/ 6 h 7"/>
                <a:gd name="T6" fmla="*/ 1 w 5"/>
                <a:gd name="T7" fmla="*/ 0 h 7"/>
                <a:gd name="T8" fmla="*/ 5 w 5"/>
                <a:gd name="T9" fmla="*/ 4 h 7"/>
                <a:gd name="T10" fmla="*/ 5 w 5"/>
                <a:gd name="T11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" h="7">
                  <a:moveTo>
                    <a:pt x="5" y="5"/>
                  </a:moveTo>
                  <a:cubicBezTo>
                    <a:pt x="5" y="6"/>
                    <a:pt x="3" y="7"/>
                    <a:pt x="2" y="6"/>
                  </a:cubicBezTo>
                  <a:cubicBezTo>
                    <a:pt x="1" y="6"/>
                    <a:pt x="0" y="6"/>
                    <a:pt x="0" y="6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5" y="4"/>
                    <a:pt x="5" y="4"/>
                    <a:pt x="5" y="4"/>
                  </a:cubicBezTo>
                  <a:lnTo>
                    <a:pt x="5" y="5"/>
                  </a:lnTo>
                  <a:close/>
                </a:path>
              </a:pathLst>
            </a:custGeom>
            <a:solidFill>
              <a:srgbClr val="C1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72" name="Freeform 272">
              <a:extLst>
                <a:ext uri="{FF2B5EF4-FFF2-40B4-BE49-F238E27FC236}">
                  <a16:creationId xmlns:a16="http://schemas.microsoft.com/office/drawing/2014/main" id="{47A0880D-BF06-448E-B5CD-500A7E216F42}"/>
                </a:ext>
              </a:extLst>
            </p:cNvPr>
            <p:cNvSpPr>
              <a:spLocks/>
            </p:cNvSpPr>
            <p:nvPr/>
          </p:nvSpPr>
          <p:spPr bwMode="auto">
            <a:xfrm>
              <a:off x="8344814" y="4084574"/>
              <a:ext cx="34713" cy="36291"/>
            </a:xfrm>
            <a:custGeom>
              <a:avLst/>
              <a:gdLst>
                <a:gd name="T0" fmla="*/ 1 w 11"/>
                <a:gd name="T1" fmla="*/ 5 h 12"/>
                <a:gd name="T2" fmla="*/ 9 w 11"/>
                <a:gd name="T3" fmla="*/ 12 h 12"/>
                <a:gd name="T4" fmla="*/ 11 w 11"/>
                <a:gd name="T5" fmla="*/ 4 h 12"/>
                <a:gd name="T6" fmla="*/ 5 w 11"/>
                <a:gd name="T7" fmla="*/ 0 h 12"/>
                <a:gd name="T8" fmla="*/ 1 w 11"/>
                <a:gd name="T9" fmla="*/ 5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" h="12">
                  <a:moveTo>
                    <a:pt x="1" y="5"/>
                  </a:moveTo>
                  <a:cubicBezTo>
                    <a:pt x="0" y="6"/>
                    <a:pt x="9" y="10"/>
                    <a:pt x="9" y="12"/>
                  </a:cubicBezTo>
                  <a:cubicBezTo>
                    <a:pt x="11" y="4"/>
                    <a:pt x="11" y="4"/>
                    <a:pt x="11" y="4"/>
                  </a:cubicBezTo>
                  <a:cubicBezTo>
                    <a:pt x="11" y="4"/>
                    <a:pt x="5" y="1"/>
                    <a:pt x="5" y="0"/>
                  </a:cubicBezTo>
                  <a:lnTo>
                    <a:pt x="1" y="5"/>
                  </a:lnTo>
                  <a:close/>
                </a:path>
              </a:pathLst>
            </a:custGeom>
            <a:solidFill>
              <a:srgbClr val="8180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73" name="Freeform 273">
              <a:extLst>
                <a:ext uri="{FF2B5EF4-FFF2-40B4-BE49-F238E27FC236}">
                  <a16:creationId xmlns:a16="http://schemas.microsoft.com/office/drawing/2014/main" id="{6BE26BDF-9B7E-486A-8810-9F0405A1CA39}"/>
                </a:ext>
              </a:extLst>
            </p:cNvPr>
            <p:cNvSpPr>
              <a:spLocks/>
            </p:cNvSpPr>
            <p:nvPr/>
          </p:nvSpPr>
          <p:spPr bwMode="auto">
            <a:xfrm>
              <a:off x="8385838" y="3980436"/>
              <a:ext cx="18934" cy="18934"/>
            </a:xfrm>
            <a:custGeom>
              <a:avLst/>
              <a:gdLst>
                <a:gd name="T0" fmla="*/ 5 w 6"/>
                <a:gd name="T1" fmla="*/ 3 h 6"/>
                <a:gd name="T2" fmla="*/ 4 w 6"/>
                <a:gd name="T3" fmla="*/ 1 h 6"/>
                <a:gd name="T4" fmla="*/ 2 w 6"/>
                <a:gd name="T5" fmla="*/ 0 h 6"/>
                <a:gd name="T6" fmla="*/ 0 w 6"/>
                <a:gd name="T7" fmla="*/ 6 h 6"/>
                <a:gd name="T8" fmla="*/ 5 w 6"/>
                <a:gd name="T9" fmla="*/ 4 h 6"/>
                <a:gd name="T10" fmla="*/ 5 w 6"/>
                <a:gd name="T11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" h="6">
                  <a:moveTo>
                    <a:pt x="5" y="3"/>
                  </a:moveTo>
                  <a:cubicBezTo>
                    <a:pt x="6" y="2"/>
                    <a:pt x="5" y="1"/>
                    <a:pt x="4" y="1"/>
                  </a:cubicBezTo>
                  <a:cubicBezTo>
                    <a:pt x="3" y="0"/>
                    <a:pt x="2" y="0"/>
                    <a:pt x="2" y="0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5" y="4"/>
                    <a:pt x="5" y="4"/>
                    <a:pt x="5" y="4"/>
                  </a:cubicBezTo>
                  <a:lnTo>
                    <a:pt x="5" y="3"/>
                  </a:lnTo>
                  <a:close/>
                </a:path>
              </a:pathLst>
            </a:custGeom>
            <a:solidFill>
              <a:srgbClr val="C1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74" name="Freeform 274">
              <a:extLst>
                <a:ext uri="{FF2B5EF4-FFF2-40B4-BE49-F238E27FC236}">
                  <a16:creationId xmlns:a16="http://schemas.microsoft.com/office/drawing/2014/main" id="{AD948441-91B5-46C6-9D9D-E9BC104CCB97}"/>
                </a:ext>
              </a:extLst>
            </p:cNvPr>
            <p:cNvSpPr>
              <a:spLocks/>
            </p:cNvSpPr>
            <p:nvPr/>
          </p:nvSpPr>
          <p:spPr bwMode="auto">
            <a:xfrm>
              <a:off x="8370060" y="3989903"/>
              <a:ext cx="31557" cy="28401"/>
            </a:xfrm>
            <a:custGeom>
              <a:avLst/>
              <a:gdLst>
                <a:gd name="T0" fmla="*/ 0 w 10"/>
                <a:gd name="T1" fmla="*/ 3 h 9"/>
                <a:gd name="T2" fmla="*/ 10 w 10"/>
                <a:gd name="T3" fmla="*/ 0 h 9"/>
                <a:gd name="T4" fmla="*/ 9 w 10"/>
                <a:gd name="T5" fmla="*/ 8 h 9"/>
                <a:gd name="T6" fmla="*/ 1 w 10"/>
                <a:gd name="T7" fmla="*/ 9 h 9"/>
                <a:gd name="T8" fmla="*/ 0 w 10"/>
                <a:gd name="T9" fmla="*/ 3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9">
                  <a:moveTo>
                    <a:pt x="0" y="3"/>
                  </a:moveTo>
                  <a:cubicBezTo>
                    <a:pt x="0" y="1"/>
                    <a:pt x="10" y="2"/>
                    <a:pt x="10" y="0"/>
                  </a:cubicBezTo>
                  <a:cubicBezTo>
                    <a:pt x="9" y="8"/>
                    <a:pt x="9" y="8"/>
                    <a:pt x="9" y="8"/>
                  </a:cubicBezTo>
                  <a:cubicBezTo>
                    <a:pt x="9" y="8"/>
                    <a:pt x="2" y="8"/>
                    <a:pt x="1" y="9"/>
                  </a:cubicBezTo>
                  <a:lnTo>
                    <a:pt x="0" y="3"/>
                  </a:lnTo>
                  <a:close/>
                </a:path>
              </a:pathLst>
            </a:custGeom>
            <a:solidFill>
              <a:srgbClr val="8180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75" name="Freeform 275">
              <a:extLst>
                <a:ext uri="{FF2B5EF4-FFF2-40B4-BE49-F238E27FC236}">
                  <a16:creationId xmlns:a16="http://schemas.microsoft.com/office/drawing/2014/main" id="{B56259F3-7997-4746-9746-AF4010E06FF8}"/>
                </a:ext>
              </a:extLst>
            </p:cNvPr>
            <p:cNvSpPr>
              <a:spLocks/>
            </p:cNvSpPr>
            <p:nvPr/>
          </p:nvSpPr>
          <p:spPr bwMode="auto">
            <a:xfrm>
              <a:off x="8347970" y="3999370"/>
              <a:ext cx="47335" cy="99405"/>
            </a:xfrm>
            <a:custGeom>
              <a:avLst/>
              <a:gdLst>
                <a:gd name="T0" fmla="*/ 3 w 15"/>
                <a:gd name="T1" fmla="*/ 16 h 32"/>
                <a:gd name="T2" fmla="*/ 3 w 15"/>
                <a:gd name="T3" fmla="*/ 16 h 32"/>
                <a:gd name="T4" fmla="*/ 0 w 15"/>
                <a:gd name="T5" fmla="*/ 32 h 32"/>
                <a:gd name="T6" fmla="*/ 10 w 15"/>
                <a:gd name="T7" fmla="*/ 29 h 32"/>
                <a:gd name="T8" fmla="*/ 11 w 15"/>
                <a:gd name="T9" fmla="*/ 26 h 32"/>
                <a:gd name="T10" fmla="*/ 9 w 15"/>
                <a:gd name="T11" fmla="*/ 26 h 32"/>
                <a:gd name="T12" fmla="*/ 10 w 15"/>
                <a:gd name="T13" fmla="*/ 17 h 32"/>
                <a:gd name="T14" fmla="*/ 13 w 15"/>
                <a:gd name="T15" fmla="*/ 9 h 32"/>
                <a:gd name="T16" fmla="*/ 14 w 15"/>
                <a:gd name="T17" fmla="*/ 10 h 32"/>
                <a:gd name="T18" fmla="*/ 15 w 15"/>
                <a:gd name="T19" fmla="*/ 7 h 32"/>
                <a:gd name="T20" fmla="*/ 7 w 15"/>
                <a:gd name="T21" fmla="*/ 0 h 32"/>
                <a:gd name="T22" fmla="*/ 3 w 15"/>
                <a:gd name="T23" fmla="*/ 16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5" h="32">
                  <a:moveTo>
                    <a:pt x="3" y="16"/>
                  </a:moveTo>
                  <a:cubicBezTo>
                    <a:pt x="3" y="16"/>
                    <a:pt x="3" y="16"/>
                    <a:pt x="3" y="16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1" y="30"/>
                    <a:pt x="10" y="29"/>
                    <a:pt x="10" y="29"/>
                  </a:cubicBezTo>
                  <a:cubicBezTo>
                    <a:pt x="11" y="26"/>
                    <a:pt x="11" y="26"/>
                    <a:pt x="11" y="26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9" y="26"/>
                    <a:pt x="9" y="22"/>
                    <a:pt x="10" y="17"/>
                  </a:cubicBezTo>
                  <a:cubicBezTo>
                    <a:pt x="11" y="13"/>
                    <a:pt x="13" y="9"/>
                    <a:pt x="13" y="9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5" y="7"/>
                    <a:pt x="15" y="7"/>
                    <a:pt x="15" y="7"/>
                  </a:cubicBezTo>
                  <a:cubicBezTo>
                    <a:pt x="15" y="7"/>
                    <a:pt x="7" y="2"/>
                    <a:pt x="7" y="0"/>
                  </a:cubicBezTo>
                  <a:lnTo>
                    <a:pt x="3" y="16"/>
                  </a:lnTo>
                  <a:close/>
                </a:path>
              </a:pathLst>
            </a:custGeom>
            <a:solidFill>
              <a:srgbClr val="D3D3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76" name="Freeform 276">
              <a:extLst>
                <a:ext uri="{FF2B5EF4-FFF2-40B4-BE49-F238E27FC236}">
                  <a16:creationId xmlns:a16="http://schemas.microsoft.com/office/drawing/2014/main" id="{3A8E83B2-69C0-4D7C-A3F1-AA1C80888AD4}"/>
                </a:ext>
              </a:extLst>
            </p:cNvPr>
            <p:cNvSpPr>
              <a:spLocks/>
            </p:cNvSpPr>
            <p:nvPr/>
          </p:nvSpPr>
          <p:spPr bwMode="auto">
            <a:xfrm>
              <a:off x="8338503" y="3999370"/>
              <a:ext cx="59958" cy="108872"/>
            </a:xfrm>
            <a:custGeom>
              <a:avLst/>
              <a:gdLst>
                <a:gd name="T0" fmla="*/ 0 w 19"/>
                <a:gd name="T1" fmla="*/ 14 h 35"/>
                <a:gd name="T2" fmla="*/ 11 w 19"/>
                <a:gd name="T3" fmla="*/ 35 h 35"/>
                <a:gd name="T4" fmla="*/ 13 w 19"/>
                <a:gd name="T5" fmla="*/ 17 h 35"/>
                <a:gd name="T6" fmla="*/ 19 w 19"/>
                <a:gd name="T7" fmla="*/ 0 h 35"/>
                <a:gd name="T8" fmla="*/ 0 w 19"/>
                <a:gd name="T9" fmla="*/ 14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" h="35">
                  <a:moveTo>
                    <a:pt x="0" y="14"/>
                  </a:moveTo>
                  <a:cubicBezTo>
                    <a:pt x="2" y="29"/>
                    <a:pt x="11" y="35"/>
                    <a:pt x="11" y="35"/>
                  </a:cubicBezTo>
                  <a:cubicBezTo>
                    <a:pt x="11" y="35"/>
                    <a:pt x="10" y="28"/>
                    <a:pt x="13" y="17"/>
                  </a:cubicBezTo>
                  <a:cubicBezTo>
                    <a:pt x="15" y="6"/>
                    <a:pt x="19" y="0"/>
                    <a:pt x="19" y="0"/>
                  </a:cubicBezTo>
                  <a:cubicBezTo>
                    <a:pt x="19" y="0"/>
                    <a:pt x="8" y="2"/>
                    <a:pt x="0" y="14"/>
                  </a:cubicBezTo>
                </a:path>
              </a:pathLst>
            </a:custGeom>
            <a:solidFill>
              <a:srgbClr val="D9CE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77" name="Freeform 277">
              <a:extLst>
                <a:ext uri="{FF2B5EF4-FFF2-40B4-BE49-F238E27FC236}">
                  <a16:creationId xmlns:a16="http://schemas.microsoft.com/office/drawing/2014/main" id="{934825E3-8BF6-40E4-8D3A-0344F2709831}"/>
                </a:ext>
              </a:extLst>
            </p:cNvPr>
            <p:cNvSpPr>
              <a:spLocks/>
            </p:cNvSpPr>
            <p:nvPr/>
          </p:nvSpPr>
          <p:spPr bwMode="auto">
            <a:xfrm>
              <a:off x="8347970" y="4056173"/>
              <a:ext cx="22090" cy="42602"/>
            </a:xfrm>
            <a:custGeom>
              <a:avLst/>
              <a:gdLst>
                <a:gd name="T0" fmla="*/ 0 w 7"/>
                <a:gd name="T1" fmla="*/ 0 h 14"/>
                <a:gd name="T2" fmla="*/ 6 w 7"/>
                <a:gd name="T3" fmla="*/ 14 h 14"/>
                <a:gd name="T4" fmla="*/ 7 w 7"/>
                <a:gd name="T5" fmla="*/ 2 h 14"/>
                <a:gd name="T6" fmla="*/ 0 w 7"/>
                <a:gd name="T7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" h="14">
                  <a:moveTo>
                    <a:pt x="0" y="0"/>
                  </a:moveTo>
                  <a:cubicBezTo>
                    <a:pt x="2" y="10"/>
                    <a:pt x="6" y="14"/>
                    <a:pt x="6" y="14"/>
                  </a:cubicBezTo>
                  <a:cubicBezTo>
                    <a:pt x="6" y="14"/>
                    <a:pt x="6" y="8"/>
                    <a:pt x="7" y="2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78" name="Freeform 278">
              <a:extLst>
                <a:ext uri="{FF2B5EF4-FFF2-40B4-BE49-F238E27FC236}">
                  <a16:creationId xmlns:a16="http://schemas.microsoft.com/office/drawing/2014/main" id="{FC76B08C-658F-46DB-B075-09DC375DF536}"/>
                </a:ext>
              </a:extLst>
            </p:cNvPr>
            <p:cNvSpPr>
              <a:spLocks/>
            </p:cNvSpPr>
            <p:nvPr/>
          </p:nvSpPr>
          <p:spPr bwMode="auto">
            <a:xfrm>
              <a:off x="8351126" y="4008837"/>
              <a:ext cx="37868" cy="31557"/>
            </a:xfrm>
            <a:custGeom>
              <a:avLst/>
              <a:gdLst>
                <a:gd name="T0" fmla="*/ 0 w 12"/>
                <a:gd name="T1" fmla="*/ 9 h 10"/>
                <a:gd name="T2" fmla="*/ 12 w 12"/>
                <a:gd name="T3" fmla="*/ 0 h 10"/>
                <a:gd name="T4" fmla="*/ 7 w 12"/>
                <a:gd name="T5" fmla="*/ 10 h 10"/>
                <a:gd name="T6" fmla="*/ 0 w 12"/>
                <a:gd name="T7" fmla="*/ 9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10">
                  <a:moveTo>
                    <a:pt x="0" y="9"/>
                  </a:moveTo>
                  <a:cubicBezTo>
                    <a:pt x="7" y="1"/>
                    <a:pt x="12" y="0"/>
                    <a:pt x="12" y="0"/>
                  </a:cubicBezTo>
                  <a:cubicBezTo>
                    <a:pt x="12" y="0"/>
                    <a:pt x="9" y="5"/>
                    <a:pt x="7" y="10"/>
                  </a:cubicBezTo>
                  <a:lnTo>
                    <a:pt x="0" y="9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79" name="Freeform 279">
              <a:extLst>
                <a:ext uri="{FF2B5EF4-FFF2-40B4-BE49-F238E27FC236}">
                  <a16:creationId xmlns:a16="http://schemas.microsoft.com/office/drawing/2014/main" id="{A7880A61-3B6F-4957-B3CB-908791D5212F}"/>
                </a:ext>
              </a:extLst>
            </p:cNvPr>
            <p:cNvSpPr>
              <a:spLocks/>
            </p:cNvSpPr>
            <p:nvPr/>
          </p:nvSpPr>
          <p:spPr bwMode="auto">
            <a:xfrm>
              <a:off x="8344814" y="4040394"/>
              <a:ext cx="22090" cy="15778"/>
            </a:xfrm>
            <a:custGeom>
              <a:avLst/>
              <a:gdLst>
                <a:gd name="T0" fmla="*/ 6 w 14"/>
                <a:gd name="T1" fmla="*/ 0 h 10"/>
                <a:gd name="T2" fmla="*/ 4 w 14"/>
                <a:gd name="T3" fmla="*/ 4 h 10"/>
                <a:gd name="T4" fmla="*/ 0 w 14"/>
                <a:gd name="T5" fmla="*/ 2 h 10"/>
                <a:gd name="T6" fmla="*/ 0 w 14"/>
                <a:gd name="T7" fmla="*/ 4 h 10"/>
                <a:gd name="T8" fmla="*/ 4 w 14"/>
                <a:gd name="T9" fmla="*/ 6 h 10"/>
                <a:gd name="T10" fmla="*/ 4 w 14"/>
                <a:gd name="T11" fmla="*/ 10 h 10"/>
                <a:gd name="T12" fmla="*/ 6 w 14"/>
                <a:gd name="T13" fmla="*/ 10 h 10"/>
                <a:gd name="T14" fmla="*/ 6 w 14"/>
                <a:gd name="T15" fmla="*/ 6 h 10"/>
                <a:gd name="T16" fmla="*/ 14 w 14"/>
                <a:gd name="T17" fmla="*/ 8 h 10"/>
                <a:gd name="T18" fmla="*/ 14 w 14"/>
                <a:gd name="T19" fmla="*/ 6 h 10"/>
                <a:gd name="T20" fmla="*/ 6 w 14"/>
                <a:gd name="T21" fmla="*/ 4 h 10"/>
                <a:gd name="T22" fmla="*/ 8 w 14"/>
                <a:gd name="T23" fmla="*/ 0 h 10"/>
                <a:gd name="T24" fmla="*/ 6 w 14"/>
                <a:gd name="T25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4" h="10">
                  <a:moveTo>
                    <a:pt x="6" y="0"/>
                  </a:moveTo>
                  <a:lnTo>
                    <a:pt x="4" y="4"/>
                  </a:lnTo>
                  <a:lnTo>
                    <a:pt x="0" y="2"/>
                  </a:lnTo>
                  <a:lnTo>
                    <a:pt x="0" y="4"/>
                  </a:lnTo>
                  <a:lnTo>
                    <a:pt x="4" y="6"/>
                  </a:lnTo>
                  <a:lnTo>
                    <a:pt x="4" y="10"/>
                  </a:lnTo>
                  <a:lnTo>
                    <a:pt x="6" y="10"/>
                  </a:lnTo>
                  <a:lnTo>
                    <a:pt x="6" y="6"/>
                  </a:lnTo>
                  <a:lnTo>
                    <a:pt x="14" y="8"/>
                  </a:lnTo>
                  <a:lnTo>
                    <a:pt x="14" y="6"/>
                  </a:lnTo>
                  <a:lnTo>
                    <a:pt x="6" y="4"/>
                  </a:lnTo>
                  <a:lnTo>
                    <a:pt x="8" y="0"/>
                  </a:lnTo>
                  <a:lnTo>
                    <a:pt x="6" y="0"/>
                  </a:lnTo>
                  <a:close/>
                </a:path>
              </a:pathLst>
            </a:custGeom>
            <a:solidFill>
              <a:srgbClr val="01010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80" name="Freeform 280">
              <a:extLst>
                <a:ext uri="{FF2B5EF4-FFF2-40B4-BE49-F238E27FC236}">
                  <a16:creationId xmlns:a16="http://schemas.microsoft.com/office/drawing/2014/main" id="{E0F62A14-8534-43FD-8AE2-45FE23E8C324}"/>
                </a:ext>
              </a:extLst>
            </p:cNvPr>
            <p:cNvSpPr>
              <a:spLocks/>
            </p:cNvSpPr>
            <p:nvPr/>
          </p:nvSpPr>
          <p:spPr bwMode="auto">
            <a:xfrm>
              <a:off x="8280123" y="2123313"/>
              <a:ext cx="134117" cy="105716"/>
            </a:xfrm>
            <a:custGeom>
              <a:avLst/>
              <a:gdLst>
                <a:gd name="T0" fmla="*/ 43 w 43"/>
                <a:gd name="T1" fmla="*/ 12 h 34"/>
                <a:gd name="T2" fmla="*/ 3 w 43"/>
                <a:gd name="T3" fmla="*/ 12 h 34"/>
                <a:gd name="T4" fmla="*/ 0 w 43"/>
                <a:gd name="T5" fmla="*/ 15 h 34"/>
                <a:gd name="T6" fmla="*/ 18 w 43"/>
                <a:gd name="T7" fmla="*/ 34 h 34"/>
                <a:gd name="T8" fmla="*/ 43 w 43"/>
                <a:gd name="T9" fmla="*/ 12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" h="34">
                  <a:moveTo>
                    <a:pt x="43" y="12"/>
                  </a:moveTo>
                  <a:cubicBezTo>
                    <a:pt x="42" y="11"/>
                    <a:pt x="17" y="0"/>
                    <a:pt x="3" y="12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18" y="34"/>
                    <a:pt x="18" y="34"/>
                    <a:pt x="18" y="34"/>
                  </a:cubicBezTo>
                  <a:lnTo>
                    <a:pt x="43" y="12"/>
                  </a:lnTo>
                  <a:close/>
                </a:path>
              </a:pathLst>
            </a:custGeom>
            <a:solidFill>
              <a:srgbClr val="D3D3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81" name="Freeform 281">
              <a:extLst>
                <a:ext uri="{FF2B5EF4-FFF2-40B4-BE49-F238E27FC236}">
                  <a16:creationId xmlns:a16="http://schemas.microsoft.com/office/drawing/2014/main" id="{B7157D04-0CD5-4B30-AF2F-6B9563EFBFCF}"/>
                </a:ext>
              </a:extLst>
            </p:cNvPr>
            <p:cNvSpPr>
              <a:spLocks/>
            </p:cNvSpPr>
            <p:nvPr/>
          </p:nvSpPr>
          <p:spPr bwMode="auto">
            <a:xfrm>
              <a:off x="8286434" y="2161181"/>
              <a:ext cx="154629" cy="173563"/>
            </a:xfrm>
            <a:custGeom>
              <a:avLst/>
              <a:gdLst>
                <a:gd name="T0" fmla="*/ 36 w 50"/>
                <a:gd name="T1" fmla="*/ 40 h 56"/>
                <a:gd name="T2" fmla="*/ 41 w 50"/>
                <a:gd name="T3" fmla="*/ 0 h 56"/>
                <a:gd name="T4" fmla="*/ 0 w 50"/>
                <a:gd name="T5" fmla="*/ 36 h 56"/>
                <a:gd name="T6" fmla="*/ 18 w 50"/>
                <a:gd name="T7" fmla="*/ 56 h 56"/>
                <a:gd name="T8" fmla="*/ 36 w 50"/>
                <a:gd name="T9" fmla="*/ 4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" h="56">
                  <a:moveTo>
                    <a:pt x="36" y="40"/>
                  </a:moveTo>
                  <a:cubicBezTo>
                    <a:pt x="50" y="28"/>
                    <a:pt x="42" y="2"/>
                    <a:pt x="41" y="0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18" y="56"/>
                    <a:pt x="18" y="56"/>
                    <a:pt x="18" y="56"/>
                  </a:cubicBezTo>
                  <a:lnTo>
                    <a:pt x="36" y="40"/>
                  </a:lnTo>
                  <a:close/>
                </a:path>
              </a:pathLst>
            </a:custGeom>
            <a:solidFill>
              <a:srgbClr val="2A4A9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82" name="Freeform 282">
              <a:extLst>
                <a:ext uri="{FF2B5EF4-FFF2-40B4-BE49-F238E27FC236}">
                  <a16:creationId xmlns:a16="http://schemas.microsoft.com/office/drawing/2014/main" id="{733F1494-9F7D-408D-9CC6-FC9E8578987B}"/>
                </a:ext>
              </a:extLst>
            </p:cNvPr>
            <p:cNvSpPr>
              <a:spLocks/>
            </p:cNvSpPr>
            <p:nvPr/>
          </p:nvSpPr>
          <p:spPr bwMode="auto">
            <a:xfrm>
              <a:off x="8232788" y="2170648"/>
              <a:ext cx="102560" cy="102560"/>
            </a:xfrm>
            <a:custGeom>
              <a:avLst/>
              <a:gdLst>
                <a:gd name="T0" fmla="*/ 65 w 65"/>
                <a:gd name="T1" fmla="*/ 37 h 65"/>
                <a:gd name="T2" fmla="*/ 30 w 65"/>
                <a:gd name="T3" fmla="*/ 0 h 65"/>
                <a:gd name="T4" fmla="*/ 0 w 65"/>
                <a:gd name="T5" fmla="*/ 25 h 65"/>
                <a:gd name="T6" fmla="*/ 34 w 65"/>
                <a:gd name="T7" fmla="*/ 65 h 65"/>
                <a:gd name="T8" fmla="*/ 65 w 65"/>
                <a:gd name="T9" fmla="*/ 37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65">
                  <a:moveTo>
                    <a:pt x="65" y="37"/>
                  </a:moveTo>
                  <a:lnTo>
                    <a:pt x="30" y="0"/>
                  </a:lnTo>
                  <a:lnTo>
                    <a:pt x="0" y="25"/>
                  </a:lnTo>
                  <a:lnTo>
                    <a:pt x="34" y="65"/>
                  </a:lnTo>
                  <a:lnTo>
                    <a:pt x="65" y="37"/>
                  </a:lnTo>
                  <a:close/>
                </a:path>
              </a:pathLst>
            </a:custGeom>
            <a:solidFill>
              <a:srgbClr val="B62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83" name="Freeform 283">
              <a:extLst>
                <a:ext uri="{FF2B5EF4-FFF2-40B4-BE49-F238E27FC236}">
                  <a16:creationId xmlns:a16="http://schemas.microsoft.com/office/drawing/2014/main" id="{820C38D3-3DCE-44C3-A392-E844A461A99D}"/>
                </a:ext>
              </a:extLst>
            </p:cNvPr>
            <p:cNvSpPr>
              <a:spLocks/>
            </p:cNvSpPr>
            <p:nvPr/>
          </p:nvSpPr>
          <p:spPr bwMode="auto">
            <a:xfrm>
              <a:off x="8254878" y="2173804"/>
              <a:ext cx="77315" cy="77315"/>
            </a:xfrm>
            <a:custGeom>
              <a:avLst/>
              <a:gdLst>
                <a:gd name="T0" fmla="*/ 1 w 25"/>
                <a:gd name="T1" fmla="*/ 7 h 25"/>
                <a:gd name="T2" fmla="*/ 3 w 25"/>
                <a:gd name="T3" fmla="*/ 9 h 25"/>
                <a:gd name="T4" fmla="*/ 4 w 25"/>
                <a:gd name="T5" fmla="*/ 11 h 25"/>
                <a:gd name="T6" fmla="*/ 6 w 25"/>
                <a:gd name="T7" fmla="*/ 12 h 25"/>
                <a:gd name="T8" fmla="*/ 7 w 25"/>
                <a:gd name="T9" fmla="*/ 14 h 25"/>
                <a:gd name="T10" fmla="*/ 9 w 25"/>
                <a:gd name="T11" fmla="*/ 15 h 25"/>
                <a:gd name="T12" fmla="*/ 10 w 25"/>
                <a:gd name="T13" fmla="*/ 17 h 25"/>
                <a:gd name="T14" fmla="*/ 12 w 25"/>
                <a:gd name="T15" fmla="*/ 19 h 25"/>
                <a:gd name="T16" fmla="*/ 13 w 25"/>
                <a:gd name="T17" fmla="*/ 21 h 25"/>
                <a:gd name="T18" fmla="*/ 15 w 25"/>
                <a:gd name="T19" fmla="*/ 22 h 25"/>
                <a:gd name="T20" fmla="*/ 15 w 25"/>
                <a:gd name="T21" fmla="*/ 24 h 25"/>
                <a:gd name="T22" fmla="*/ 18 w 25"/>
                <a:gd name="T23" fmla="*/ 25 h 25"/>
                <a:gd name="T24" fmla="*/ 25 w 25"/>
                <a:gd name="T25" fmla="*/ 20 h 25"/>
                <a:gd name="T26" fmla="*/ 22 w 25"/>
                <a:gd name="T27" fmla="*/ 19 h 25"/>
                <a:gd name="T28" fmla="*/ 21 w 25"/>
                <a:gd name="T29" fmla="*/ 16 h 25"/>
                <a:gd name="T30" fmla="*/ 19 w 25"/>
                <a:gd name="T31" fmla="*/ 15 h 25"/>
                <a:gd name="T32" fmla="*/ 18 w 25"/>
                <a:gd name="T33" fmla="*/ 13 h 25"/>
                <a:gd name="T34" fmla="*/ 16 w 25"/>
                <a:gd name="T35" fmla="*/ 12 h 25"/>
                <a:gd name="T36" fmla="*/ 15 w 25"/>
                <a:gd name="T37" fmla="*/ 10 h 25"/>
                <a:gd name="T38" fmla="*/ 13 w 25"/>
                <a:gd name="T39" fmla="*/ 9 h 25"/>
                <a:gd name="T40" fmla="*/ 12 w 25"/>
                <a:gd name="T41" fmla="*/ 6 h 25"/>
                <a:gd name="T42" fmla="*/ 10 w 25"/>
                <a:gd name="T43" fmla="*/ 5 h 25"/>
                <a:gd name="T44" fmla="*/ 9 w 25"/>
                <a:gd name="T45" fmla="*/ 3 h 25"/>
                <a:gd name="T46" fmla="*/ 7 w 25"/>
                <a:gd name="T47" fmla="*/ 2 h 25"/>
                <a:gd name="T48" fmla="*/ 7 w 25"/>
                <a:gd name="T49" fmla="*/ 0 h 25"/>
                <a:gd name="T50" fmla="*/ 0 w 25"/>
                <a:gd name="T51" fmla="*/ 6 h 25"/>
                <a:gd name="T52" fmla="*/ 1 w 25"/>
                <a:gd name="T53" fmla="*/ 7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25" h="25">
                  <a:moveTo>
                    <a:pt x="1" y="7"/>
                  </a:moveTo>
                  <a:cubicBezTo>
                    <a:pt x="1" y="8"/>
                    <a:pt x="2" y="8"/>
                    <a:pt x="3" y="9"/>
                  </a:cubicBezTo>
                  <a:cubicBezTo>
                    <a:pt x="4" y="9"/>
                    <a:pt x="3" y="10"/>
                    <a:pt x="4" y="11"/>
                  </a:cubicBezTo>
                  <a:cubicBezTo>
                    <a:pt x="4" y="11"/>
                    <a:pt x="5" y="11"/>
                    <a:pt x="6" y="12"/>
                  </a:cubicBezTo>
                  <a:cubicBezTo>
                    <a:pt x="6" y="13"/>
                    <a:pt x="6" y="13"/>
                    <a:pt x="7" y="14"/>
                  </a:cubicBezTo>
                  <a:cubicBezTo>
                    <a:pt x="7" y="15"/>
                    <a:pt x="8" y="15"/>
                    <a:pt x="9" y="15"/>
                  </a:cubicBezTo>
                  <a:cubicBezTo>
                    <a:pt x="9" y="16"/>
                    <a:pt x="9" y="17"/>
                    <a:pt x="10" y="17"/>
                  </a:cubicBezTo>
                  <a:cubicBezTo>
                    <a:pt x="10" y="18"/>
                    <a:pt x="11" y="18"/>
                    <a:pt x="12" y="19"/>
                  </a:cubicBezTo>
                  <a:cubicBezTo>
                    <a:pt x="12" y="19"/>
                    <a:pt x="12" y="20"/>
                    <a:pt x="13" y="21"/>
                  </a:cubicBezTo>
                  <a:cubicBezTo>
                    <a:pt x="13" y="21"/>
                    <a:pt x="14" y="21"/>
                    <a:pt x="15" y="22"/>
                  </a:cubicBezTo>
                  <a:cubicBezTo>
                    <a:pt x="15" y="23"/>
                    <a:pt x="15" y="23"/>
                    <a:pt x="15" y="24"/>
                  </a:cubicBezTo>
                  <a:cubicBezTo>
                    <a:pt x="16" y="25"/>
                    <a:pt x="17" y="25"/>
                    <a:pt x="18" y="25"/>
                  </a:cubicBezTo>
                  <a:cubicBezTo>
                    <a:pt x="25" y="20"/>
                    <a:pt x="25" y="20"/>
                    <a:pt x="25" y="20"/>
                  </a:cubicBezTo>
                  <a:cubicBezTo>
                    <a:pt x="24" y="19"/>
                    <a:pt x="22" y="19"/>
                    <a:pt x="22" y="19"/>
                  </a:cubicBezTo>
                  <a:cubicBezTo>
                    <a:pt x="21" y="18"/>
                    <a:pt x="22" y="17"/>
                    <a:pt x="21" y="16"/>
                  </a:cubicBezTo>
                  <a:cubicBezTo>
                    <a:pt x="20" y="15"/>
                    <a:pt x="19" y="16"/>
                    <a:pt x="19" y="15"/>
                  </a:cubicBezTo>
                  <a:cubicBezTo>
                    <a:pt x="18" y="15"/>
                    <a:pt x="19" y="14"/>
                    <a:pt x="18" y="13"/>
                  </a:cubicBezTo>
                  <a:cubicBezTo>
                    <a:pt x="18" y="12"/>
                    <a:pt x="17" y="13"/>
                    <a:pt x="16" y="12"/>
                  </a:cubicBezTo>
                  <a:cubicBezTo>
                    <a:pt x="15" y="11"/>
                    <a:pt x="16" y="10"/>
                    <a:pt x="15" y="10"/>
                  </a:cubicBezTo>
                  <a:cubicBezTo>
                    <a:pt x="15" y="9"/>
                    <a:pt x="14" y="9"/>
                    <a:pt x="13" y="9"/>
                  </a:cubicBezTo>
                  <a:cubicBezTo>
                    <a:pt x="12" y="8"/>
                    <a:pt x="13" y="7"/>
                    <a:pt x="12" y="6"/>
                  </a:cubicBezTo>
                  <a:cubicBezTo>
                    <a:pt x="12" y="6"/>
                    <a:pt x="11" y="6"/>
                    <a:pt x="10" y="5"/>
                  </a:cubicBezTo>
                  <a:cubicBezTo>
                    <a:pt x="9" y="5"/>
                    <a:pt x="10" y="4"/>
                    <a:pt x="9" y="3"/>
                  </a:cubicBezTo>
                  <a:cubicBezTo>
                    <a:pt x="9" y="2"/>
                    <a:pt x="8" y="3"/>
                    <a:pt x="7" y="2"/>
                  </a:cubicBezTo>
                  <a:cubicBezTo>
                    <a:pt x="7" y="1"/>
                    <a:pt x="7" y="1"/>
                    <a:pt x="7" y="0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1" y="6"/>
                    <a:pt x="0" y="7"/>
                    <a:pt x="1" y="7"/>
                  </a:cubicBezTo>
                  <a:close/>
                </a:path>
              </a:pathLst>
            </a:custGeom>
            <a:solidFill>
              <a:srgbClr val="2A4A9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84" name="Freeform 284">
              <a:extLst>
                <a:ext uri="{FF2B5EF4-FFF2-40B4-BE49-F238E27FC236}">
                  <a16:creationId xmlns:a16="http://schemas.microsoft.com/office/drawing/2014/main" id="{A015DBFB-DCEE-4DA2-BDF9-222196CA0431}"/>
                </a:ext>
              </a:extLst>
            </p:cNvPr>
            <p:cNvSpPr>
              <a:spLocks/>
            </p:cNvSpPr>
            <p:nvPr/>
          </p:nvSpPr>
          <p:spPr bwMode="auto">
            <a:xfrm>
              <a:off x="8261189" y="2180115"/>
              <a:ext cx="61536" cy="64692"/>
            </a:xfrm>
            <a:custGeom>
              <a:avLst/>
              <a:gdLst>
                <a:gd name="T0" fmla="*/ 1 w 20"/>
                <a:gd name="T1" fmla="*/ 4 h 21"/>
                <a:gd name="T2" fmla="*/ 3 w 20"/>
                <a:gd name="T3" fmla="*/ 5 h 21"/>
                <a:gd name="T4" fmla="*/ 4 w 20"/>
                <a:gd name="T5" fmla="*/ 7 h 21"/>
                <a:gd name="T6" fmla="*/ 6 w 20"/>
                <a:gd name="T7" fmla="*/ 8 h 21"/>
                <a:gd name="T8" fmla="*/ 7 w 20"/>
                <a:gd name="T9" fmla="*/ 10 h 21"/>
                <a:gd name="T10" fmla="*/ 9 w 20"/>
                <a:gd name="T11" fmla="*/ 11 h 21"/>
                <a:gd name="T12" fmla="*/ 10 w 20"/>
                <a:gd name="T13" fmla="*/ 13 h 21"/>
                <a:gd name="T14" fmla="*/ 12 w 20"/>
                <a:gd name="T15" fmla="*/ 15 h 21"/>
                <a:gd name="T16" fmla="*/ 13 w 20"/>
                <a:gd name="T17" fmla="*/ 17 h 21"/>
                <a:gd name="T18" fmla="*/ 15 w 20"/>
                <a:gd name="T19" fmla="*/ 18 h 21"/>
                <a:gd name="T20" fmla="*/ 16 w 20"/>
                <a:gd name="T21" fmla="*/ 20 h 21"/>
                <a:gd name="T22" fmla="*/ 18 w 20"/>
                <a:gd name="T23" fmla="*/ 21 h 21"/>
                <a:gd name="T24" fmla="*/ 20 w 20"/>
                <a:gd name="T25" fmla="*/ 19 h 21"/>
                <a:gd name="T26" fmla="*/ 18 w 20"/>
                <a:gd name="T27" fmla="*/ 18 h 21"/>
                <a:gd name="T28" fmla="*/ 17 w 20"/>
                <a:gd name="T29" fmla="*/ 16 h 21"/>
                <a:gd name="T30" fmla="*/ 15 w 20"/>
                <a:gd name="T31" fmla="*/ 15 h 21"/>
                <a:gd name="T32" fmla="*/ 14 w 20"/>
                <a:gd name="T33" fmla="*/ 13 h 21"/>
                <a:gd name="T34" fmla="*/ 12 w 20"/>
                <a:gd name="T35" fmla="*/ 12 h 21"/>
                <a:gd name="T36" fmla="*/ 11 w 20"/>
                <a:gd name="T37" fmla="*/ 9 h 21"/>
                <a:gd name="T38" fmla="*/ 9 w 20"/>
                <a:gd name="T39" fmla="*/ 8 h 21"/>
                <a:gd name="T40" fmla="*/ 8 w 20"/>
                <a:gd name="T41" fmla="*/ 6 h 21"/>
                <a:gd name="T42" fmla="*/ 6 w 20"/>
                <a:gd name="T43" fmla="*/ 5 h 21"/>
                <a:gd name="T44" fmla="*/ 5 w 20"/>
                <a:gd name="T45" fmla="*/ 3 h 21"/>
                <a:gd name="T46" fmla="*/ 3 w 20"/>
                <a:gd name="T47" fmla="*/ 2 h 21"/>
                <a:gd name="T48" fmla="*/ 2 w 20"/>
                <a:gd name="T49" fmla="*/ 0 h 21"/>
                <a:gd name="T50" fmla="*/ 0 w 20"/>
                <a:gd name="T51" fmla="*/ 2 h 21"/>
                <a:gd name="T52" fmla="*/ 1 w 20"/>
                <a:gd name="T53" fmla="*/ 4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20" h="21">
                  <a:moveTo>
                    <a:pt x="1" y="4"/>
                  </a:moveTo>
                  <a:cubicBezTo>
                    <a:pt x="2" y="4"/>
                    <a:pt x="2" y="4"/>
                    <a:pt x="3" y="5"/>
                  </a:cubicBezTo>
                  <a:cubicBezTo>
                    <a:pt x="4" y="5"/>
                    <a:pt x="3" y="6"/>
                    <a:pt x="4" y="7"/>
                  </a:cubicBezTo>
                  <a:cubicBezTo>
                    <a:pt x="4" y="8"/>
                    <a:pt x="5" y="7"/>
                    <a:pt x="6" y="8"/>
                  </a:cubicBezTo>
                  <a:cubicBezTo>
                    <a:pt x="7" y="9"/>
                    <a:pt x="6" y="10"/>
                    <a:pt x="7" y="10"/>
                  </a:cubicBezTo>
                  <a:cubicBezTo>
                    <a:pt x="7" y="11"/>
                    <a:pt x="8" y="11"/>
                    <a:pt x="9" y="11"/>
                  </a:cubicBezTo>
                  <a:cubicBezTo>
                    <a:pt x="10" y="12"/>
                    <a:pt x="9" y="13"/>
                    <a:pt x="10" y="13"/>
                  </a:cubicBezTo>
                  <a:cubicBezTo>
                    <a:pt x="10" y="14"/>
                    <a:pt x="11" y="14"/>
                    <a:pt x="12" y="15"/>
                  </a:cubicBezTo>
                  <a:cubicBezTo>
                    <a:pt x="13" y="15"/>
                    <a:pt x="12" y="16"/>
                    <a:pt x="13" y="17"/>
                  </a:cubicBezTo>
                  <a:cubicBezTo>
                    <a:pt x="13" y="18"/>
                    <a:pt x="14" y="17"/>
                    <a:pt x="15" y="18"/>
                  </a:cubicBezTo>
                  <a:cubicBezTo>
                    <a:pt x="16" y="19"/>
                    <a:pt x="15" y="19"/>
                    <a:pt x="16" y="20"/>
                  </a:cubicBezTo>
                  <a:cubicBezTo>
                    <a:pt x="16" y="21"/>
                    <a:pt x="18" y="21"/>
                    <a:pt x="18" y="21"/>
                  </a:cubicBezTo>
                  <a:cubicBezTo>
                    <a:pt x="20" y="19"/>
                    <a:pt x="20" y="19"/>
                    <a:pt x="20" y="19"/>
                  </a:cubicBezTo>
                  <a:cubicBezTo>
                    <a:pt x="20" y="19"/>
                    <a:pt x="18" y="19"/>
                    <a:pt x="18" y="18"/>
                  </a:cubicBezTo>
                  <a:cubicBezTo>
                    <a:pt x="17" y="18"/>
                    <a:pt x="18" y="17"/>
                    <a:pt x="17" y="16"/>
                  </a:cubicBezTo>
                  <a:cubicBezTo>
                    <a:pt x="16" y="15"/>
                    <a:pt x="15" y="16"/>
                    <a:pt x="15" y="15"/>
                  </a:cubicBezTo>
                  <a:cubicBezTo>
                    <a:pt x="14" y="14"/>
                    <a:pt x="15" y="14"/>
                    <a:pt x="14" y="13"/>
                  </a:cubicBezTo>
                  <a:cubicBezTo>
                    <a:pt x="13" y="12"/>
                    <a:pt x="12" y="12"/>
                    <a:pt x="12" y="12"/>
                  </a:cubicBezTo>
                  <a:cubicBezTo>
                    <a:pt x="11" y="11"/>
                    <a:pt x="12" y="10"/>
                    <a:pt x="11" y="9"/>
                  </a:cubicBezTo>
                  <a:cubicBezTo>
                    <a:pt x="10" y="9"/>
                    <a:pt x="9" y="9"/>
                    <a:pt x="9" y="8"/>
                  </a:cubicBezTo>
                  <a:cubicBezTo>
                    <a:pt x="8" y="8"/>
                    <a:pt x="9" y="7"/>
                    <a:pt x="8" y="6"/>
                  </a:cubicBezTo>
                  <a:cubicBezTo>
                    <a:pt x="7" y="5"/>
                    <a:pt x="6" y="6"/>
                    <a:pt x="6" y="5"/>
                  </a:cubicBezTo>
                  <a:cubicBezTo>
                    <a:pt x="5" y="4"/>
                    <a:pt x="6" y="4"/>
                    <a:pt x="5" y="3"/>
                  </a:cubicBezTo>
                  <a:cubicBezTo>
                    <a:pt x="4" y="2"/>
                    <a:pt x="4" y="2"/>
                    <a:pt x="3" y="2"/>
                  </a:cubicBezTo>
                  <a:cubicBezTo>
                    <a:pt x="2" y="1"/>
                    <a:pt x="3" y="1"/>
                    <a:pt x="2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" y="2"/>
                    <a:pt x="0" y="3"/>
                    <a:pt x="1" y="4"/>
                  </a:cubicBezTo>
                  <a:close/>
                </a:path>
              </a:pathLst>
            </a:custGeom>
            <a:solidFill>
              <a:srgbClr val="97B5D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85" name="Freeform 285">
              <a:extLst>
                <a:ext uri="{FF2B5EF4-FFF2-40B4-BE49-F238E27FC236}">
                  <a16:creationId xmlns:a16="http://schemas.microsoft.com/office/drawing/2014/main" id="{87BBD9AB-9ED3-4610-93DE-3E87AFD67EF3}"/>
                </a:ext>
              </a:extLst>
            </p:cNvPr>
            <p:cNvSpPr>
              <a:spLocks/>
            </p:cNvSpPr>
            <p:nvPr/>
          </p:nvSpPr>
          <p:spPr bwMode="auto">
            <a:xfrm>
              <a:off x="8325880" y="2183271"/>
              <a:ext cx="15778" cy="36291"/>
            </a:xfrm>
            <a:custGeom>
              <a:avLst/>
              <a:gdLst>
                <a:gd name="T0" fmla="*/ 1 w 5"/>
                <a:gd name="T1" fmla="*/ 1 h 12"/>
                <a:gd name="T2" fmla="*/ 1 w 5"/>
                <a:gd name="T3" fmla="*/ 3 h 12"/>
                <a:gd name="T4" fmla="*/ 1 w 5"/>
                <a:gd name="T5" fmla="*/ 3 h 12"/>
                <a:gd name="T6" fmla="*/ 0 w 5"/>
                <a:gd name="T7" fmla="*/ 3 h 12"/>
                <a:gd name="T8" fmla="*/ 1 w 5"/>
                <a:gd name="T9" fmla="*/ 4 h 12"/>
                <a:gd name="T10" fmla="*/ 1 w 5"/>
                <a:gd name="T11" fmla="*/ 4 h 12"/>
                <a:gd name="T12" fmla="*/ 0 w 5"/>
                <a:gd name="T13" fmla="*/ 4 h 12"/>
                <a:gd name="T14" fmla="*/ 0 w 5"/>
                <a:gd name="T15" fmla="*/ 4 h 12"/>
                <a:gd name="T16" fmla="*/ 1 w 5"/>
                <a:gd name="T17" fmla="*/ 5 h 12"/>
                <a:gd name="T18" fmla="*/ 2 w 5"/>
                <a:gd name="T19" fmla="*/ 6 h 12"/>
                <a:gd name="T20" fmla="*/ 2 w 5"/>
                <a:gd name="T21" fmla="*/ 7 h 12"/>
                <a:gd name="T22" fmla="*/ 2 w 5"/>
                <a:gd name="T23" fmla="*/ 9 h 12"/>
                <a:gd name="T24" fmla="*/ 2 w 5"/>
                <a:gd name="T25" fmla="*/ 10 h 12"/>
                <a:gd name="T26" fmla="*/ 3 w 5"/>
                <a:gd name="T27" fmla="*/ 11 h 12"/>
                <a:gd name="T28" fmla="*/ 4 w 5"/>
                <a:gd name="T29" fmla="*/ 11 h 12"/>
                <a:gd name="T30" fmla="*/ 4 w 5"/>
                <a:gd name="T31" fmla="*/ 11 h 12"/>
                <a:gd name="T32" fmla="*/ 5 w 5"/>
                <a:gd name="T33" fmla="*/ 12 h 12"/>
                <a:gd name="T34" fmla="*/ 5 w 5"/>
                <a:gd name="T35" fmla="*/ 12 h 12"/>
                <a:gd name="T36" fmla="*/ 5 w 5"/>
                <a:gd name="T37" fmla="*/ 11 h 12"/>
                <a:gd name="T38" fmla="*/ 5 w 5"/>
                <a:gd name="T39" fmla="*/ 10 h 12"/>
                <a:gd name="T40" fmla="*/ 5 w 5"/>
                <a:gd name="T41" fmla="*/ 8 h 12"/>
                <a:gd name="T42" fmla="*/ 5 w 5"/>
                <a:gd name="T43" fmla="*/ 6 h 12"/>
                <a:gd name="T44" fmla="*/ 4 w 5"/>
                <a:gd name="T45" fmla="*/ 5 h 12"/>
                <a:gd name="T46" fmla="*/ 3 w 5"/>
                <a:gd name="T47" fmla="*/ 5 h 12"/>
                <a:gd name="T48" fmla="*/ 3 w 5"/>
                <a:gd name="T49" fmla="*/ 4 h 12"/>
                <a:gd name="T50" fmla="*/ 2 w 5"/>
                <a:gd name="T51" fmla="*/ 2 h 12"/>
                <a:gd name="T52" fmla="*/ 2 w 5"/>
                <a:gd name="T53" fmla="*/ 1 h 12"/>
                <a:gd name="T54" fmla="*/ 1 w 5"/>
                <a:gd name="T55" fmla="*/ 0 h 12"/>
                <a:gd name="T56" fmla="*/ 1 w 5"/>
                <a:gd name="T57" fmla="*/ 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5" h="12">
                  <a:moveTo>
                    <a:pt x="1" y="1"/>
                  </a:moveTo>
                  <a:cubicBezTo>
                    <a:pt x="1" y="1"/>
                    <a:pt x="1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1" y="3"/>
                    <a:pt x="1" y="4"/>
                    <a:pt x="1" y="4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1" y="4"/>
                    <a:pt x="0" y="4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1" y="5"/>
                    <a:pt x="1" y="5"/>
                  </a:cubicBezTo>
                  <a:cubicBezTo>
                    <a:pt x="1" y="5"/>
                    <a:pt x="1" y="5"/>
                    <a:pt x="2" y="6"/>
                  </a:cubicBezTo>
                  <a:cubicBezTo>
                    <a:pt x="2" y="6"/>
                    <a:pt x="2" y="7"/>
                    <a:pt x="2" y="7"/>
                  </a:cubicBezTo>
                  <a:cubicBezTo>
                    <a:pt x="2" y="7"/>
                    <a:pt x="2" y="8"/>
                    <a:pt x="2" y="9"/>
                  </a:cubicBezTo>
                  <a:cubicBezTo>
                    <a:pt x="2" y="9"/>
                    <a:pt x="2" y="10"/>
                    <a:pt x="2" y="10"/>
                  </a:cubicBezTo>
                  <a:cubicBezTo>
                    <a:pt x="2" y="10"/>
                    <a:pt x="3" y="11"/>
                    <a:pt x="3" y="11"/>
                  </a:cubicBezTo>
                  <a:cubicBezTo>
                    <a:pt x="3" y="11"/>
                    <a:pt x="3" y="11"/>
                    <a:pt x="4" y="11"/>
                  </a:cubicBezTo>
                  <a:cubicBezTo>
                    <a:pt x="4" y="11"/>
                    <a:pt x="4" y="11"/>
                    <a:pt x="4" y="11"/>
                  </a:cubicBezTo>
                  <a:cubicBezTo>
                    <a:pt x="4" y="11"/>
                    <a:pt x="5" y="12"/>
                    <a:pt x="5" y="12"/>
                  </a:cubicBezTo>
                  <a:cubicBezTo>
                    <a:pt x="5" y="12"/>
                    <a:pt x="5" y="12"/>
                    <a:pt x="5" y="12"/>
                  </a:cubicBezTo>
                  <a:cubicBezTo>
                    <a:pt x="5" y="12"/>
                    <a:pt x="5" y="11"/>
                    <a:pt x="5" y="11"/>
                  </a:cubicBezTo>
                  <a:cubicBezTo>
                    <a:pt x="4" y="10"/>
                    <a:pt x="5" y="10"/>
                    <a:pt x="5" y="10"/>
                  </a:cubicBezTo>
                  <a:cubicBezTo>
                    <a:pt x="5" y="9"/>
                    <a:pt x="5" y="8"/>
                    <a:pt x="5" y="8"/>
                  </a:cubicBezTo>
                  <a:cubicBezTo>
                    <a:pt x="5" y="8"/>
                    <a:pt x="5" y="6"/>
                    <a:pt x="5" y="6"/>
                  </a:cubicBezTo>
                  <a:cubicBezTo>
                    <a:pt x="5" y="6"/>
                    <a:pt x="5" y="5"/>
                    <a:pt x="4" y="5"/>
                  </a:cubicBezTo>
                  <a:cubicBezTo>
                    <a:pt x="4" y="5"/>
                    <a:pt x="4" y="5"/>
                    <a:pt x="3" y="5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2" y="3"/>
                    <a:pt x="2" y="3"/>
                    <a:pt x="2" y="2"/>
                  </a:cubicBezTo>
                  <a:cubicBezTo>
                    <a:pt x="2" y="2"/>
                    <a:pt x="2" y="1"/>
                    <a:pt x="2" y="1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1"/>
                    <a:pt x="1" y="1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86" name="Freeform 286">
              <a:extLst>
                <a:ext uri="{FF2B5EF4-FFF2-40B4-BE49-F238E27FC236}">
                  <a16:creationId xmlns:a16="http://schemas.microsoft.com/office/drawing/2014/main" id="{B3CF4DD2-8B1E-4A90-BE39-7428AFCD79FA}"/>
                </a:ext>
              </a:extLst>
            </p:cNvPr>
            <p:cNvSpPr>
              <a:spLocks/>
            </p:cNvSpPr>
            <p:nvPr/>
          </p:nvSpPr>
          <p:spPr bwMode="auto">
            <a:xfrm>
              <a:off x="8338503" y="2195894"/>
              <a:ext cx="6311" cy="3156"/>
            </a:xfrm>
            <a:custGeom>
              <a:avLst/>
              <a:gdLst>
                <a:gd name="T0" fmla="*/ 0 w 2"/>
                <a:gd name="T1" fmla="*/ 1 h 1"/>
                <a:gd name="T2" fmla="*/ 0 w 2"/>
                <a:gd name="T3" fmla="*/ 0 h 1"/>
                <a:gd name="T4" fmla="*/ 1 w 2"/>
                <a:gd name="T5" fmla="*/ 1 h 1"/>
                <a:gd name="T6" fmla="*/ 2 w 2"/>
                <a:gd name="T7" fmla="*/ 1 h 1"/>
                <a:gd name="T8" fmla="*/ 2 w 2"/>
                <a:gd name="T9" fmla="*/ 1 h 1"/>
                <a:gd name="T10" fmla="*/ 1 w 2"/>
                <a:gd name="T11" fmla="*/ 1 h 1"/>
                <a:gd name="T12" fmla="*/ 1 w 2"/>
                <a:gd name="T13" fmla="*/ 1 h 1"/>
                <a:gd name="T14" fmla="*/ 0 w 2"/>
                <a:gd name="T1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" h="1">
                  <a:moveTo>
                    <a:pt x="0" y="1"/>
                  </a:moveTo>
                  <a:cubicBezTo>
                    <a:pt x="0" y="1"/>
                    <a:pt x="0" y="0"/>
                    <a:pt x="0" y="0"/>
                  </a:cubicBezTo>
                  <a:cubicBezTo>
                    <a:pt x="0" y="0"/>
                    <a:pt x="1" y="1"/>
                    <a:pt x="1" y="1"/>
                  </a:cubicBezTo>
                  <a:cubicBezTo>
                    <a:pt x="1" y="1"/>
                    <a:pt x="2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87" name="Freeform 287">
              <a:extLst>
                <a:ext uri="{FF2B5EF4-FFF2-40B4-BE49-F238E27FC236}">
                  <a16:creationId xmlns:a16="http://schemas.microsoft.com/office/drawing/2014/main" id="{88420856-63EC-4667-B370-1883976A6552}"/>
                </a:ext>
              </a:extLst>
            </p:cNvPr>
            <p:cNvSpPr>
              <a:spLocks/>
            </p:cNvSpPr>
            <p:nvPr/>
          </p:nvSpPr>
          <p:spPr bwMode="auto">
            <a:xfrm>
              <a:off x="8341659" y="2199049"/>
              <a:ext cx="3156" cy="3156"/>
            </a:xfrm>
            <a:custGeom>
              <a:avLst/>
              <a:gdLst>
                <a:gd name="T0" fmla="*/ 0 w 1"/>
                <a:gd name="T1" fmla="*/ 1 h 1"/>
                <a:gd name="T2" fmla="*/ 0 w 1"/>
                <a:gd name="T3" fmla="*/ 0 h 1"/>
                <a:gd name="T4" fmla="*/ 0 w 1"/>
                <a:gd name="T5" fmla="*/ 1 h 1"/>
                <a:gd name="T6" fmla="*/ 1 w 1"/>
                <a:gd name="T7" fmla="*/ 1 h 1"/>
                <a:gd name="T8" fmla="*/ 1 w 1"/>
                <a:gd name="T9" fmla="*/ 1 h 1"/>
                <a:gd name="T10" fmla="*/ 0 w 1"/>
                <a:gd name="T11" fmla="*/ 1 h 1"/>
                <a:gd name="T12" fmla="*/ 0 w 1"/>
                <a:gd name="T13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" h="1">
                  <a:moveTo>
                    <a:pt x="0" y="1"/>
                  </a:moveTo>
                  <a:cubicBezTo>
                    <a:pt x="0" y="1"/>
                    <a:pt x="0" y="0"/>
                    <a:pt x="0" y="0"/>
                  </a:cubicBezTo>
                  <a:cubicBezTo>
                    <a:pt x="0" y="0"/>
                    <a:pt x="0" y="1"/>
                    <a:pt x="0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88" name="Freeform 288">
              <a:extLst>
                <a:ext uri="{FF2B5EF4-FFF2-40B4-BE49-F238E27FC236}">
                  <a16:creationId xmlns:a16="http://schemas.microsoft.com/office/drawing/2014/main" id="{218D583C-741D-4C13-B72A-123745BE3896}"/>
                </a:ext>
              </a:extLst>
            </p:cNvPr>
            <p:cNvSpPr>
              <a:spLocks/>
            </p:cNvSpPr>
            <p:nvPr/>
          </p:nvSpPr>
          <p:spPr bwMode="auto">
            <a:xfrm>
              <a:off x="8341659" y="2195894"/>
              <a:ext cx="6311" cy="6311"/>
            </a:xfrm>
            <a:custGeom>
              <a:avLst/>
              <a:gdLst>
                <a:gd name="T0" fmla="*/ 2 w 4"/>
                <a:gd name="T1" fmla="*/ 2 h 4"/>
                <a:gd name="T2" fmla="*/ 2 w 4"/>
                <a:gd name="T3" fmla="*/ 2 h 4"/>
                <a:gd name="T4" fmla="*/ 4 w 4"/>
                <a:gd name="T5" fmla="*/ 4 h 4"/>
                <a:gd name="T6" fmla="*/ 4 w 4"/>
                <a:gd name="T7" fmla="*/ 2 h 4"/>
                <a:gd name="T8" fmla="*/ 4 w 4"/>
                <a:gd name="T9" fmla="*/ 4 h 4"/>
                <a:gd name="T10" fmla="*/ 4 w 4"/>
                <a:gd name="T11" fmla="*/ 2 h 4"/>
                <a:gd name="T12" fmla="*/ 4 w 4"/>
                <a:gd name="T13" fmla="*/ 2 h 4"/>
                <a:gd name="T14" fmla="*/ 2 w 4"/>
                <a:gd name="T15" fmla="*/ 2 h 4"/>
                <a:gd name="T16" fmla="*/ 2 w 4"/>
                <a:gd name="T17" fmla="*/ 2 h 4"/>
                <a:gd name="T18" fmla="*/ 2 w 4"/>
                <a:gd name="T19" fmla="*/ 2 h 4"/>
                <a:gd name="T20" fmla="*/ 0 w 4"/>
                <a:gd name="T21" fmla="*/ 0 h 4"/>
                <a:gd name="T22" fmla="*/ 2 w 4"/>
                <a:gd name="T23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" h="4">
                  <a:moveTo>
                    <a:pt x="2" y="2"/>
                  </a:moveTo>
                  <a:lnTo>
                    <a:pt x="2" y="2"/>
                  </a:lnTo>
                  <a:lnTo>
                    <a:pt x="4" y="4"/>
                  </a:lnTo>
                  <a:lnTo>
                    <a:pt x="4" y="2"/>
                  </a:lnTo>
                  <a:lnTo>
                    <a:pt x="4" y="4"/>
                  </a:lnTo>
                  <a:lnTo>
                    <a:pt x="4" y="2"/>
                  </a:lnTo>
                  <a:lnTo>
                    <a:pt x="4" y="2"/>
                  </a:lnTo>
                  <a:lnTo>
                    <a:pt x="2" y="2"/>
                  </a:lnTo>
                  <a:lnTo>
                    <a:pt x="2" y="2"/>
                  </a:lnTo>
                  <a:lnTo>
                    <a:pt x="2" y="2"/>
                  </a:lnTo>
                  <a:lnTo>
                    <a:pt x="0" y="0"/>
                  </a:lnTo>
                  <a:lnTo>
                    <a:pt x="2" y="2"/>
                  </a:ln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89" name="Freeform 289">
              <a:extLst>
                <a:ext uri="{FF2B5EF4-FFF2-40B4-BE49-F238E27FC236}">
                  <a16:creationId xmlns:a16="http://schemas.microsoft.com/office/drawing/2014/main" id="{8ABE092A-2933-450F-A69B-FB58D37CAB9C}"/>
                </a:ext>
              </a:extLst>
            </p:cNvPr>
            <p:cNvSpPr>
              <a:spLocks/>
            </p:cNvSpPr>
            <p:nvPr/>
          </p:nvSpPr>
          <p:spPr bwMode="auto">
            <a:xfrm>
              <a:off x="8344814" y="2199049"/>
              <a:ext cx="3156" cy="4734"/>
            </a:xfrm>
            <a:custGeom>
              <a:avLst/>
              <a:gdLst>
                <a:gd name="T0" fmla="*/ 0 w 2"/>
                <a:gd name="T1" fmla="*/ 2 h 3"/>
                <a:gd name="T2" fmla="*/ 0 w 2"/>
                <a:gd name="T3" fmla="*/ 2 h 3"/>
                <a:gd name="T4" fmla="*/ 2 w 2"/>
                <a:gd name="T5" fmla="*/ 3 h 3"/>
                <a:gd name="T6" fmla="*/ 2 w 2"/>
                <a:gd name="T7" fmla="*/ 2 h 3"/>
                <a:gd name="T8" fmla="*/ 2 w 2"/>
                <a:gd name="T9" fmla="*/ 3 h 3"/>
                <a:gd name="T10" fmla="*/ 2 w 2"/>
                <a:gd name="T11" fmla="*/ 2 h 3"/>
                <a:gd name="T12" fmla="*/ 2 w 2"/>
                <a:gd name="T13" fmla="*/ 2 h 3"/>
                <a:gd name="T14" fmla="*/ 0 w 2"/>
                <a:gd name="T15" fmla="*/ 2 h 3"/>
                <a:gd name="T16" fmla="*/ 0 w 2"/>
                <a:gd name="T17" fmla="*/ 2 h 3"/>
                <a:gd name="T18" fmla="*/ 0 w 2"/>
                <a:gd name="T19" fmla="*/ 2 h 3"/>
                <a:gd name="T20" fmla="*/ 0 w 2"/>
                <a:gd name="T21" fmla="*/ 0 h 3"/>
                <a:gd name="T22" fmla="*/ 0 w 2"/>
                <a:gd name="T23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" h="3">
                  <a:moveTo>
                    <a:pt x="0" y="2"/>
                  </a:moveTo>
                  <a:lnTo>
                    <a:pt x="0" y="2"/>
                  </a:lnTo>
                  <a:lnTo>
                    <a:pt x="2" y="3"/>
                  </a:lnTo>
                  <a:lnTo>
                    <a:pt x="2" y="2"/>
                  </a:lnTo>
                  <a:lnTo>
                    <a:pt x="2" y="3"/>
                  </a:lnTo>
                  <a:lnTo>
                    <a:pt x="2" y="2"/>
                  </a:lnTo>
                  <a:lnTo>
                    <a:pt x="2" y="2"/>
                  </a:lnTo>
                  <a:lnTo>
                    <a:pt x="0" y="2"/>
                  </a:lnTo>
                  <a:lnTo>
                    <a:pt x="0" y="2"/>
                  </a:lnTo>
                  <a:lnTo>
                    <a:pt x="0" y="2"/>
                  </a:lnTo>
                  <a:lnTo>
                    <a:pt x="0" y="0"/>
                  </a:lnTo>
                  <a:lnTo>
                    <a:pt x="0" y="2"/>
                  </a:ln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90" name="Freeform 290">
              <a:extLst>
                <a:ext uri="{FF2B5EF4-FFF2-40B4-BE49-F238E27FC236}">
                  <a16:creationId xmlns:a16="http://schemas.microsoft.com/office/drawing/2014/main" id="{0922A03B-2E4E-47BB-B219-D7BF55DD2838}"/>
                </a:ext>
              </a:extLst>
            </p:cNvPr>
            <p:cNvSpPr>
              <a:spLocks/>
            </p:cNvSpPr>
            <p:nvPr/>
          </p:nvSpPr>
          <p:spPr bwMode="auto">
            <a:xfrm>
              <a:off x="8335347" y="2216405"/>
              <a:ext cx="3156" cy="0"/>
            </a:xfrm>
            <a:custGeom>
              <a:avLst/>
              <a:gdLst>
                <a:gd name="T0" fmla="*/ 0 w 1"/>
                <a:gd name="T1" fmla="*/ 1 w 1"/>
                <a:gd name="T2" fmla="*/ 1 w 1"/>
                <a:gd name="T3" fmla="*/ 0 w 1"/>
                <a:gd name="T4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cubicBezTo>
                    <a:pt x="0" y="0"/>
                    <a:pt x="0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91" name="Freeform 291">
              <a:extLst>
                <a:ext uri="{FF2B5EF4-FFF2-40B4-BE49-F238E27FC236}">
                  <a16:creationId xmlns:a16="http://schemas.microsoft.com/office/drawing/2014/main" id="{2652E1E0-034A-4A39-8A5E-832BBFCD8F1F}"/>
                </a:ext>
              </a:extLst>
            </p:cNvPr>
            <p:cNvSpPr>
              <a:spLocks/>
            </p:cNvSpPr>
            <p:nvPr/>
          </p:nvSpPr>
          <p:spPr bwMode="auto">
            <a:xfrm>
              <a:off x="8302213" y="2154870"/>
              <a:ext cx="15778" cy="37868"/>
            </a:xfrm>
            <a:custGeom>
              <a:avLst/>
              <a:gdLst>
                <a:gd name="T0" fmla="*/ 1 w 5"/>
                <a:gd name="T1" fmla="*/ 1 h 12"/>
                <a:gd name="T2" fmla="*/ 1 w 5"/>
                <a:gd name="T3" fmla="*/ 3 h 12"/>
                <a:gd name="T4" fmla="*/ 1 w 5"/>
                <a:gd name="T5" fmla="*/ 3 h 12"/>
                <a:gd name="T6" fmla="*/ 0 w 5"/>
                <a:gd name="T7" fmla="*/ 3 h 12"/>
                <a:gd name="T8" fmla="*/ 1 w 5"/>
                <a:gd name="T9" fmla="*/ 4 h 12"/>
                <a:gd name="T10" fmla="*/ 1 w 5"/>
                <a:gd name="T11" fmla="*/ 4 h 12"/>
                <a:gd name="T12" fmla="*/ 0 w 5"/>
                <a:gd name="T13" fmla="*/ 4 h 12"/>
                <a:gd name="T14" fmla="*/ 0 w 5"/>
                <a:gd name="T15" fmla="*/ 4 h 12"/>
                <a:gd name="T16" fmla="*/ 1 w 5"/>
                <a:gd name="T17" fmla="*/ 5 h 12"/>
                <a:gd name="T18" fmla="*/ 1 w 5"/>
                <a:gd name="T19" fmla="*/ 6 h 12"/>
                <a:gd name="T20" fmla="*/ 2 w 5"/>
                <a:gd name="T21" fmla="*/ 7 h 12"/>
                <a:gd name="T22" fmla="*/ 2 w 5"/>
                <a:gd name="T23" fmla="*/ 9 h 12"/>
                <a:gd name="T24" fmla="*/ 2 w 5"/>
                <a:gd name="T25" fmla="*/ 10 h 12"/>
                <a:gd name="T26" fmla="*/ 3 w 5"/>
                <a:gd name="T27" fmla="*/ 11 h 12"/>
                <a:gd name="T28" fmla="*/ 4 w 5"/>
                <a:gd name="T29" fmla="*/ 11 h 12"/>
                <a:gd name="T30" fmla="*/ 4 w 5"/>
                <a:gd name="T31" fmla="*/ 11 h 12"/>
                <a:gd name="T32" fmla="*/ 5 w 5"/>
                <a:gd name="T33" fmla="*/ 12 h 12"/>
                <a:gd name="T34" fmla="*/ 5 w 5"/>
                <a:gd name="T35" fmla="*/ 12 h 12"/>
                <a:gd name="T36" fmla="*/ 4 w 5"/>
                <a:gd name="T37" fmla="*/ 11 h 12"/>
                <a:gd name="T38" fmla="*/ 5 w 5"/>
                <a:gd name="T39" fmla="*/ 9 h 12"/>
                <a:gd name="T40" fmla="*/ 5 w 5"/>
                <a:gd name="T41" fmla="*/ 8 h 12"/>
                <a:gd name="T42" fmla="*/ 5 w 5"/>
                <a:gd name="T43" fmla="*/ 6 h 12"/>
                <a:gd name="T44" fmla="*/ 4 w 5"/>
                <a:gd name="T45" fmla="*/ 5 h 12"/>
                <a:gd name="T46" fmla="*/ 3 w 5"/>
                <a:gd name="T47" fmla="*/ 4 h 12"/>
                <a:gd name="T48" fmla="*/ 2 w 5"/>
                <a:gd name="T49" fmla="*/ 4 h 12"/>
                <a:gd name="T50" fmla="*/ 2 w 5"/>
                <a:gd name="T51" fmla="*/ 2 h 12"/>
                <a:gd name="T52" fmla="*/ 2 w 5"/>
                <a:gd name="T53" fmla="*/ 1 h 12"/>
                <a:gd name="T54" fmla="*/ 1 w 5"/>
                <a:gd name="T55" fmla="*/ 0 h 12"/>
                <a:gd name="T56" fmla="*/ 1 w 5"/>
                <a:gd name="T57" fmla="*/ 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5" h="12">
                  <a:moveTo>
                    <a:pt x="1" y="1"/>
                  </a:moveTo>
                  <a:cubicBezTo>
                    <a:pt x="1" y="1"/>
                    <a:pt x="1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1" y="3"/>
                    <a:pt x="1" y="4"/>
                    <a:pt x="1" y="4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1" y="5"/>
                    <a:pt x="1" y="5"/>
                  </a:cubicBezTo>
                  <a:cubicBezTo>
                    <a:pt x="1" y="5"/>
                    <a:pt x="1" y="5"/>
                    <a:pt x="1" y="6"/>
                  </a:cubicBezTo>
                  <a:cubicBezTo>
                    <a:pt x="2" y="6"/>
                    <a:pt x="2" y="7"/>
                    <a:pt x="2" y="7"/>
                  </a:cubicBezTo>
                  <a:cubicBezTo>
                    <a:pt x="2" y="7"/>
                    <a:pt x="2" y="8"/>
                    <a:pt x="2" y="9"/>
                  </a:cubicBezTo>
                  <a:cubicBezTo>
                    <a:pt x="2" y="9"/>
                    <a:pt x="2" y="9"/>
                    <a:pt x="2" y="10"/>
                  </a:cubicBezTo>
                  <a:cubicBezTo>
                    <a:pt x="2" y="10"/>
                    <a:pt x="3" y="11"/>
                    <a:pt x="3" y="11"/>
                  </a:cubicBezTo>
                  <a:cubicBezTo>
                    <a:pt x="3" y="11"/>
                    <a:pt x="3" y="11"/>
                    <a:pt x="4" y="11"/>
                  </a:cubicBezTo>
                  <a:cubicBezTo>
                    <a:pt x="4" y="11"/>
                    <a:pt x="4" y="11"/>
                    <a:pt x="4" y="11"/>
                  </a:cubicBezTo>
                  <a:cubicBezTo>
                    <a:pt x="4" y="11"/>
                    <a:pt x="5" y="12"/>
                    <a:pt x="5" y="12"/>
                  </a:cubicBezTo>
                  <a:cubicBezTo>
                    <a:pt x="5" y="12"/>
                    <a:pt x="5" y="12"/>
                    <a:pt x="5" y="12"/>
                  </a:cubicBezTo>
                  <a:cubicBezTo>
                    <a:pt x="5" y="11"/>
                    <a:pt x="5" y="11"/>
                    <a:pt x="4" y="11"/>
                  </a:cubicBezTo>
                  <a:cubicBezTo>
                    <a:pt x="4" y="10"/>
                    <a:pt x="4" y="10"/>
                    <a:pt x="5" y="9"/>
                  </a:cubicBezTo>
                  <a:cubicBezTo>
                    <a:pt x="5" y="9"/>
                    <a:pt x="5" y="8"/>
                    <a:pt x="5" y="8"/>
                  </a:cubicBezTo>
                  <a:cubicBezTo>
                    <a:pt x="5" y="7"/>
                    <a:pt x="5" y="6"/>
                    <a:pt x="5" y="6"/>
                  </a:cubicBezTo>
                  <a:cubicBezTo>
                    <a:pt x="5" y="6"/>
                    <a:pt x="5" y="5"/>
                    <a:pt x="4" y="5"/>
                  </a:cubicBezTo>
                  <a:cubicBezTo>
                    <a:pt x="4" y="4"/>
                    <a:pt x="4" y="5"/>
                    <a:pt x="3" y="4"/>
                  </a:cubicBezTo>
                  <a:cubicBezTo>
                    <a:pt x="3" y="4"/>
                    <a:pt x="3" y="4"/>
                    <a:pt x="2" y="4"/>
                  </a:cubicBezTo>
                  <a:cubicBezTo>
                    <a:pt x="2" y="3"/>
                    <a:pt x="2" y="3"/>
                    <a:pt x="2" y="2"/>
                  </a:cubicBezTo>
                  <a:cubicBezTo>
                    <a:pt x="2" y="2"/>
                    <a:pt x="2" y="1"/>
                    <a:pt x="2" y="1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1"/>
                    <a:pt x="1" y="1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92" name="Freeform 292">
              <a:extLst>
                <a:ext uri="{FF2B5EF4-FFF2-40B4-BE49-F238E27FC236}">
                  <a16:creationId xmlns:a16="http://schemas.microsoft.com/office/drawing/2014/main" id="{093EC198-4816-46D3-B0CB-AB6DDF20B4B1}"/>
                </a:ext>
              </a:extLst>
            </p:cNvPr>
            <p:cNvSpPr>
              <a:spLocks/>
            </p:cNvSpPr>
            <p:nvPr/>
          </p:nvSpPr>
          <p:spPr bwMode="auto">
            <a:xfrm>
              <a:off x="8314836" y="2167493"/>
              <a:ext cx="6311" cy="3156"/>
            </a:xfrm>
            <a:custGeom>
              <a:avLst/>
              <a:gdLst>
                <a:gd name="T0" fmla="*/ 0 w 2"/>
                <a:gd name="T1" fmla="*/ 0 h 1"/>
                <a:gd name="T2" fmla="*/ 0 w 2"/>
                <a:gd name="T3" fmla="*/ 0 h 1"/>
                <a:gd name="T4" fmla="*/ 1 w 2"/>
                <a:gd name="T5" fmla="*/ 0 h 1"/>
                <a:gd name="T6" fmla="*/ 2 w 2"/>
                <a:gd name="T7" fmla="*/ 1 h 1"/>
                <a:gd name="T8" fmla="*/ 2 w 2"/>
                <a:gd name="T9" fmla="*/ 1 h 1"/>
                <a:gd name="T10" fmla="*/ 1 w 2"/>
                <a:gd name="T11" fmla="*/ 1 h 1"/>
                <a:gd name="T12" fmla="*/ 0 w 2"/>
                <a:gd name="T13" fmla="*/ 1 h 1"/>
                <a:gd name="T14" fmla="*/ 0 w 2"/>
                <a:gd name="T1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" h="1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1" y="0"/>
                  </a:cubicBezTo>
                  <a:cubicBezTo>
                    <a:pt x="1" y="0"/>
                    <a:pt x="2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0" y="1"/>
                    <a:pt x="0" y="1"/>
                    <a:pt x="0" y="1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93" name="Freeform 293">
              <a:extLst>
                <a:ext uri="{FF2B5EF4-FFF2-40B4-BE49-F238E27FC236}">
                  <a16:creationId xmlns:a16="http://schemas.microsoft.com/office/drawing/2014/main" id="{A22F6857-A765-4861-8A5E-5169F1D1FB03}"/>
                </a:ext>
              </a:extLst>
            </p:cNvPr>
            <p:cNvSpPr>
              <a:spLocks/>
            </p:cNvSpPr>
            <p:nvPr/>
          </p:nvSpPr>
          <p:spPr bwMode="auto">
            <a:xfrm>
              <a:off x="8317991" y="2170648"/>
              <a:ext cx="3156" cy="3156"/>
            </a:xfrm>
            <a:custGeom>
              <a:avLst/>
              <a:gdLst>
                <a:gd name="T0" fmla="*/ 0 w 1"/>
                <a:gd name="T1" fmla="*/ 0 h 1"/>
                <a:gd name="T2" fmla="*/ 0 w 1"/>
                <a:gd name="T3" fmla="*/ 0 h 1"/>
                <a:gd name="T4" fmla="*/ 0 w 1"/>
                <a:gd name="T5" fmla="*/ 0 h 1"/>
                <a:gd name="T6" fmla="*/ 1 w 1"/>
                <a:gd name="T7" fmla="*/ 1 h 1"/>
                <a:gd name="T8" fmla="*/ 1 w 1"/>
                <a:gd name="T9" fmla="*/ 1 h 1"/>
                <a:gd name="T10" fmla="*/ 0 w 1"/>
                <a:gd name="T11" fmla="*/ 1 h 1"/>
                <a:gd name="T12" fmla="*/ 0 w 1"/>
                <a:gd name="T13" fmla="*/ 1 h 1"/>
                <a:gd name="T14" fmla="*/ 0 w 1"/>
                <a:gd name="T1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94" name="Freeform 294">
              <a:extLst>
                <a:ext uri="{FF2B5EF4-FFF2-40B4-BE49-F238E27FC236}">
                  <a16:creationId xmlns:a16="http://schemas.microsoft.com/office/drawing/2014/main" id="{DF9E3926-0EAB-4BC7-853B-B4B3D86A9916}"/>
                </a:ext>
              </a:extLst>
            </p:cNvPr>
            <p:cNvSpPr>
              <a:spLocks/>
            </p:cNvSpPr>
            <p:nvPr/>
          </p:nvSpPr>
          <p:spPr bwMode="auto">
            <a:xfrm>
              <a:off x="8317991" y="2167493"/>
              <a:ext cx="4734" cy="6311"/>
            </a:xfrm>
            <a:custGeom>
              <a:avLst/>
              <a:gdLst>
                <a:gd name="T0" fmla="*/ 2 w 3"/>
                <a:gd name="T1" fmla="*/ 2 h 4"/>
                <a:gd name="T2" fmla="*/ 2 w 3"/>
                <a:gd name="T3" fmla="*/ 2 h 4"/>
                <a:gd name="T4" fmla="*/ 3 w 3"/>
                <a:gd name="T5" fmla="*/ 4 h 4"/>
                <a:gd name="T6" fmla="*/ 2 w 3"/>
                <a:gd name="T7" fmla="*/ 2 h 4"/>
                <a:gd name="T8" fmla="*/ 3 w 3"/>
                <a:gd name="T9" fmla="*/ 4 h 4"/>
                <a:gd name="T10" fmla="*/ 3 w 3"/>
                <a:gd name="T11" fmla="*/ 2 h 4"/>
                <a:gd name="T12" fmla="*/ 3 w 3"/>
                <a:gd name="T13" fmla="*/ 2 h 4"/>
                <a:gd name="T14" fmla="*/ 2 w 3"/>
                <a:gd name="T15" fmla="*/ 2 h 4"/>
                <a:gd name="T16" fmla="*/ 2 w 3"/>
                <a:gd name="T17" fmla="*/ 2 h 4"/>
                <a:gd name="T18" fmla="*/ 2 w 3"/>
                <a:gd name="T19" fmla="*/ 2 h 4"/>
                <a:gd name="T20" fmla="*/ 0 w 3"/>
                <a:gd name="T21" fmla="*/ 0 h 4"/>
                <a:gd name="T22" fmla="*/ 2 w 3"/>
                <a:gd name="T23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" h="4">
                  <a:moveTo>
                    <a:pt x="2" y="2"/>
                  </a:moveTo>
                  <a:lnTo>
                    <a:pt x="2" y="2"/>
                  </a:lnTo>
                  <a:lnTo>
                    <a:pt x="3" y="4"/>
                  </a:lnTo>
                  <a:lnTo>
                    <a:pt x="2" y="2"/>
                  </a:lnTo>
                  <a:lnTo>
                    <a:pt x="3" y="4"/>
                  </a:lnTo>
                  <a:lnTo>
                    <a:pt x="3" y="2"/>
                  </a:lnTo>
                  <a:lnTo>
                    <a:pt x="3" y="2"/>
                  </a:lnTo>
                  <a:lnTo>
                    <a:pt x="2" y="2"/>
                  </a:lnTo>
                  <a:lnTo>
                    <a:pt x="2" y="2"/>
                  </a:lnTo>
                  <a:lnTo>
                    <a:pt x="2" y="2"/>
                  </a:lnTo>
                  <a:lnTo>
                    <a:pt x="0" y="0"/>
                  </a:lnTo>
                  <a:lnTo>
                    <a:pt x="2" y="2"/>
                  </a:ln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95" name="Freeform 295">
              <a:extLst>
                <a:ext uri="{FF2B5EF4-FFF2-40B4-BE49-F238E27FC236}">
                  <a16:creationId xmlns:a16="http://schemas.microsoft.com/office/drawing/2014/main" id="{70F0EA57-4B5E-435E-A714-952042AA758F}"/>
                </a:ext>
              </a:extLst>
            </p:cNvPr>
            <p:cNvSpPr>
              <a:spLocks/>
            </p:cNvSpPr>
            <p:nvPr/>
          </p:nvSpPr>
          <p:spPr bwMode="auto">
            <a:xfrm>
              <a:off x="8317991" y="2170648"/>
              <a:ext cx="4734" cy="6311"/>
            </a:xfrm>
            <a:custGeom>
              <a:avLst/>
              <a:gdLst>
                <a:gd name="T0" fmla="*/ 2 w 3"/>
                <a:gd name="T1" fmla="*/ 2 h 4"/>
                <a:gd name="T2" fmla="*/ 2 w 3"/>
                <a:gd name="T3" fmla="*/ 2 h 4"/>
                <a:gd name="T4" fmla="*/ 3 w 3"/>
                <a:gd name="T5" fmla="*/ 4 h 4"/>
                <a:gd name="T6" fmla="*/ 3 w 3"/>
                <a:gd name="T7" fmla="*/ 2 h 4"/>
                <a:gd name="T8" fmla="*/ 3 w 3"/>
                <a:gd name="T9" fmla="*/ 4 h 4"/>
                <a:gd name="T10" fmla="*/ 3 w 3"/>
                <a:gd name="T11" fmla="*/ 2 h 4"/>
                <a:gd name="T12" fmla="*/ 3 w 3"/>
                <a:gd name="T13" fmla="*/ 2 h 4"/>
                <a:gd name="T14" fmla="*/ 2 w 3"/>
                <a:gd name="T15" fmla="*/ 2 h 4"/>
                <a:gd name="T16" fmla="*/ 2 w 3"/>
                <a:gd name="T17" fmla="*/ 2 h 4"/>
                <a:gd name="T18" fmla="*/ 2 w 3"/>
                <a:gd name="T19" fmla="*/ 2 h 4"/>
                <a:gd name="T20" fmla="*/ 0 w 3"/>
                <a:gd name="T21" fmla="*/ 0 h 4"/>
                <a:gd name="T22" fmla="*/ 2 w 3"/>
                <a:gd name="T23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" h="4">
                  <a:moveTo>
                    <a:pt x="2" y="2"/>
                  </a:moveTo>
                  <a:lnTo>
                    <a:pt x="2" y="2"/>
                  </a:lnTo>
                  <a:lnTo>
                    <a:pt x="3" y="4"/>
                  </a:lnTo>
                  <a:lnTo>
                    <a:pt x="3" y="2"/>
                  </a:lnTo>
                  <a:lnTo>
                    <a:pt x="3" y="4"/>
                  </a:lnTo>
                  <a:lnTo>
                    <a:pt x="3" y="2"/>
                  </a:lnTo>
                  <a:lnTo>
                    <a:pt x="3" y="2"/>
                  </a:lnTo>
                  <a:lnTo>
                    <a:pt x="2" y="2"/>
                  </a:lnTo>
                  <a:lnTo>
                    <a:pt x="2" y="2"/>
                  </a:lnTo>
                  <a:lnTo>
                    <a:pt x="2" y="2"/>
                  </a:lnTo>
                  <a:lnTo>
                    <a:pt x="0" y="0"/>
                  </a:lnTo>
                  <a:lnTo>
                    <a:pt x="2" y="2"/>
                  </a:ln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96" name="Freeform 296">
              <a:extLst>
                <a:ext uri="{FF2B5EF4-FFF2-40B4-BE49-F238E27FC236}">
                  <a16:creationId xmlns:a16="http://schemas.microsoft.com/office/drawing/2014/main" id="{0AB5AE62-270D-4FB7-9FED-E4E8902CC957}"/>
                </a:ext>
              </a:extLst>
            </p:cNvPr>
            <p:cNvSpPr>
              <a:spLocks/>
            </p:cNvSpPr>
            <p:nvPr/>
          </p:nvSpPr>
          <p:spPr bwMode="auto">
            <a:xfrm>
              <a:off x="8311680" y="2186427"/>
              <a:ext cx="3156" cy="3156"/>
            </a:xfrm>
            <a:custGeom>
              <a:avLst/>
              <a:gdLst>
                <a:gd name="T0" fmla="*/ 0 w 1"/>
                <a:gd name="T1" fmla="*/ 0 h 1"/>
                <a:gd name="T2" fmla="*/ 1 w 1"/>
                <a:gd name="T3" fmla="*/ 0 h 1"/>
                <a:gd name="T4" fmla="*/ 0 w 1"/>
                <a:gd name="T5" fmla="*/ 1 h 1"/>
                <a:gd name="T6" fmla="*/ 0 w 1"/>
                <a:gd name="T7" fmla="*/ 1 h 1"/>
                <a:gd name="T8" fmla="*/ 0 w 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cubicBezTo>
                    <a:pt x="0" y="0"/>
                    <a:pt x="0" y="0"/>
                    <a:pt x="1" y="0"/>
                  </a:cubicBezTo>
                  <a:cubicBezTo>
                    <a:pt x="1" y="1"/>
                    <a:pt x="1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97" name="Freeform 297">
              <a:extLst>
                <a:ext uri="{FF2B5EF4-FFF2-40B4-BE49-F238E27FC236}">
                  <a16:creationId xmlns:a16="http://schemas.microsoft.com/office/drawing/2014/main" id="{017E10DC-528A-4E46-8BBA-C302CEAB6B1F}"/>
                </a:ext>
              </a:extLst>
            </p:cNvPr>
            <p:cNvSpPr>
              <a:spLocks/>
            </p:cNvSpPr>
            <p:nvPr/>
          </p:nvSpPr>
          <p:spPr bwMode="auto">
            <a:xfrm>
              <a:off x="8338503" y="2148558"/>
              <a:ext cx="18934" cy="37868"/>
            </a:xfrm>
            <a:custGeom>
              <a:avLst/>
              <a:gdLst>
                <a:gd name="T0" fmla="*/ 2 w 6"/>
                <a:gd name="T1" fmla="*/ 1 h 12"/>
                <a:gd name="T2" fmla="*/ 2 w 6"/>
                <a:gd name="T3" fmla="*/ 3 h 12"/>
                <a:gd name="T4" fmla="*/ 1 w 6"/>
                <a:gd name="T5" fmla="*/ 3 h 12"/>
                <a:gd name="T6" fmla="*/ 1 w 6"/>
                <a:gd name="T7" fmla="*/ 3 h 12"/>
                <a:gd name="T8" fmla="*/ 1 w 6"/>
                <a:gd name="T9" fmla="*/ 4 h 12"/>
                <a:gd name="T10" fmla="*/ 1 w 6"/>
                <a:gd name="T11" fmla="*/ 4 h 12"/>
                <a:gd name="T12" fmla="*/ 0 w 6"/>
                <a:gd name="T13" fmla="*/ 4 h 12"/>
                <a:gd name="T14" fmla="*/ 0 w 6"/>
                <a:gd name="T15" fmla="*/ 4 h 12"/>
                <a:gd name="T16" fmla="*/ 1 w 6"/>
                <a:gd name="T17" fmla="*/ 5 h 12"/>
                <a:gd name="T18" fmla="*/ 2 w 6"/>
                <a:gd name="T19" fmla="*/ 5 h 12"/>
                <a:gd name="T20" fmla="*/ 2 w 6"/>
                <a:gd name="T21" fmla="*/ 7 h 12"/>
                <a:gd name="T22" fmla="*/ 2 w 6"/>
                <a:gd name="T23" fmla="*/ 9 h 12"/>
                <a:gd name="T24" fmla="*/ 3 w 6"/>
                <a:gd name="T25" fmla="*/ 10 h 12"/>
                <a:gd name="T26" fmla="*/ 3 w 6"/>
                <a:gd name="T27" fmla="*/ 11 h 12"/>
                <a:gd name="T28" fmla="*/ 4 w 6"/>
                <a:gd name="T29" fmla="*/ 11 h 12"/>
                <a:gd name="T30" fmla="*/ 4 w 6"/>
                <a:gd name="T31" fmla="*/ 11 h 12"/>
                <a:gd name="T32" fmla="*/ 5 w 6"/>
                <a:gd name="T33" fmla="*/ 12 h 12"/>
                <a:gd name="T34" fmla="*/ 6 w 6"/>
                <a:gd name="T35" fmla="*/ 12 h 12"/>
                <a:gd name="T36" fmla="*/ 5 w 6"/>
                <a:gd name="T37" fmla="*/ 10 h 12"/>
                <a:gd name="T38" fmla="*/ 5 w 6"/>
                <a:gd name="T39" fmla="*/ 9 h 12"/>
                <a:gd name="T40" fmla="*/ 5 w 6"/>
                <a:gd name="T41" fmla="*/ 8 h 12"/>
                <a:gd name="T42" fmla="*/ 5 w 6"/>
                <a:gd name="T43" fmla="*/ 6 h 12"/>
                <a:gd name="T44" fmla="*/ 5 w 6"/>
                <a:gd name="T45" fmla="*/ 5 h 12"/>
                <a:gd name="T46" fmla="*/ 4 w 6"/>
                <a:gd name="T47" fmla="*/ 4 h 12"/>
                <a:gd name="T48" fmla="*/ 3 w 6"/>
                <a:gd name="T49" fmla="*/ 3 h 12"/>
                <a:gd name="T50" fmla="*/ 2 w 6"/>
                <a:gd name="T51" fmla="*/ 2 h 12"/>
                <a:gd name="T52" fmla="*/ 2 w 6"/>
                <a:gd name="T53" fmla="*/ 1 h 12"/>
                <a:gd name="T54" fmla="*/ 2 w 6"/>
                <a:gd name="T55" fmla="*/ 0 h 12"/>
                <a:gd name="T56" fmla="*/ 2 w 6"/>
                <a:gd name="T57" fmla="*/ 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6" h="12">
                  <a:moveTo>
                    <a:pt x="2" y="1"/>
                  </a:moveTo>
                  <a:cubicBezTo>
                    <a:pt x="2" y="1"/>
                    <a:pt x="2" y="3"/>
                    <a:pt x="2" y="3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1" y="4"/>
                    <a:pt x="1" y="4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1" y="4"/>
                    <a:pt x="0" y="4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1" y="5"/>
                    <a:pt x="1" y="5"/>
                  </a:cubicBezTo>
                  <a:cubicBezTo>
                    <a:pt x="1" y="5"/>
                    <a:pt x="2" y="5"/>
                    <a:pt x="2" y="5"/>
                  </a:cubicBezTo>
                  <a:cubicBezTo>
                    <a:pt x="2" y="6"/>
                    <a:pt x="2" y="7"/>
                    <a:pt x="2" y="7"/>
                  </a:cubicBezTo>
                  <a:cubicBezTo>
                    <a:pt x="2" y="7"/>
                    <a:pt x="2" y="8"/>
                    <a:pt x="2" y="9"/>
                  </a:cubicBezTo>
                  <a:cubicBezTo>
                    <a:pt x="3" y="9"/>
                    <a:pt x="3" y="9"/>
                    <a:pt x="3" y="10"/>
                  </a:cubicBezTo>
                  <a:cubicBezTo>
                    <a:pt x="3" y="10"/>
                    <a:pt x="3" y="11"/>
                    <a:pt x="3" y="11"/>
                  </a:cubicBezTo>
                  <a:cubicBezTo>
                    <a:pt x="3" y="11"/>
                    <a:pt x="4" y="11"/>
                    <a:pt x="4" y="11"/>
                  </a:cubicBezTo>
                  <a:cubicBezTo>
                    <a:pt x="4" y="11"/>
                    <a:pt x="4" y="11"/>
                    <a:pt x="4" y="11"/>
                  </a:cubicBezTo>
                  <a:cubicBezTo>
                    <a:pt x="5" y="11"/>
                    <a:pt x="5" y="12"/>
                    <a:pt x="5" y="12"/>
                  </a:cubicBezTo>
                  <a:cubicBezTo>
                    <a:pt x="5" y="12"/>
                    <a:pt x="6" y="12"/>
                    <a:pt x="6" y="12"/>
                  </a:cubicBezTo>
                  <a:cubicBezTo>
                    <a:pt x="5" y="11"/>
                    <a:pt x="5" y="11"/>
                    <a:pt x="5" y="10"/>
                  </a:cubicBezTo>
                  <a:cubicBezTo>
                    <a:pt x="5" y="10"/>
                    <a:pt x="5" y="10"/>
                    <a:pt x="5" y="9"/>
                  </a:cubicBezTo>
                  <a:cubicBezTo>
                    <a:pt x="5" y="9"/>
                    <a:pt x="5" y="8"/>
                    <a:pt x="5" y="8"/>
                  </a:cubicBezTo>
                  <a:cubicBezTo>
                    <a:pt x="6" y="7"/>
                    <a:pt x="6" y="6"/>
                    <a:pt x="5" y="6"/>
                  </a:cubicBezTo>
                  <a:cubicBezTo>
                    <a:pt x="5" y="6"/>
                    <a:pt x="5" y="5"/>
                    <a:pt x="5" y="5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3" y="4"/>
                    <a:pt x="3" y="4"/>
                    <a:pt x="3" y="3"/>
                  </a:cubicBezTo>
                  <a:cubicBezTo>
                    <a:pt x="3" y="3"/>
                    <a:pt x="2" y="3"/>
                    <a:pt x="2" y="2"/>
                  </a:cubicBezTo>
                  <a:cubicBezTo>
                    <a:pt x="2" y="2"/>
                    <a:pt x="2" y="1"/>
                    <a:pt x="2" y="1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1"/>
                    <a:pt x="2" y="1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98" name="Freeform 298">
              <a:extLst>
                <a:ext uri="{FF2B5EF4-FFF2-40B4-BE49-F238E27FC236}">
                  <a16:creationId xmlns:a16="http://schemas.microsoft.com/office/drawing/2014/main" id="{2FE1B920-539C-4429-8929-3325939B88DB}"/>
                </a:ext>
              </a:extLst>
            </p:cNvPr>
            <p:cNvSpPr>
              <a:spLocks/>
            </p:cNvSpPr>
            <p:nvPr/>
          </p:nvSpPr>
          <p:spPr bwMode="auto">
            <a:xfrm>
              <a:off x="8351126" y="2161181"/>
              <a:ext cx="6311" cy="3156"/>
            </a:xfrm>
            <a:custGeom>
              <a:avLst/>
              <a:gdLst>
                <a:gd name="T0" fmla="*/ 0 w 2"/>
                <a:gd name="T1" fmla="*/ 0 h 1"/>
                <a:gd name="T2" fmla="*/ 0 w 2"/>
                <a:gd name="T3" fmla="*/ 0 h 1"/>
                <a:gd name="T4" fmla="*/ 1 w 2"/>
                <a:gd name="T5" fmla="*/ 0 h 1"/>
                <a:gd name="T6" fmla="*/ 2 w 2"/>
                <a:gd name="T7" fmla="*/ 1 h 1"/>
                <a:gd name="T8" fmla="*/ 2 w 2"/>
                <a:gd name="T9" fmla="*/ 1 h 1"/>
                <a:gd name="T10" fmla="*/ 1 w 2"/>
                <a:gd name="T11" fmla="*/ 1 h 1"/>
                <a:gd name="T12" fmla="*/ 1 w 2"/>
                <a:gd name="T13" fmla="*/ 1 h 1"/>
                <a:gd name="T14" fmla="*/ 0 w 2"/>
                <a:gd name="T1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" h="1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1" y="0"/>
                    <a:pt x="1" y="0"/>
                  </a:cubicBezTo>
                  <a:cubicBezTo>
                    <a:pt x="1" y="0"/>
                    <a:pt x="2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99" name="Freeform 299">
              <a:extLst>
                <a:ext uri="{FF2B5EF4-FFF2-40B4-BE49-F238E27FC236}">
                  <a16:creationId xmlns:a16="http://schemas.microsoft.com/office/drawing/2014/main" id="{7C5F0500-5586-4685-90DA-DC2AE0B80033}"/>
                </a:ext>
              </a:extLst>
            </p:cNvPr>
            <p:cNvSpPr>
              <a:spLocks/>
            </p:cNvSpPr>
            <p:nvPr/>
          </p:nvSpPr>
          <p:spPr bwMode="auto">
            <a:xfrm>
              <a:off x="8354281" y="2164337"/>
              <a:ext cx="3156" cy="3156"/>
            </a:xfrm>
            <a:custGeom>
              <a:avLst/>
              <a:gdLst>
                <a:gd name="T0" fmla="*/ 0 w 1"/>
                <a:gd name="T1" fmla="*/ 0 h 1"/>
                <a:gd name="T2" fmla="*/ 0 w 1"/>
                <a:gd name="T3" fmla="*/ 0 h 1"/>
                <a:gd name="T4" fmla="*/ 1 w 1"/>
                <a:gd name="T5" fmla="*/ 0 h 1"/>
                <a:gd name="T6" fmla="*/ 1 w 1"/>
                <a:gd name="T7" fmla="*/ 1 h 1"/>
                <a:gd name="T8" fmla="*/ 1 w 1"/>
                <a:gd name="T9" fmla="*/ 1 h 1"/>
                <a:gd name="T10" fmla="*/ 1 w 1"/>
                <a:gd name="T11" fmla="*/ 1 h 1"/>
                <a:gd name="T12" fmla="*/ 0 w 1"/>
                <a:gd name="T13" fmla="*/ 1 h 1"/>
                <a:gd name="T14" fmla="*/ 0 w 1"/>
                <a:gd name="T1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1" y="0"/>
                  </a:cubicBezTo>
                  <a:cubicBezTo>
                    <a:pt x="1" y="0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0" y="1"/>
                    <a:pt x="0" y="1"/>
                    <a:pt x="0" y="1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00" name="Freeform 300">
              <a:extLst>
                <a:ext uri="{FF2B5EF4-FFF2-40B4-BE49-F238E27FC236}">
                  <a16:creationId xmlns:a16="http://schemas.microsoft.com/office/drawing/2014/main" id="{669480A6-25FB-4C06-820B-34AA0C4AEC31}"/>
                </a:ext>
              </a:extLst>
            </p:cNvPr>
            <p:cNvSpPr>
              <a:spLocks/>
            </p:cNvSpPr>
            <p:nvPr/>
          </p:nvSpPr>
          <p:spPr bwMode="auto">
            <a:xfrm>
              <a:off x="8357437" y="2161181"/>
              <a:ext cx="3156" cy="6311"/>
            </a:xfrm>
            <a:custGeom>
              <a:avLst/>
              <a:gdLst>
                <a:gd name="T0" fmla="*/ 0 w 2"/>
                <a:gd name="T1" fmla="*/ 2 h 4"/>
                <a:gd name="T2" fmla="*/ 2 w 2"/>
                <a:gd name="T3" fmla="*/ 2 h 4"/>
                <a:gd name="T4" fmla="*/ 2 w 2"/>
                <a:gd name="T5" fmla="*/ 4 h 4"/>
                <a:gd name="T6" fmla="*/ 2 w 2"/>
                <a:gd name="T7" fmla="*/ 2 h 4"/>
                <a:gd name="T8" fmla="*/ 2 w 2"/>
                <a:gd name="T9" fmla="*/ 4 h 4"/>
                <a:gd name="T10" fmla="*/ 2 w 2"/>
                <a:gd name="T11" fmla="*/ 2 h 4"/>
                <a:gd name="T12" fmla="*/ 2 w 2"/>
                <a:gd name="T13" fmla="*/ 2 h 4"/>
                <a:gd name="T14" fmla="*/ 0 w 2"/>
                <a:gd name="T15" fmla="*/ 2 h 4"/>
                <a:gd name="T16" fmla="*/ 0 w 2"/>
                <a:gd name="T17" fmla="*/ 2 h 4"/>
                <a:gd name="T18" fmla="*/ 0 w 2"/>
                <a:gd name="T19" fmla="*/ 2 h 4"/>
                <a:gd name="T20" fmla="*/ 0 w 2"/>
                <a:gd name="T21" fmla="*/ 0 h 4"/>
                <a:gd name="T22" fmla="*/ 0 w 2"/>
                <a:gd name="T23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" h="4">
                  <a:moveTo>
                    <a:pt x="0" y="2"/>
                  </a:moveTo>
                  <a:lnTo>
                    <a:pt x="2" y="2"/>
                  </a:lnTo>
                  <a:lnTo>
                    <a:pt x="2" y="4"/>
                  </a:lnTo>
                  <a:lnTo>
                    <a:pt x="2" y="2"/>
                  </a:lnTo>
                  <a:lnTo>
                    <a:pt x="2" y="4"/>
                  </a:lnTo>
                  <a:lnTo>
                    <a:pt x="2" y="2"/>
                  </a:lnTo>
                  <a:lnTo>
                    <a:pt x="2" y="2"/>
                  </a:lnTo>
                  <a:lnTo>
                    <a:pt x="0" y="2"/>
                  </a:lnTo>
                  <a:lnTo>
                    <a:pt x="0" y="2"/>
                  </a:lnTo>
                  <a:lnTo>
                    <a:pt x="0" y="2"/>
                  </a:lnTo>
                  <a:lnTo>
                    <a:pt x="0" y="0"/>
                  </a:lnTo>
                  <a:lnTo>
                    <a:pt x="0" y="2"/>
                  </a:ln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01" name="Freeform 301">
              <a:extLst>
                <a:ext uri="{FF2B5EF4-FFF2-40B4-BE49-F238E27FC236}">
                  <a16:creationId xmlns:a16="http://schemas.microsoft.com/office/drawing/2014/main" id="{3AE0703B-C1BF-46EC-97DD-EC0E6985A3B5}"/>
                </a:ext>
              </a:extLst>
            </p:cNvPr>
            <p:cNvSpPr>
              <a:spLocks/>
            </p:cNvSpPr>
            <p:nvPr/>
          </p:nvSpPr>
          <p:spPr bwMode="auto">
            <a:xfrm>
              <a:off x="8357437" y="2164337"/>
              <a:ext cx="3156" cy="6311"/>
            </a:xfrm>
            <a:custGeom>
              <a:avLst/>
              <a:gdLst>
                <a:gd name="T0" fmla="*/ 0 w 2"/>
                <a:gd name="T1" fmla="*/ 2 h 4"/>
                <a:gd name="T2" fmla="*/ 2 w 2"/>
                <a:gd name="T3" fmla="*/ 2 h 4"/>
                <a:gd name="T4" fmla="*/ 2 w 2"/>
                <a:gd name="T5" fmla="*/ 4 h 4"/>
                <a:gd name="T6" fmla="*/ 2 w 2"/>
                <a:gd name="T7" fmla="*/ 2 h 4"/>
                <a:gd name="T8" fmla="*/ 2 w 2"/>
                <a:gd name="T9" fmla="*/ 4 h 4"/>
                <a:gd name="T10" fmla="*/ 2 w 2"/>
                <a:gd name="T11" fmla="*/ 2 h 4"/>
                <a:gd name="T12" fmla="*/ 2 w 2"/>
                <a:gd name="T13" fmla="*/ 2 h 4"/>
                <a:gd name="T14" fmla="*/ 0 w 2"/>
                <a:gd name="T15" fmla="*/ 2 h 4"/>
                <a:gd name="T16" fmla="*/ 0 w 2"/>
                <a:gd name="T17" fmla="*/ 2 h 4"/>
                <a:gd name="T18" fmla="*/ 0 w 2"/>
                <a:gd name="T19" fmla="*/ 2 h 4"/>
                <a:gd name="T20" fmla="*/ 0 w 2"/>
                <a:gd name="T21" fmla="*/ 0 h 4"/>
                <a:gd name="T22" fmla="*/ 0 w 2"/>
                <a:gd name="T23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" h="4">
                  <a:moveTo>
                    <a:pt x="0" y="2"/>
                  </a:moveTo>
                  <a:lnTo>
                    <a:pt x="2" y="2"/>
                  </a:lnTo>
                  <a:lnTo>
                    <a:pt x="2" y="4"/>
                  </a:lnTo>
                  <a:lnTo>
                    <a:pt x="2" y="2"/>
                  </a:lnTo>
                  <a:lnTo>
                    <a:pt x="2" y="4"/>
                  </a:lnTo>
                  <a:lnTo>
                    <a:pt x="2" y="2"/>
                  </a:lnTo>
                  <a:lnTo>
                    <a:pt x="2" y="2"/>
                  </a:lnTo>
                  <a:lnTo>
                    <a:pt x="0" y="2"/>
                  </a:lnTo>
                  <a:lnTo>
                    <a:pt x="0" y="2"/>
                  </a:lnTo>
                  <a:lnTo>
                    <a:pt x="0" y="2"/>
                  </a:lnTo>
                  <a:lnTo>
                    <a:pt x="0" y="0"/>
                  </a:lnTo>
                  <a:lnTo>
                    <a:pt x="0" y="2"/>
                  </a:ln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02" name="Freeform 302">
              <a:extLst>
                <a:ext uri="{FF2B5EF4-FFF2-40B4-BE49-F238E27FC236}">
                  <a16:creationId xmlns:a16="http://schemas.microsoft.com/office/drawing/2014/main" id="{A4BC602C-CB9D-4363-8FFA-D10B00D690F5}"/>
                </a:ext>
              </a:extLst>
            </p:cNvPr>
            <p:cNvSpPr>
              <a:spLocks/>
            </p:cNvSpPr>
            <p:nvPr/>
          </p:nvSpPr>
          <p:spPr bwMode="auto">
            <a:xfrm>
              <a:off x="8347970" y="2180115"/>
              <a:ext cx="3156" cy="3156"/>
            </a:xfrm>
            <a:custGeom>
              <a:avLst/>
              <a:gdLst>
                <a:gd name="T0" fmla="*/ 1 w 1"/>
                <a:gd name="T1" fmla="*/ 0 h 1"/>
                <a:gd name="T2" fmla="*/ 1 w 1"/>
                <a:gd name="T3" fmla="*/ 0 h 1"/>
                <a:gd name="T4" fmla="*/ 1 w 1"/>
                <a:gd name="T5" fmla="*/ 1 h 1"/>
                <a:gd name="T6" fmla="*/ 1 w 1"/>
                <a:gd name="T7" fmla="*/ 1 h 1"/>
                <a:gd name="T8" fmla="*/ 1 w 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1">
                  <a:moveTo>
                    <a:pt x="1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0" y="1"/>
                    <a:pt x="0" y="0"/>
                    <a:pt x="1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03" name="Freeform 303">
              <a:extLst>
                <a:ext uri="{FF2B5EF4-FFF2-40B4-BE49-F238E27FC236}">
                  <a16:creationId xmlns:a16="http://schemas.microsoft.com/office/drawing/2014/main" id="{410C5234-C569-4094-A1A1-E086BA045D51}"/>
                </a:ext>
              </a:extLst>
            </p:cNvPr>
            <p:cNvSpPr>
              <a:spLocks/>
            </p:cNvSpPr>
            <p:nvPr/>
          </p:nvSpPr>
          <p:spPr bwMode="auto">
            <a:xfrm>
              <a:off x="8286434" y="2183271"/>
              <a:ext cx="140429" cy="151473"/>
            </a:xfrm>
            <a:custGeom>
              <a:avLst/>
              <a:gdLst>
                <a:gd name="T0" fmla="*/ 43 w 45"/>
                <a:gd name="T1" fmla="*/ 20 h 49"/>
                <a:gd name="T2" fmla="*/ 43 w 45"/>
                <a:gd name="T3" fmla="*/ 0 h 49"/>
                <a:gd name="T4" fmla="*/ 15 w 45"/>
                <a:gd name="T5" fmla="*/ 25 h 49"/>
                <a:gd name="T6" fmla="*/ 8 w 45"/>
                <a:gd name="T7" fmla="*/ 23 h 49"/>
                <a:gd name="T8" fmla="*/ 0 w 45"/>
                <a:gd name="T9" fmla="*/ 29 h 49"/>
                <a:gd name="T10" fmla="*/ 7 w 45"/>
                <a:gd name="T11" fmla="*/ 37 h 49"/>
                <a:gd name="T12" fmla="*/ 11 w 45"/>
                <a:gd name="T13" fmla="*/ 38 h 49"/>
                <a:gd name="T14" fmla="*/ 12 w 45"/>
                <a:gd name="T15" fmla="*/ 43 h 49"/>
                <a:gd name="T16" fmla="*/ 18 w 45"/>
                <a:gd name="T17" fmla="*/ 49 h 49"/>
                <a:gd name="T18" fmla="*/ 26 w 45"/>
                <a:gd name="T19" fmla="*/ 42 h 49"/>
                <a:gd name="T20" fmla="*/ 25 w 45"/>
                <a:gd name="T21" fmla="*/ 36 h 49"/>
                <a:gd name="T22" fmla="*/ 43 w 45"/>
                <a:gd name="T23" fmla="*/ 2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5" h="49">
                  <a:moveTo>
                    <a:pt x="43" y="20"/>
                  </a:moveTo>
                  <a:cubicBezTo>
                    <a:pt x="45" y="13"/>
                    <a:pt x="44" y="5"/>
                    <a:pt x="43" y="0"/>
                  </a:cubicBezTo>
                  <a:cubicBezTo>
                    <a:pt x="15" y="25"/>
                    <a:pt x="15" y="25"/>
                    <a:pt x="15" y="25"/>
                  </a:cubicBezTo>
                  <a:cubicBezTo>
                    <a:pt x="8" y="23"/>
                    <a:pt x="8" y="23"/>
                    <a:pt x="8" y="23"/>
                  </a:cubicBezTo>
                  <a:cubicBezTo>
                    <a:pt x="0" y="29"/>
                    <a:pt x="0" y="29"/>
                    <a:pt x="0" y="29"/>
                  </a:cubicBezTo>
                  <a:cubicBezTo>
                    <a:pt x="7" y="37"/>
                    <a:pt x="7" y="37"/>
                    <a:pt x="7" y="37"/>
                  </a:cubicBezTo>
                  <a:cubicBezTo>
                    <a:pt x="11" y="38"/>
                    <a:pt x="11" y="38"/>
                    <a:pt x="11" y="38"/>
                  </a:cubicBezTo>
                  <a:cubicBezTo>
                    <a:pt x="12" y="43"/>
                    <a:pt x="12" y="43"/>
                    <a:pt x="12" y="43"/>
                  </a:cubicBezTo>
                  <a:cubicBezTo>
                    <a:pt x="18" y="49"/>
                    <a:pt x="18" y="49"/>
                    <a:pt x="18" y="49"/>
                  </a:cubicBezTo>
                  <a:cubicBezTo>
                    <a:pt x="26" y="42"/>
                    <a:pt x="26" y="42"/>
                    <a:pt x="26" y="42"/>
                  </a:cubicBezTo>
                  <a:cubicBezTo>
                    <a:pt x="25" y="36"/>
                    <a:pt x="25" y="36"/>
                    <a:pt x="25" y="36"/>
                  </a:cubicBezTo>
                  <a:lnTo>
                    <a:pt x="43" y="20"/>
                  </a:lnTo>
                  <a:close/>
                </a:path>
              </a:pathLst>
            </a:custGeom>
            <a:solidFill>
              <a:srgbClr val="D9CE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04" name="Freeform 304">
              <a:extLst>
                <a:ext uri="{FF2B5EF4-FFF2-40B4-BE49-F238E27FC236}">
                  <a16:creationId xmlns:a16="http://schemas.microsoft.com/office/drawing/2014/main" id="{3A303CED-744F-4352-AA04-83951EBBDEAB}"/>
                </a:ext>
              </a:extLst>
            </p:cNvPr>
            <p:cNvSpPr>
              <a:spLocks/>
            </p:cNvSpPr>
            <p:nvPr/>
          </p:nvSpPr>
          <p:spPr bwMode="auto">
            <a:xfrm>
              <a:off x="8286434" y="2186427"/>
              <a:ext cx="140429" cy="148317"/>
            </a:xfrm>
            <a:custGeom>
              <a:avLst/>
              <a:gdLst>
                <a:gd name="T0" fmla="*/ 44 w 45"/>
                <a:gd name="T1" fmla="*/ 16 h 48"/>
                <a:gd name="T2" fmla="*/ 43 w 45"/>
                <a:gd name="T3" fmla="*/ 0 h 48"/>
                <a:gd name="T4" fmla="*/ 15 w 45"/>
                <a:gd name="T5" fmla="*/ 25 h 48"/>
                <a:gd name="T6" fmla="*/ 6 w 45"/>
                <a:gd name="T7" fmla="*/ 23 h 48"/>
                <a:gd name="T8" fmla="*/ 0 w 45"/>
                <a:gd name="T9" fmla="*/ 28 h 48"/>
                <a:gd name="T10" fmla="*/ 5 w 45"/>
                <a:gd name="T11" fmla="*/ 33 h 48"/>
                <a:gd name="T12" fmla="*/ 12 w 45"/>
                <a:gd name="T13" fmla="*/ 36 h 48"/>
                <a:gd name="T14" fmla="*/ 14 w 45"/>
                <a:gd name="T15" fmla="*/ 44 h 48"/>
                <a:gd name="T16" fmla="*/ 18 w 45"/>
                <a:gd name="T17" fmla="*/ 48 h 48"/>
                <a:gd name="T18" fmla="*/ 24 w 45"/>
                <a:gd name="T19" fmla="*/ 42 h 48"/>
                <a:gd name="T20" fmla="*/ 23 w 45"/>
                <a:gd name="T21" fmla="*/ 35 h 48"/>
                <a:gd name="T22" fmla="*/ 44 w 45"/>
                <a:gd name="T23" fmla="*/ 16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5" h="48">
                  <a:moveTo>
                    <a:pt x="44" y="16"/>
                  </a:moveTo>
                  <a:cubicBezTo>
                    <a:pt x="45" y="11"/>
                    <a:pt x="44" y="5"/>
                    <a:pt x="43" y="0"/>
                  </a:cubicBezTo>
                  <a:cubicBezTo>
                    <a:pt x="15" y="25"/>
                    <a:pt x="15" y="25"/>
                    <a:pt x="15" y="25"/>
                  </a:cubicBezTo>
                  <a:cubicBezTo>
                    <a:pt x="6" y="23"/>
                    <a:pt x="6" y="23"/>
                    <a:pt x="6" y="23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5" y="33"/>
                    <a:pt x="5" y="33"/>
                    <a:pt x="5" y="33"/>
                  </a:cubicBezTo>
                  <a:cubicBezTo>
                    <a:pt x="12" y="36"/>
                    <a:pt x="12" y="36"/>
                    <a:pt x="12" y="36"/>
                  </a:cubicBezTo>
                  <a:cubicBezTo>
                    <a:pt x="14" y="44"/>
                    <a:pt x="14" y="44"/>
                    <a:pt x="14" y="44"/>
                  </a:cubicBezTo>
                  <a:cubicBezTo>
                    <a:pt x="18" y="48"/>
                    <a:pt x="18" y="48"/>
                    <a:pt x="18" y="48"/>
                  </a:cubicBezTo>
                  <a:cubicBezTo>
                    <a:pt x="24" y="42"/>
                    <a:pt x="24" y="42"/>
                    <a:pt x="24" y="42"/>
                  </a:cubicBezTo>
                  <a:cubicBezTo>
                    <a:pt x="23" y="35"/>
                    <a:pt x="23" y="35"/>
                    <a:pt x="23" y="35"/>
                  </a:cubicBezTo>
                  <a:lnTo>
                    <a:pt x="44" y="1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05" name="Freeform 305">
              <a:extLst>
                <a:ext uri="{FF2B5EF4-FFF2-40B4-BE49-F238E27FC236}">
                  <a16:creationId xmlns:a16="http://schemas.microsoft.com/office/drawing/2014/main" id="{0280938A-9C67-4E79-B0C6-07F884916CAA}"/>
                </a:ext>
              </a:extLst>
            </p:cNvPr>
            <p:cNvSpPr>
              <a:spLocks/>
            </p:cNvSpPr>
            <p:nvPr/>
          </p:nvSpPr>
          <p:spPr bwMode="auto">
            <a:xfrm>
              <a:off x="8335347" y="2266896"/>
              <a:ext cx="22090" cy="22090"/>
            </a:xfrm>
            <a:custGeom>
              <a:avLst/>
              <a:gdLst>
                <a:gd name="T0" fmla="*/ 0 w 14"/>
                <a:gd name="T1" fmla="*/ 4 h 14"/>
                <a:gd name="T2" fmla="*/ 2 w 14"/>
                <a:gd name="T3" fmla="*/ 4 h 14"/>
                <a:gd name="T4" fmla="*/ 2 w 14"/>
                <a:gd name="T5" fmla="*/ 10 h 14"/>
                <a:gd name="T6" fmla="*/ 2 w 14"/>
                <a:gd name="T7" fmla="*/ 10 h 14"/>
                <a:gd name="T8" fmla="*/ 2 w 14"/>
                <a:gd name="T9" fmla="*/ 10 h 14"/>
                <a:gd name="T10" fmla="*/ 2 w 14"/>
                <a:gd name="T11" fmla="*/ 12 h 14"/>
                <a:gd name="T12" fmla="*/ 2 w 14"/>
                <a:gd name="T13" fmla="*/ 12 h 14"/>
                <a:gd name="T14" fmla="*/ 4 w 14"/>
                <a:gd name="T15" fmla="*/ 12 h 14"/>
                <a:gd name="T16" fmla="*/ 4 w 14"/>
                <a:gd name="T17" fmla="*/ 14 h 14"/>
                <a:gd name="T18" fmla="*/ 4 w 14"/>
                <a:gd name="T19" fmla="*/ 12 h 14"/>
                <a:gd name="T20" fmla="*/ 10 w 14"/>
                <a:gd name="T21" fmla="*/ 12 h 14"/>
                <a:gd name="T22" fmla="*/ 10 w 14"/>
                <a:gd name="T23" fmla="*/ 14 h 14"/>
                <a:gd name="T24" fmla="*/ 10 w 14"/>
                <a:gd name="T25" fmla="*/ 12 h 14"/>
                <a:gd name="T26" fmla="*/ 10 w 14"/>
                <a:gd name="T27" fmla="*/ 12 h 14"/>
                <a:gd name="T28" fmla="*/ 12 w 14"/>
                <a:gd name="T29" fmla="*/ 12 h 14"/>
                <a:gd name="T30" fmla="*/ 10 w 14"/>
                <a:gd name="T31" fmla="*/ 10 h 14"/>
                <a:gd name="T32" fmla="*/ 12 w 14"/>
                <a:gd name="T33" fmla="*/ 10 h 14"/>
                <a:gd name="T34" fmla="*/ 12 w 14"/>
                <a:gd name="T35" fmla="*/ 10 h 14"/>
                <a:gd name="T36" fmla="*/ 12 w 14"/>
                <a:gd name="T37" fmla="*/ 4 h 14"/>
                <a:gd name="T38" fmla="*/ 14 w 14"/>
                <a:gd name="T39" fmla="*/ 4 h 14"/>
                <a:gd name="T40" fmla="*/ 12 w 14"/>
                <a:gd name="T41" fmla="*/ 4 h 14"/>
                <a:gd name="T42" fmla="*/ 12 w 14"/>
                <a:gd name="T43" fmla="*/ 4 h 14"/>
                <a:gd name="T44" fmla="*/ 12 w 14"/>
                <a:gd name="T45" fmla="*/ 2 h 14"/>
                <a:gd name="T46" fmla="*/ 12 w 14"/>
                <a:gd name="T47" fmla="*/ 2 h 14"/>
                <a:gd name="T48" fmla="*/ 12 w 14"/>
                <a:gd name="T49" fmla="*/ 2 h 14"/>
                <a:gd name="T50" fmla="*/ 10 w 14"/>
                <a:gd name="T51" fmla="*/ 2 h 14"/>
                <a:gd name="T52" fmla="*/ 4 w 14"/>
                <a:gd name="T53" fmla="*/ 2 h 14"/>
                <a:gd name="T54" fmla="*/ 4 w 14"/>
                <a:gd name="T55" fmla="*/ 2 h 14"/>
                <a:gd name="T56" fmla="*/ 4 w 14"/>
                <a:gd name="T57" fmla="*/ 2 h 14"/>
                <a:gd name="T58" fmla="*/ 4 w 14"/>
                <a:gd name="T59" fmla="*/ 2 h 14"/>
                <a:gd name="T60" fmla="*/ 2 w 14"/>
                <a:gd name="T61" fmla="*/ 2 h 14"/>
                <a:gd name="T62" fmla="*/ 2 w 14"/>
                <a:gd name="T63" fmla="*/ 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" h="14">
                  <a:moveTo>
                    <a:pt x="2" y="2"/>
                  </a:moveTo>
                  <a:lnTo>
                    <a:pt x="0" y="4"/>
                  </a:lnTo>
                  <a:lnTo>
                    <a:pt x="2" y="4"/>
                  </a:lnTo>
                  <a:lnTo>
                    <a:pt x="2" y="4"/>
                  </a:lnTo>
                  <a:lnTo>
                    <a:pt x="6" y="6"/>
                  </a:lnTo>
                  <a:lnTo>
                    <a:pt x="2" y="10"/>
                  </a:lnTo>
                  <a:lnTo>
                    <a:pt x="0" y="10"/>
                  </a:lnTo>
                  <a:lnTo>
                    <a:pt x="2" y="10"/>
                  </a:lnTo>
                  <a:lnTo>
                    <a:pt x="2" y="10"/>
                  </a:lnTo>
                  <a:lnTo>
                    <a:pt x="2" y="10"/>
                  </a:lnTo>
                  <a:lnTo>
                    <a:pt x="2" y="10"/>
                  </a:lnTo>
                  <a:lnTo>
                    <a:pt x="2" y="12"/>
                  </a:lnTo>
                  <a:lnTo>
                    <a:pt x="2" y="12"/>
                  </a:lnTo>
                  <a:lnTo>
                    <a:pt x="2" y="12"/>
                  </a:lnTo>
                  <a:lnTo>
                    <a:pt x="2" y="10"/>
                  </a:lnTo>
                  <a:lnTo>
                    <a:pt x="4" y="12"/>
                  </a:lnTo>
                  <a:lnTo>
                    <a:pt x="2" y="12"/>
                  </a:lnTo>
                  <a:lnTo>
                    <a:pt x="4" y="14"/>
                  </a:lnTo>
                  <a:lnTo>
                    <a:pt x="4" y="12"/>
                  </a:lnTo>
                  <a:lnTo>
                    <a:pt x="4" y="12"/>
                  </a:lnTo>
                  <a:lnTo>
                    <a:pt x="8" y="10"/>
                  </a:lnTo>
                  <a:lnTo>
                    <a:pt x="10" y="12"/>
                  </a:lnTo>
                  <a:lnTo>
                    <a:pt x="10" y="12"/>
                  </a:lnTo>
                  <a:lnTo>
                    <a:pt x="10" y="14"/>
                  </a:lnTo>
                  <a:lnTo>
                    <a:pt x="10" y="12"/>
                  </a:lnTo>
                  <a:lnTo>
                    <a:pt x="10" y="12"/>
                  </a:lnTo>
                  <a:lnTo>
                    <a:pt x="10" y="12"/>
                  </a:lnTo>
                  <a:lnTo>
                    <a:pt x="10" y="12"/>
                  </a:lnTo>
                  <a:lnTo>
                    <a:pt x="12" y="12"/>
                  </a:lnTo>
                  <a:lnTo>
                    <a:pt x="12" y="12"/>
                  </a:lnTo>
                  <a:lnTo>
                    <a:pt x="12" y="12"/>
                  </a:lnTo>
                  <a:lnTo>
                    <a:pt x="10" y="10"/>
                  </a:lnTo>
                  <a:lnTo>
                    <a:pt x="12" y="10"/>
                  </a:lnTo>
                  <a:lnTo>
                    <a:pt x="12" y="10"/>
                  </a:lnTo>
                  <a:lnTo>
                    <a:pt x="14" y="10"/>
                  </a:lnTo>
                  <a:lnTo>
                    <a:pt x="12" y="10"/>
                  </a:lnTo>
                  <a:lnTo>
                    <a:pt x="10" y="8"/>
                  </a:lnTo>
                  <a:lnTo>
                    <a:pt x="12" y="4"/>
                  </a:lnTo>
                  <a:lnTo>
                    <a:pt x="12" y="4"/>
                  </a:lnTo>
                  <a:lnTo>
                    <a:pt x="14" y="4"/>
                  </a:lnTo>
                  <a:lnTo>
                    <a:pt x="14" y="4"/>
                  </a:lnTo>
                  <a:lnTo>
                    <a:pt x="12" y="4"/>
                  </a:lnTo>
                  <a:lnTo>
                    <a:pt x="12" y="4"/>
                  </a:lnTo>
                  <a:lnTo>
                    <a:pt x="12" y="4"/>
                  </a:lnTo>
                  <a:lnTo>
                    <a:pt x="12" y="2"/>
                  </a:lnTo>
                  <a:lnTo>
                    <a:pt x="12" y="2"/>
                  </a:lnTo>
                  <a:lnTo>
                    <a:pt x="12" y="2"/>
                  </a:lnTo>
                  <a:lnTo>
                    <a:pt x="12" y="2"/>
                  </a:lnTo>
                  <a:lnTo>
                    <a:pt x="10" y="2"/>
                  </a:lnTo>
                  <a:lnTo>
                    <a:pt x="12" y="2"/>
                  </a:lnTo>
                  <a:lnTo>
                    <a:pt x="10" y="0"/>
                  </a:lnTo>
                  <a:lnTo>
                    <a:pt x="10" y="2"/>
                  </a:lnTo>
                  <a:lnTo>
                    <a:pt x="8" y="4"/>
                  </a:lnTo>
                  <a:lnTo>
                    <a:pt x="4" y="2"/>
                  </a:lnTo>
                  <a:lnTo>
                    <a:pt x="4" y="0"/>
                  </a:lnTo>
                  <a:lnTo>
                    <a:pt x="4" y="2"/>
                  </a:lnTo>
                  <a:lnTo>
                    <a:pt x="4" y="2"/>
                  </a:lnTo>
                  <a:lnTo>
                    <a:pt x="4" y="2"/>
                  </a:lnTo>
                  <a:lnTo>
                    <a:pt x="4" y="2"/>
                  </a:lnTo>
                  <a:lnTo>
                    <a:pt x="4" y="2"/>
                  </a:lnTo>
                  <a:lnTo>
                    <a:pt x="4" y="2"/>
                  </a:lnTo>
                  <a:lnTo>
                    <a:pt x="2" y="2"/>
                  </a:lnTo>
                  <a:lnTo>
                    <a:pt x="4" y="2"/>
                  </a:lnTo>
                  <a:lnTo>
                    <a:pt x="2" y="4"/>
                  </a:lnTo>
                  <a:lnTo>
                    <a:pt x="2" y="2"/>
                  </a:ln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06" name="Freeform 306">
              <a:extLst>
                <a:ext uri="{FF2B5EF4-FFF2-40B4-BE49-F238E27FC236}">
                  <a16:creationId xmlns:a16="http://schemas.microsoft.com/office/drawing/2014/main" id="{7410EF6C-0563-4A1A-992B-AC5726DB455F}"/>
                </a:ext>
              </a:extLst>
            </p:cNvPr>
            <p:cNvSpPr>
              <a:spLocks/>
            </p:cNvSpPr>
            <p:nvPr/>
          </p:nvSpPr>
          <p:spPr bwMode="auto">
            <a:xfrm>
              <a:off x="8373215" y="2232184"/>
              <a:ext cx="22090" cy="22090"/>
            </a:xfrm>
            <a:custGeom>
              <a:avLst/>
              <a:gdLst>
                <a:gd name="T0" fmla="*/ 2 w 14"/>
                <a:gd name="T1" fmla="*/ 4 h 14"/>
                <a:gd name="T2" fmla="*/ 2 w 14"/>
                <a:gd name="T3" fmla="*/ 4 h 14"/>
                <a:gd name="T4" fmla="*/ 2 w 14"/>
                <a:gd name="T5" fmla="*/ 10 h 14"/>
                <a:gd name="T6" fmla="*/ 2 w 14"/>
                <a:gd name="T7" fmla="*/ 12 h 14"/>
                <a:gd name="T8" fmla="*/ 2 w 14"/>
                <a:gd name="T9" fmla="*/ 12 h 14"/>
                <a:gd name="T10" fmla="*/ 2 w 14"/>
                <a:gd name="T11" fmla="*/ 12 h 14"/>
                <a:gd name="T12" fmla="*/ 2 w 14"/>
                <a:gd name="T13" fmla="*/ 12 h 14"/>
                <a:gd name="T14" fmla="*/ 4 w 14"/>
                <a:gd name="T15" fmla="*/ 12 h 14"/>
                <a:gd name="T16" fmla="*/ 4 w 14"/>
                <a:gd name="T17" fmla="*/ 14 h 14"/>
                <a:gd name="T18" fmla="*/ 4 w 14"/>
                <a:gd name="T19" fmla="*/ 12 h 14"/>
                <a:gd name="T20" fmla="*/ 10 w 14"/>
                <a:gd name="T21" fmla="*/ 12 h 14"/>
                <a:gd name="T22" fmla="*/ 10 w 14"/>
                <a:gd name="T23" fmla="*/ 14 h 14"/>
                <a:gd name="T24" fmla="*/ 10 w 14"/>
                <a:gd name="T25" fmla="*/ 12 h 14"/>
                <a:gd name="T26" fmla="*/ 12 w 14"/>
                <a:gd name="T27" fmla="*/ 12 h 14"/>
                <a:gd name="T28" fmla="*/ 12 w 14"/>
                <a:gd name="T29" fmla="*/ 12 h 14"/>
                <a:gd name="T30" fmla="*/ 12 w 14"/>
                <a:gd name="T31" fmla="*/ 12 h 14"/>
                <a:gd name="T32" fmla="*/ 12 w 14"/>
                <a:gd name="T33" fmla="*/ 12 h 14"/>
                <a:gd name="T34" fmla="*/ 12 w 14"/>
                <a:gd name="T35" fmla="*/ 10 h 14"/>
                <a:gd name="T36" fmla="*/ 12 w 14"/>
                <a:gd name="T37" fmla="*/ 4 h 14"/>
                <a:gd name="T38" fmla="*/ 14 w 14"/>
                <a:gd name="T39" fmla="*/ 4 h 14"/>
                <a:gd name="T40" fmla="*/ 12 w 14"/>
                <a:gd name="T41" fmla="*/ 4 h 14"/>
                <a:gd name="T42" fmla="*/ 12 w 14"/>
                <a:gd name="T43" fmla="*/ 4 h 14"/>
                <a:gd name="T44" fmla="*/ 12 w 14"/>
                <a:gd name="T45" fmla="*/ 4 h 14"/>
                <a:gd name="T46" fmla="*/ 12 w 14"/>
                <a:gd name="T47" fmla="*/ 4 h 14"/>
                <a:gd name="T48" fmla="*/ 12 w 14"/>
                <a:gd name="T49" fmla="*/ 2 h 14"/>
                <a:gd name="T50" fmla="*/ 10 w 14"/>
                <a:gd name="T51" fmla="*/ 2 h 14"/>
                <a:gd name="T52" fmla="*/ 4 w 14"/>
                <a:gd name="T53" fmla="*/ 2 h 14"/>
                <a:gd name="T54" fmla="*/ 4 w 14"/>
                <a:gd name="T55" fmla="*/ 2 h 14"/>
                <a:gd name="T56" fmla="*/ 4 w 14"/>
                <a:gd name="T57" fmla="*/ 4 h 14"/>
                <a:gd name="T58" fmla="*/ 4 w 14"/>
                <a:gd name="T59" fmla="*/ 2 h 14"/>
                <a:gd name="T60" fmla="*/ 2 w 14"/>
                <a:gd name="T61" fmla="*/ 4 h 14"/>
                <a:gd name="T62" fmla="*/ 2 w 14"/>
                <a:gd name="T63" fmla="*/ 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" h="14">
                  <a:moveTo>
                    <a:pt x="2" y="4"/>
                  </a:moveTo>
                  <a:lnTo>
                    <a:pt x="2" y="4"/>
                  </a:lnTo>
                  <a:lnTo>
                    <a:pt x="2" y="4"/>
                  </a:lnTo>
                  <a:lnTo>
                    <a:pt x="2" y="4"/>
                  </a:lnTo>
                  <a:lnTo>
                    <a:pt x="6" y="8"/>
                  </a:lnTo>
                  <a:lnTo>
                    <a:pt x="2" y="10"/>
                  </a:lnTo>
                  <a:lnTo>
                    <a:pt x="0" y="10"/>
                  </a:lnTo>
                  <a:lnTo>
                    <a:pt x="2" y="12"/>
                  </a:lnTo>
                  <a:lnTo>
                    <a:pt x="2" y="10"/>
                  </a:lnTo>
                  <a:lnTo>
                    <a:pt x="2" y="12"/>
                  </a:lnTo>
                  <a:lnTo>
                    <a:pt x="2" y="12"/>
                  </a:lnTo>
                  <a:lnTo>
                    <a:pt x="2" y="12"/>
                  </a:lnTo>
                  <a:lnTo>
                    <a:pt x="2" y="12"/>
                  </a:lnTo>
                  <a:lnTo>
                    <a:pt x="2" y="12"/>
                  </a:lnTo>
                  <a:lnTo>
                    <a:pt x="4" y="12"/>
                  </a:lnTo>
                  <a:lnTo>
                    <a:pt x="4" y="12"/>
                  </a:lnTo>
                  <a:lnTo>
                    <a:pt x="4" y="14"/>
                  </a:lnTo>
                  <a:lnTo>
                    <a:pt x="4" y="14"/>
                  </a:lnTo>
                  <a:lnTo>
                    <a:pt x="4" y="12"/>
                  </a:lnTo>
                  <a:lnTo>
                    <a:pt x="4" y="12"/>
                  </a:lnTo>
                  <a:lnTo>
                    <a:pt x="8" y="10"/>
                  </a:lnTo>
                  <a:lnTo>
                    <a:pt x="10" y="12"/>
                  </a:lnTo>
                  <a:lnTo>
                    <a:pt x="10" y="12"/>
                  </a:lnTo>
                  <a:lnTo>
                    <a:pt x="10" y="14"/>
                  </a:lnTo>
                  <a:lnTo>
                    <a:pt x="10" y="14"/>
                  </a:lnTo>
                  <a:lnTo>
                    <a:pt x="10" y="12"/>
                  </a:lnTo>
                  <a:lnTo>
                    <a:pt x="10" y="12"/>
                  </a:lnTo>
                  <a:lnTo>
                    <a:pt x="12" y="12"/>
                  </a:lnTo>
                  <a:lnTo>
                    <a:pt x="12" y="12"/>
                  </a:lnTo>
                  <a:lnTo>
                    <a:pt x="12" y="12"/>
                  </a:lnTo>
                  <a:lnTo>
                    <a:pt x="12" y="12"/>
                  </a:lnTo>
                  <a:lnTo>
                    <a:pt x="12" y="12"/>
                  </a:lnTo>
                  <a:lnTo>
                    <a:pt x="12" y="10"/>
                  </a:lnTo>
                  <a:lnTo>
                    <a:pt x="12" y="12"/>
                  </a:lnTo>
                  <a:lnTo>
                    <a:pt x="14" y="10"/>
                  </a:lnTo>
                  <a:lnTo>
                    <a:pt x="12" y="10"/>
                  </a:lnTo>
                  <a:lnTo>
                    <a:pt x="10" y="8"/>
                  </a:lnTo>
                  <a:lnTo>
                    <a:pt x="12" y="4"/>
                  </a:lnTo>
                  <a:lnTo>
                    <a:pt x="12" y="4"/>
                  </a:lnTo>
                  <a:lnTo>
                    <a:pt x="14" y="4"/>
                  </a:lnTo>
                  <a:lnTo>
                    <a:pt x="14" y="4"/>
                  </a:lnTo>
                  <a:lnTo>
                    <a:pt x="12" y="4"/>
                  </a:lnTo>
                  <a:lnTo>
                    <a:pt x="12" y="4"/>
                  </a:lnTo>
                  <a:lnTo>
                    <a:pt x="12" y="4"/>
                  </a:lnTo>
                  <a:lnTo>
                    <a:pt x="12" y="4"/>
                  </a:lnTo>
                  <a:lnTo>
                    <a:pt x="12" y="4"/>
                  </a:lnTo>
                  <a:lnTo>
                    <a:pt x="12" y="2"/>
                  </a:lnTo>
                  <a:lnTo>
                    <a:pt x="12" y="4"/>
                  </a:lnTo>
                  <a:lnTo>
                    <a:pt x="10" y="2"/>
                  </a:lnTo>
                  <a:lnTo>
                    <a:pt x="12" y="2"/>
                  </a:lnTo>
                  <a:lnTo>
                    <a:pt x="12" y="2"/>
                  </a:lnTo>
                  <a:lnTo>
                    <a:pt x="10" y="2"/>
                  </a:lnTo>
                  <a:lnTo>
                    <a:pt x="8" y="6"/>
                  </a:lnTo>
                  <a:lnTo>
                    <a:pt x="4" y="2"/>
                  </a:lnTo>
                  <a:lnTo>
                    <a:pt x="6" y="0"/>
                  </a:lnTo>
                  <a:lnTo>
                    <a:pt x="4" y="2"/>
                  </a:lnTo>
                  <a:lnTo>
                    <a:pt x="4" y="2"/>
                  </a:lnTo>
                  <a:lnTo>
                    <a:pt x="4" y="4"/>
                  </a:lnTo>
                  <a:lnTo>
                    <a:pt x="4" y="2"/>
                  </a:lnTo>
                  <a:lnTo>
                    <a:pt x="4" y="2"/>
                  </a:lnTo>
                  <a:lnTo>
                    <a:pt x="4" y="2"/>
                  </a:lnTo>
                  <a:lnTo>
                    <a:pt x="2" y="4"/>
                  </a:lnTo>
                  <a:lnTo>
                    <a:pt x="4" y="4"/>
                  </a:lnTo>
                  <a:lnTo>
                    <a:pt x="2" y="4"/>
                  </a:lnTo>
                  <a:lnTo>
                    <a:pt x="2" y="4"/>
                  </a:ln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07" name="Freeform 307">
              <a:extLst>
                <a:ext uri="{FF2B5EF4-FFF2-40B4-BE49-F238E27FC236}">
                  <a16:creationId xmlns:a16="http://schemas.microsoft.com/office/drawing/2014/main" id="{8D0D47AC-98F7-43D5-AC12-D2C58E7BD00A}"/>
                </a:ext>
              </a:extLst>
            </p:cNvPr>
            <p:cNvSpPr>
              <a:spLocks/>
            </p:cNvSpPr>
            <p:nvPr/>
          </p:nvSpPr>
          <p:spPr bwMode="auto">
            <a:xfrm>
              <a:off x="8299057" y="2263741"/>
              <a:ext cx="22090" cy="22090"/>
            </a:xfrm>
            <a:custGeom>
              <a:avLst/>
              <a:gdLst>
                <a:gd name="T0" fmla="*/ 0 w 14"/>
                <a:gd name="T1" fmla="*/ 4 h 14"/>
                <a:gd name="T2" fmla="*/ 2 w 14"/>
                <a:gd name="T3" fmla="*/ 4 h 14"/>
                <a:gd name="T4" fmla="*/ 2 w 14"/>
                <a:gd name="T5" fmla="*/ 10 h 14"/>
                <a:gd name="T6" fmla="*/ 0 w 14"/>
                <a:gd name="T7" fmla="*/ 10 h 14"/>
                <a:gd name="T8" fmla="*/ 2 w 14"/>
                <a:gd name="T9" fmla="*/ 10 h 14"/>
                <a:gd name="T10" fmla="*/ 2 w 14"/>
                <a:gd name="T11" fmla="*/ 12 h 14"/>
                <a:gd name="T12" fmla="*/ 2 w 14"/>
                <a:gd name="T13" fmla="*/ 12 h 14"/>
                <a:gd name="T14" fmla="*/ 4 w 14"/>
                <a:gd name="T15" fmla="*/ 12 h 14"/>
                <a:gd name="T16" fmla="*/ 4 w 14"/>
                <a:gd name="T17" fmla="*/ 14 h 14"/>
                <a:gd name="T18" fmla="*/ 4 w 14"/>
                <a:gd name="T19" fmla="*/ 12 h 14"/>
                <a:gd name="T20" fmla="*/ 10 w 14"/>
                <a:gd name="T21" fmla="*/ 12 h 14"/>
                <a:gd name="T22" fmla="*/ 10 w 14"/>
                <a:gd name="T23" fmla="*/ 14 h 14"/>
                <a:gd name="T24" fmla="*/ 10 w 14"/>
                <a:gd name="T25" fmla="*/ 12 h 14"/>
                <a:gd name="T26" fmla="*/ 10 w 14"/>
                <a:gd name="T27" fmla="*/ 12 h 14"/>
                <a:gd name="T28" fmla="*/ 10 w 14"/>
                <a:gd name="T29" fmla="*/ 12 h 14"/>
                <a:gd name="T30" fmla="*/ 10 w 14"/>
                <a:gd name="T31" fmla="*/ 10 h 14"/>
                <a:gd name="T32" fmla="*/ 12 w 14"/>
                <a:gd name="T33" fmla="*/ 10 h 14"/>
                <a:gd name="T34" fmla="*/ 12 w 14"/>
                <a:gd name="T35" fmla="*/ 10 h 14"/>
                <a:gd name="T36" fmla="*/ 12 w 14"/>
                <a:gd name="T37" fmla="*/ 4 h 14"/>
                <a:gd name="T38" fmla="*/ 14 w 14"/>
                <a:gd name="T39" fmla="*/ 4 h 14"/>
                <a:gd name="T40" fmla="*/ 12 w 14"/>
                <a:gd name="T41" fmla="*/ 4 h 14"/>
                <a:gd name="T42" fmla="*/ 12 w 14"/>
                <a:gd name="T43" fmla="*/ 2 h 14"/>
                <a:gd name="T44" fmla="*/ 12 w 14"/>
                <a:gd name="T45" fmla="*/ 2 h 14"/>
                <a:gd name="T46" fmla="*/ 12 w 14"/>
                <a:gd name="T47" fmla="*/ 2 h 14"/>
                <a:gd name="T48" fmla="*/ 12 w 14"/>
                <a:gd name="T49" fmla="*/ 2 h 14"/>
                <a:gd name="T50" fmla="*/ 10 w 14"/>
                <a:gd name="T51" fmla="*/ 2 h 14"/>
                <a:gd name="T52" fmla="*/ 4 w 14"/>
                <a:gd name="T53" fmla="*/ 2 h 14"/>
                <a:gd name="T54" fmla="*/ 4 w 14"/>
                <a:gd name="T55" fmla="*/ 2 h 14"/>
                <a:gd name="T56" fmla="*/ 4 w 14"/>
                <a:gd name="T57" fmla="*/ 2 h 14"/>
                <a:gd name="T58" fmla="*/ 2 w 14"/>
                <a:gd name="T59" fmla="*/ 2 h 14"/>
                <a:gd name="T60" fmla="*/ 2 w 14"/>
                <a:gd name="T61" fmla="*/ 2 h 14"/>
                <a:gd name="T62" fmla="*/ 2 w 14"/>
                <a:gd name="T63" fmla="*/ 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" h="14">
                  <a:moveTo>
                    <a:pt x="2" y="2"/>
                  </a:moveTo>
                  <a:lnTo>
                    <a:pt x="0" y="4"/>
                  </a:lnTo>
                  <a:lnTo>
                    <a:pt x="2" y="4"/>
                  </a:lnTo>
                  <a:lnTo>
                    <a:pt x="2" y="4"/>
                  </a:lnTo>
                  <a:lnTo>
                    <a:pt x="4" y="6"/>
                  </a:lnTo>
                  <a:lnTo>
                    <a:pt x="2" y="10"/>
                  </a:lnTo>
                  <a:lnTo>
                    <a:pt x="0" y="10"/>
                  </a:lnTo>
                  <a:lnTo>
                    <a:pt x="0" y="10"/>
                  </a:lnTo>
                  <a:lnTo>
                    <a:pt x="2" y="10"/>
                  </a:lnTo>
                  <a:lnTo>
                    <a:pt x="2" y="10"/>
                  </a:lnTo>
                  <a:lnTo>
                    <a:pt x="2" y="10"/>
                  </a:lnTo>
                  <a:lnTo>
                    <a:pt x="2" y="12"/>
                  </a:lnTo>
                  <a:lnTo>
                    <a:pt x="2" y="12"/>
                  </a:lnTo>
                  <a:lnTo>
                    <a:pt x="2" y="12"/>
                  </a:lnTo>
                  <a:lnTo>
                    <a:pt x="2" y="10"/>
                  </a:lnTo>
                  <a:lnTo>
                    <a:pt x="4" y="12"/>
                  </a:lnTo>
                  <a:lnTo>
                    <a:pt x="2" y="12"/>
                  </a:lnTo>
                  <a:lnTo>
                    <a:pt x="4" y="14"/>
                  </a:lnTo>
                  <a:lnTo>
                    <a:pt x="4" y="12"/>
                  </a:lnTo>
                  <a:lnTo>
                    <a:pt x="4" y="12"/>
                  </a:lnTo>
                  <a:lnTo>
                    <a:pt x="6" y="10"/>
                  </a:lnTo>
                  <a:lnTo>
                    <a:pt x="10" y="12"/>
                  </a:lnTo>
                  <a:lnTo>
                    <a:pt x="10" y="12"/>
                  </a:lnTo>
                  <a:lnTo>
                    <a:pt x="10" y="14"/>
                  </a:lnTo>
                  <a:lnTo>
                    <a:pt x="10" y="12"/>
                  </a:lnTo>
                  <a:lnTo>
                    <a:pt x="10" y="12"/>
                  </a:lnTo>
                  <a:lnTo>
                    <a:pt x="10" y="12"/>
                  </a:lnTo>
                  <a:lnTo>
                    <a:pt x="10" y="12"/>
                  </a:lnTo>
                  <a:lnTo>
                    <a:pt x="10" y="12"/>
                  </a:lnTo>
                  <a:lnTo>
                    <a:pt x="10" y="12"/>
                  </a:lnTo>
                  <a:lnTo>
                    <a:pt x="12" y="12"/>
                  </a:lnTo>
                  <a:lnTo>
                    <a:pt x="10" y="10"/>
                  </a:lnTo>
                  <a:lnTo>
                    <a:pt x="12" y="10"/>
                  </a:lnTo>
                  <a:lnTo>
                    <a:pt x="12" y="10"/>
                  </a:lnTo>
                  <a:lnTo>
                    <a:pt x="12" y="10"/>
                  </a:lnTo>
                  <a:lnTo>
                    <a:pt x="12" y="10"/>
                  </a:lnTo>
                  <a:lnTo>
                    <a:pt x="8" y="8"/>
                  </a:lnTo>
                  <a:lnTo>
                    <a:pt x="12" y="4"/>
                  </a:lnTo>
                  <a:lnTo>
                    <a:pt x="12" y="4"/>
                  </a:lnTo>
                  <a:lnTo>
                    <a:pt x="14" y="4"/>
                  </a:lnTo>
                  <a:lnTo>
                    <a:pt x="12" y="4"/>
                  </a:lnTo>
                  <a:lnTo>
                    <a:pt x="12" y="4"/>
                  </a:lnTo>
                  <a:lnTo>
                    <a:pt x="12" y="4"/>
                  </a:lnTo>
                  <a:lnTo>
                    <a:pt x="12" y="2"/>
                  </a:lnTo>
                  <a:lnTo>
                    <a:pt x="12" y="2"/>
                  </a:lnTo>
                  <a:lnTo>
                    <a:pt x="12" y="2"/>
                  </a:lnTo>
                  <a:lnTo>
                    <a:pt x="12" y="2"/>
                  </a:lnTo>
                  <a:lnTo>
                    <a:pt x="12" y="2"/>
                  </a:lnTo>
                  <a:lnTo>
                    <a:pt x="10" y="2"/>
                  </a:lnTo>
                  <a:lnTo>
                    <a:pt x="12" y="2"/>
                  </a:lnTo>
                  <a:lnTo>
                    <a:pt x="10" y="0"/>
                  </a:lnTo>
                  <a:lnTo>
                    <a:pt x="10" y="2"/>
                  </a:lnTo>
                  <a:lnTo>
                    <a:pt x="6" y="4"/>
                  </a:lnTo>
                  <a:lnTo>
                    <a:pt x="4" y="2"/>
                  </a:lnTo>
                  <a:lnTo>
                    <a:pt x="4" y="0"/>
                  </a:lnTo>
                  <a:lnTo>
                    <a:pt x="4" y="2"/>
                  </a:lnTo>
                  <a:lnTo>
                    <a:pt x="4" y="2"/>
                  </a:lnTo>
                  <a:lnTo>
                    <a:pt x="4" y="2"/>
                  </a:lnTo>
                  <a:lnTo>
                    <a:pt x="4" y="2"/>
                  </a:lnTo>
                  <a:lnTo>
                    <a:pt x="2" y="2"/>
                  </a:lnTo>
                  <a:lnTo>
                    <a:pt x="2" y="2"/>
                  </a:lnTo>
                  <a:lnTo>
                    <a:pt x="2" y="2"/>
                  </a:lnTo>
                  <a:lnTo>
                    <a:pt x="2" y="2"/>
                  </a:lnTo>
                  <a:lnTo>
                    <a:pt x="2" y="4"/>
                  </a:lnTo>
                  <a:lnTo>
                    <a:pt x="2" y="2"/>
                  </a:ln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08" name="Freeform 308">
              <a:extLst>
                <a:ext uri="{FF2B5EF4-FFF2-40B4-BE49-F238E27FC236}">
                  <a16:creationId xmlns:a16="http://schemas.microsoft.com/office/drawing/2014/main" id="{48935236-7698-47FC-8A67-9F5A5B7D6A5C}"/>
                </a:ext>
              </a:extLst>
            </p:cNvPr>
            <p:cNvSpPr>
              <a:spLocks/>
            </p:cNvSpPr>
            <p:nvPr/>
          </p:nvSpPr>
          <p:spPr bwMode="auto">
            <a:xfrm>
              <a:off x="8332192" y="2304765"/>
              <a:ext cx="22090" cy="17357"/>
            </a:xfrm>
            <a:custGeom>
              <a:avLst/>
              <a:gdLst>
                <a:gd name="T0" fmla="*/ 0 w 14"/>
                <a:gd name="T1" fmla="*/ 4 h 11"/>
                <a:gd name="T2" fmla="*/ 2 w 14"/>
                <a:gd name="T3" fmla="*/ 4 h 11"/>
                <a:gd name="T4" fmla="*/ 2 w 14"/>
                <a:gd name="T5" fmla="*/ 9 h 11"/>
                <a:gd name="T6" fmla="*/ 0 w 14"/>
                <a:gd name="T7" fmla="*/ 9 h 11"/>
                <a:gd name="T8" fmla="*/ 2 w 14"/>
                <a:gd name="T9" fmla="*/ 9 h 11"/>
                <a:gd name="T10" fmla="*/ 2 w 14"/>
                <a:gd name="T11" fmla="*/ 9 h 11"/>
                <a:gd name="T12" fmla="*/ 2 w 14"/>
                <a:gd name="T13" fmla="*/ 11 h 11"/>
                <a:gd name="T14" fmla="*/ 4 w 14"/>
                <a:gd name="T15" fmla="*/ 11 h 11"/>
                <a:gd name="T16" fmla="*/ 4 w 14"/>
                <a:gd name="T17" fmla="*/ 11 h 11"/>
                <a:gd name="T18" fmla="*/ 4 w 14"/>
                <a:gd name="T19" fmla="*/ 11 h 11"/>
                <a:gd name="T20" fmla="*/ 10 w 14"/>
                <a:gd name="T21" fmla="*/ 11 h 11"/>
                <a:gd name="T22" fmla="*/ 10 w 14"/>
                <a:gd name="T23" fmla="*/ 11 h 11"/>
                <a:gd name="T24" fmla="*/ 10 w 14"/>
                <a:gd name="T25" fmla="*/ 11 h 11"/>
                <a:gd name="T26" fmla="*/ 10 w 14"/>
                <a:gd name="T27" fmla="*/ 11 h 11"/>
                <a:gd name="T28" fmla="*/ 12 w 14"/>
                <a:gd name="T29" fmla="*/ 11 h 11"/>
                <a:gd name="T30" fmla="*/ 10 w 14"/>
                <a:gd name="T31" fmla="*/ 9 h 11"/>
                <a:gd name="T32" fmla="*/ 12 w 14"/>
                <a:gd name="T33" fmla="*/ 9 h 11"/>
                <a:gd name="T34" fmla="*/ 12 w 14"/>
                <a:gd name="T35" fmla="*/ 9 h 11"/>
                <a:gd name="T36" fmla="*/ 12 w 14"/>
                <a:gd name="T37" fmla="*/ 4 h 11"/>
                <a:gd name="T38" fmla="*/ 14 w 14"/>
                <a:gd name="T39" fmla="*/ 4 h 11"/>
                <a:gd name="T40" fmla="*/ 12 w 14"/>
                <a:gd name="T41" fmla="*/ 4 h 11"/>
                <a:gd name="T42" fmla="*/ 12 w 14"/>
                <a:gd name="T43" fmla="*/ 2 h 11"/>
                <a:gd name="T44" fmla="*/ 12 w 14"/>
                <a:gd name="T45" fmla="*/ 2 h 11"/>
                <a:gd name="T46" fmla="*/ 12 w 14"/>
                <a:gd name="T47" fmla="*/ 2 h 11"/>
                <a:gd name="T48" fmla="*/ 12 w 14"/>
                <a:gd name="T49" fmla="*/ 0 h 11"/>
                <a:gd name="T50" fmla="*/ 10 w 14"/>
                <a:gd name="T51" fmla="*/ 2 h 11"/>
                <a:gd name="T52" fmla="*/ 4 w 14"/>
                <a:gd name="T53" fmla="*/ 2 h 11"/>
                <a:gd name="T54" fmla="*/ 4 w 14"/>
                <a:gd name="T55" fmla="*/ 0 h 11"/>
                <a:gd name="T56" fmla="*/ 4 w 14"/>
                <a:gd name="T57" fmla="*/ 2 h 11"/>
                <a:gd name="T58" fmla="*/ 4 w 14"/>
                <a:gd name="T59" fmla="*/ 2 h 11"/>
                <a:gd name="T60" fmla="*/ 2 w 14"/>
                <a:gd name="T61" fmla="*/ 2 h 11"/>
                <a:gd name="T62" fmla="*/ 2 w 14"/>
                <a:gd name="T63" fmla="*/ 4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" h="11">
                  <a:moveTo>
                    <a:pt x="2" y="2"/>
                  </a:moveTo>
                  <a:lnTo>
                    <a:pt x="0" y="4"/>
                  </a:lnTo>
                  <a:lnTo>
                    <a:pt x="2" y="4"/>
                  </a:lnTo>
                  <a:lnTo>
                    <a:pt x="2" y="4"/>
                  </a:lnTo>
                  <a:lnTo>
                    <a:pt x="6" y="6"/>
                  </a:lnTo>
                  <a:lnTo>
                    <a:pt x="2" y="9"/>
                  </a:lnTo>
                  <a:lnTo>
                    <a:pt x="0" y="9"/>
                  </a:lnTo>
                  <a:lnTo>
                    <a:pt x="0" y="9"/>
                  </a:lnTo>
                  <a:lnTo>
                    <a:pt x="2" y="9"/>
                  </a:lnTo>
                  <a:lnTo>
                    <a:pt x="2" y="9"/>
                  </a:lnTo>
                  <a:lnTo>
                    <a:pt x="2" y="9"/>
                  </a:lnTo>
                  <a:lnTo>
                    <a:pt x="2" y="9"/>
                  </a:lnTo>
                  <a:lnTo>
                    <a:pt x="2" y="9"/>
                  </a:lnTo>
                  <a:lnTo>
                    <a:pt x="2" y="11"/>
                  </a:lnTo>
                  <a:lnTo>
                    <a:pt x="2" y="9"/>
                  </a:lnTo>
                  <a:lnTo>
                    <a:pt x="4" y="11"/>
                  </a:lnTo>
                  <a:lnTo>
                    <a:pt x="2" y="11"/>
                  </a:lnTo>
                  <a:lnTo>
                    <a:pt x="4" y="11"/>
                  </a:lnTo>
                  <a:lnTo>
                    <a:pt x="4" y="11"/>
                  </a:lnTo>
                  <a:lnTo>
                    <a:pt x="4" y="11"/>
                  </a:lnTo>
                  <a:lnTo>
                    <a:pt x="8" y="7"/>
                  </a:lnTo>
                  <a:lnTo>
                    <a:pt x="10" y="11"/>
                  </a:lnTo>
                  <a:lnTo>
                    <a:pt x="10" y="11"/>
                  </a:lnTo>
                  <a:lnTo>
                    <a:pt x="10" y="11"/>
                  </a:lnTo>
                  <a:lnTo>
                    <a:pt x="10" y="11"/>
                  </a:lnTo>
                  <a:lnTo>
                    <a:pt x="10" y="11"/>
                  </a:lnTo>
                  <a:lnTo>
                    <a:pt x="10" y="9"/>
                  </a:lnTo>
                  <a:lnTo>
                    <a:pt x="10" y="11"/>
                  </a:lnTo>
                  <a:lnTo>
                    <a:pt x="12" y="11"/>
                  </a:lnTo>
                  <a:lnTo>
                    <a:pt x="12" y="11"/>
                  </a:lnTo>
                  <a:lnTo>
                    <a:pt x="12" y="9"/>
                  </a:lnTo>
                  <a:lnTo>
                    <a:pt x="10" y="9"/>
                  </a:lnTo>
                  <a:lnTo>
                    <a:pt x="12" y="9"/>
                  </a:lnTo>
                  <a:lnTo>
                    <a:pt x="12" y="9"/>
                  </a:lnTo>
                  <a:lnTo>
                    <a:pt x="14" y="9"/>
                  </a:lnTo>
                  <a:lnTo>
                    <a:pt x="12" y="9"/>
                  </a:lnTo>
                  <a:lnTo>
                    <a:pt x="10" y="6"/>
                  </a:lnTo>
                  <a:lnTo>
                    <a:pt x="12" y="4"/>
                  </a:lnTo>
                  <a:lnTo>
                    <a:pt x="12" y="4"/>
                  </a:lnTo>
                  <a:lnTo>
                    <a:pt x="14" y="4"/>
                  </a:lnTo>
                  <a:lnTo>
                    <a:pt x="14" y="2"/>
                  </a:lnTo>
                  <a:lnTo>
                    <a:pt x="12" y="4"/>
                  </a:lnTo>
                  <a:lnTo>
                    <a:pt x="12" y="2"/>
                  </a:lnTo>
                  <a:lnTo>
                    <a:pt x="12" y="2"/>
                  </a:lnTo>
                  <a:lnTo>
                    <a:pt x="12" y="2"/>
                  </a:lnTo>
                  <a:lnTo>
                    <a:pt x="12" y="2"/>
                  </a:lnTo>
                  <a:lnTo>
                    <a:pt x="12" y="2"/>
                  </a:lnTo>
                  <a:lnTo>
                    <a:pt x="12" y="2"/>
                  </a:lnTo>
                  <a:lnTo>
                    <a:pt x="10" y="2"/>
                  </a:lnTo>
                  <a:lnTo>
                    <a:pt x="12" y="0"/>
                  </a:lnTo>
                  <a:lnTo>
                    <a:pt x="10" y="0"/>
                  </a:lnTo>
                  <a:lnTo>
                    <a:pt x="10" y="2"/>
                  </a:lnTo>
                  <a:lnTo>
                    <a:pt x="8" y="4"/>
                  </a:lnTo>
                  <a:lnTo>
                    <a:pt x="4" y="2"/>
                  </a:lnTo>
                  <a:lnTo>
                    <a:pt x="4" y="0"/>
                  </a:lnTo>
                  <a:lnTo>
                    <a:pt x="4" y="0"/>
                  </a:lnTo>
                  <a:lnTo>
                    <a:pt x="4" y="2"/>
                  </a:lnTo>
                  <a:lnTo>
                    <a:pt x="4" y="2"/>
                  </a:lnTo>
                  <a:lnTo>
                    <a:pt x="4" y="2"/>
                  </a:lnTo>
                  <a:lnTo>
                    <a:pt x="4" y="2"/>
                  </a:lnTo>
                  <a:lnTo>
                    <a:pt x="2" y="2"/>
                  </a:lnTo>
                  <a:lnTo>
                    <a:pt x="2" y="2"/>
                  </a:lnTo>
                  <a:lnTo>
                    <a:pt x="4" y="2"/>
                  </a:lnTo>
                  <a:lnTo>
                    <a:pt x="2" y="4"/>
                  </a:lnTo>
                  <a:lnTo>
                    <a:pt x="2" y="2"/>
                  </a:ln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09" name="Freeform 309">
              <a:extLst>
                <a:ext uri="{FF2B5EF4-FFF2-40B4-BE49-F238E27FC236}">
                  <a16:creationId xmlns:a16="http://schemas.microsoft.com/office/drawing/2014/main" id="{1AC68B9E-E5DA-400F-87A8-A15095AD0132}"/>
                </a:ext>
              </a:extLst>
            </p:cNvPr>
            <p:cNvSpPr>
              <a:spLocks/>
            </p:cNvSpPr>
            <p:nvPr/>
          </p:nvSpPr>
          <p:spPr bwMode="auto">
            <a:xfrm>
              <a:off x="8317991" y="2061776"/>
              <a:ext cx="55225" cy="67848"/>
            </a:xfrm>
            <a:custGeom>
              <a:avLst/>
              <a:gdLst>
                <a:gd name="T0" fmla="*/ 15 w 18"/>
                <a:gd name="T1" fmla="*/ 22 h 22"/>
                <a:gd name="T2" fmla="*/ 12 w 18"/>
                <a:gd name="T3" fmla="*/ 21 h 22"/>
                <a:gd name="T4" fmla="*/ 9 w 18"/>
                <a:gd name="T5" fmla="*/ 16 h 22"/>
                <a:gd name="T6" fmla="*/ 7 w 18"/>
                <a:gd name="T7" fmla="*/ 12 h 22"/>
                <a:gd name="T8" fmla="*/ 0 w 18"/>
                <a:gd name="T9" fmla="*/ 4 h 22"/>
                <a:gd name="T10" fmla="*/ 6 w 18"/>
                <a:gd name="T11" fmla="*/ 7 h 22"/>
                <a:gd name="T12" fmla="*/ 10 w 18"/>
                <a:gd name="T13" fmla="*/ 11 h 22"/>
                <a:gd name="T14" fmla="*/ 9 w 18"/>
                <a:gd name="T15" fmla="*/ 7 h 22"/>
                <a:gd name="T16" fmla="*/ 6 w 18"/>
                <a:gd name="T17" fmla="*/ 2 h 22"/>
                <a:gd name="T18" fmla="*/ 5 w 18"/>
                <a:gd name="T19" fmla="*/ 0 h 22"/>
                <a:gd name="T20" fmla="*/ 10 w 18"/>
                <a:gd name="T21" fmla="*/ 3 h 22"/>
                <a:gd name="T22" fmla="*/ 16 w 18"/>
                <a:gd name="T23" fmla="*/ 9 h 22"/>
                <a:gd name="T24" fmla="*/ 15 w 18"/>
                <a:gd name="T25" fmla="*/ 22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8" h="22">
                  <a:moveTo>
                    <a:pt x="15" y="22"/>
                  </a:moveTo>
                  <a:cubicBezTo>
                    <a:pt x="14" y="22"/>
                    <a:pt x="13" y="21"/>
                    <a:pt x="12" y="21"/>
                  </a:cubicBezTo>
                  <a:cubicBezTo>
                    <a:pt x="11" y="20"/>
                    <a:pt x="10" y="18"/>
                    <a:pt x="9" y="16"/>
                  </a:cubicBezTo>
                  <a:cubicBezTo>
                    <a:pt x="9" y="15"/>
                    <a:pt x="8" y="13"/>
                    <a:pt x="7" y="12"/>
                  </a:cubicBezTo>
                  <a:cubicBezTo>
                    <a:pt x="4" y="8"/>
                    <a:pt x="0" y="4"/>
                    <a:pt x="0" y="4"/>
                  </a:cubicBezTo>
                  <a:cubicBezTo>
                    <a:pt x="0" y="4"/>
                    <a:pt x="3" y="5"/>
                    <a:pt x="6" y="7"/>
                  </a:cubicBezTo>
                  <a:cubicBezTo>
                    <a:pt x="8" y="8"/>
                    <a:pt x="10" y="11"/>
                    <a:pt x="10" y="11"/>
                  </a:cubicBezTo>
                  <a:cubicBezTo>
                    <a:pt x="10" y="11"/>
                    <a:pt x="10" y="8"/>
                    <a:pt x="9" y="7"/>
                  </a:cubicBezTo>
                  <a:cubicBezTo>
                    <a:pt x="8" y="5"/>
                    <a:pt x="7" y="3"/>
                    <a:pt x="6" y="2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0"/>
                    <a:pt x="9" y="2"/>
                    <a:pt x="10" y="3"/>
                  </a:cubicBezTo>
                  <a:cubicBezTo>
                    <a:pt x="12" y="5"/>
                    <a:pt x="14" y="7"/>
                    <a:pt x="16" y="9"/>
                  </a:cubicBezTo>
                  <a:cubicBezTo>
                    <a:pt x="18" y="12"/>
                    <a:pt x="15" y="22"/>
                    <a:pt x="15" y="22"/>
                  </a:cubicBezTo>
                  <a:close/>
                </a:path>
              </a:pathLst>
            </a:custGeom>
            <a:solidFill>
              <a:srgbClr val="C1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10" name="Freeform 310">
              <a:extLst>
                <a:ext uri="{FF2B5EF4-FFF2-40B4-BE49-F238E27FC236}">
                  <a16:creationId xmlns:a16="http://schemas.microsoft.com/office/drawing/2014/main" id="{A7071E36-F0D1-4870-A364-18CB32F94E10}"/>
                </a:ext>
              </a:extLst>
            </p:cNvPr>
            <p:cNvSpPr>
              <a:spLocks/>
            </p:cNvSpPr>
            <p:nvPr/>
          </p:nvSpPr>
          <p:spPr bwMode="auto">
            <a:xfrm>
              <a:off x="8437908" y="2202205"/>
              <a:ext cx="66269" cy="55225"/>
            </a:xfrm>
            <a:custGeom>
              <a:avLst/>
              <a:gdLst>
                <a:gd name="T0" fmla="*/ 4 w 21"/>
                <a:gd name="T1" fmla="*/ 1 h 18"/>
                <a:gd name="T2" fmla="*/ 0 w 21"/>
                <a:gd name="T3" fmla="*/ 2 h 18"/>
                <a:gd name="T4" fmla="*/ 1 w 21"/>
                <a:gd name="T5" fmla="*/ 4 h 18"/>
                <a:gd name="T6" fmla="*/ 4 w 21"/>
                <a:gd name="T7" fmla="*/ 7 h 18"/>
                <a:gd name="T8" fmla="*/ 9 w 21"/>
                <a:gd name="T9" fmla="*/ 10 h 18"/>
                <a:gd name="T10" fmla="*/ 15 w 21"/>
                <a:gd name="T11" fmla="*/ 15 h 18"/>
                <a:gd name="T12" fmla="*/ 18 w 21"/>
                <a:gd name="T13" fmla="*/ 18 h 18"/>
                <a:gd name="T14" fmla="*/ 17 w 21"/>
                <a:gd name="T15" fmla="*/ 15 h 18"/>
                <a:gd name="T16" fmla="*/ 15 w 21"/>
                <a:gd name="T17" fmla="*/ 11 h 18"/>
                <a:gd name="T18" fmla="*/ 12 w 21"/>
                <a:gd name="T19" fmla="*/ 8 h 18"/>
                <a:gd name="T20" fmla="*/ 15 w 21"/>
                <a:gd name="T21" fmla="*/ 9 h 18"/>
                <a:gd name="T22" fmla="*/ 19 w 21"/>
                <a:gd name="T23" fmla="*/ 11 h 18"/>
                <a:gd name="T24" fmla="*/ 21 w 21"/>
                <a:gd name="T25" fmla="*/ 13 h 18"/>
                <a:gd name="T26" fmla="*/ 20 w 21"/>
                <a:gd name="T27" fmla="*/ 10 h 18"/>
                <a:gd name="T28" fmla="*/ 17 w 21"/>
                <a:gd name="T29" fmla="*/ 6 h 18"/>
                <a:gd name="T30" fmla="*/ 12 w 21"/>
                <a:gd name="T31" fmla="*/ 1 h 18"/>
                <a:gd name="T32" fmla="*/ 4 w 21"/>
                <a:gd name="T33" fmla="*/ 1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1" h="18">
                  <a:moveTo>
                    <a:pt x="4" y="1"/>
                  </a:moveTo>
                  <a:cubicBezTo>
                    <a:pt x="2" y="1"/>
                    <a:pt x="0" y="2"/>
                    <a:pt x="0" y="2"/>
                  </a:cubicBezTo>
                  <a:cubicBezTo>
                    <a:pt x="0" y="2"/>
                    <a:pt x="0" y="3"/>
                    <a:pt x="1" y="4"/>
                  </a:cubicBezTo>
                  <a:cubicBezTo>
                    <a:pt x="1" y="5"/>
                    <a:pt x="2" y="6"/>
                    <a:pt x="4" y="7"/>
                  </a:cubicBezTo>
                  <a:cubicBezTo>
                    <a:pt x="5" y="7"/>
                    <a:pt x="7" y="9"/>
                    <a:pt x="9" y="10"/>
                  </a:cubicBezTo>
                  <a:cubicBezTo>
                    <a:pt x="10" y="11"/>
                    <a:pt x="14" y="14"/>
                    <a:pt x="15" y="15"/>
                  </a:cubicBezTo>
                  <a:cubicBezTo>
                    <a:pt x="17" y="17"/>
                    <a:pt x="18" y="18"/>
                    <a:pt x="18" y="18"/>
                  </a:cubicBezTo>
                  <a:cubicBezTo>
                    <a:pt x="18" y="18"/>
                    <a:pt x="18" y="16"/>
                    <a:pt x="17" y="15"/>
                  </a:cubicBezTo>
                  <a:cubicBezTo>
                    <a:pt x="17" y="14"/>
                    <a:pt x="17" y="13"/>
                    <a:pt x="15" y="11"/>
                  </a:cubicBezTo>
                  <a:cubicBezTo>
                    <a:pt x="15" y="10"/>
                    <a:pt x="12" y="8"/>
                    <a:pt x="12" y="8"/>
                  </a:cubicBezTo>
                  <a:cubicBezTo>
                    <a:pt x="12" y="8"/>
                    <a:pt x="14" y="8"/>
                    <a:pt x="15" y="9"/>
                  </a:cubicBezTo>
                  <a:cubicBezTo>
                    <a:pt x="17" y="10"/>
                    <a:pt x="18" y="10"/>
                    <a:pt x="19" y="11"/>
                  </a:cubicBezTo>
                  <a:cubicBezTo>
                    <a:pt x="20" y="12"/>
                    <a:pt x="21" y="13"/>
                    <a:pt x="21" y="13"/>
                  </a:cubicBezTo>
                  <a:cubicBezTo>
                    <a:pt x="21" y="13"/>
                    <a:pt x="20" y="11"/>
                    <a:pt x="20" y="10"/>
                  </a:cubicBezTo>
                  <a:cubicBezTo>
                    <a:pt x="19" y="9"/>
                    <a:pt x="19" y="7"/>
                    <a:pt x="17" y="6"/>
                  </a:cubicBezTo>
                  <a:cubicBezTo>
                    <a:pt x="16" y="4"/>
                    <a:pt x="13" y="2"/>
                    <a:pt x="12" y="1"/>
                  </a:cubicBezTo>
                  <a:cubicBezTo>
                    <a:pt x="12" y="1"/>
                    <a:pt x="7" y="0"/>
                    <a:pt x="4" y="1"/>
                  </a:cubicBezTo>
                  <a:close/>
                </a:path>
              </a:pathLst>
            </a:custGeom>
            <a:solidFill>
              <a:srgbClr val="C1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11" name="Freeform 311">
              <a:extLst>
                <a:ext uri="{FF2B5EF4-FFF2-40B4-BE49-F238E27FC236}">
                  <a16:creationId xmlns:a16="http://schemas.microsoft.com/office/drawing/2014/main" id="{D95F74F3-1D13-47B6-8F7E-78C35C6E56C1}"/>
                </a:ext>
              </a:extLst>
            </p:cNvPr>
            <p:cNvSpPr>
              <a:spLocks/>
            </p:cNvSpPr>
            <p:nvPr/>
          </p:nvSpPr>
          <p:spPr bwMode="auto">
            <a:xfrm>
              <a:off x="8347970" y="2101223"/>
              <a:ext cx="31557" cy="28401"/>
            </a:xfrm>
            <a:custGeom>
              <a:avLst/>
              <a:gdLst>
                <a:gd name="T0" fmla="*/ 0 w 10"/>
                <a:gd name="T1" fmla="*/ 2 h 9"/>
                <a:gd name="T2" fmla="*/ 5 w 10"/>
                <a:gd name="T3" fmla="*/ 7 h 9"/>
                <a:gd name="T4" fmla="*/ 5 w 10"/>
                <a:gd name="T5" fmla="*/ 9 h 9"/>
                <a:gd name="T6" fmla="*/ 10 w 10"/>
                <a:gd name="T7" fmla="*/ 3 h 9"/>
                <a:gd name="T8" fmla="*/ 4 w 10"/>
                <a:gd name="T9" fmla="*/ 0 h 9"/>
                <a:gd name="T10" fmla="*/ 0 w 10"/>
                <a:gd name="T11" fmla="*/ 2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" h="9">
                  <a:moveTo>
                    <a:pt x="0" y="2"/>
                  </a:moveTo>
                  <a:cubicBezTo>
                    <a:pt x="0" y="2"/>
                    <a:pt x="5" y="4"/>
                    <a:pt x="5" y="7"/>
                  </a:cubicBezTo>
                  <a:cubicBezTo>
                    <a:pt x="5" y="9"/>
                    <a:pt x="5" y="9"/>
                    <a:pt x="5" y="9"/>
                  </a:cubicBezTo>
                  <a:cubicBezTo>
                    <a:pt x="5" y="9"/>
                    <a:pt x="9" y="5"/>
                    <a:pt x="10" y="3"/>
                  </a:cubicBezTo>
                  <a:cubicBezTo>
                    <a:pt x="10" y="1"/>
                    <a:pt x="4" y="0"/>
                    <a:pt x="4" y="0"/>
                  </a:cubicBezTo>
                  <a:cubicBezTo>
                    <a:pt x="4" y="0"/>
                    <a:pt x="0" y="1"/>
                    <a:pt x="0" y="2"/>
                  </a:cubicBezTo>
                  <a:close/>
                </a:path>
              </a:pathLst>
            </a:custGeom>
            <a:solidFill>
              <a:srgbClr val="8180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12" name="Freeform 312">
              <a:extLst>
                <a:ext uri="{FF2B5EF4-FFF2-40B4-BE49-F238E27FC236}">
                  <a16:creationId xmlns:a16="http://schemas.microsoft.com/office/drawing/2014/main" id="{B1A69459-991E-41E4-BC0B-9786730760E2}"/>
                </a:ext>
              </a:extLst>
            </p:cNvPr>
            <p:cNvSpPr>
              <a:spLocks/>
            </p:cNvSpPr>
            <p:nvPr/>
          </p:nvSpPr>
          <p:spPr bwMode="auto">
            <a:xfrm>
              <a:off x="8437908" y="2192738"/>
              <a:ext cx="25246" cy="29980"/>
            </a:xfrm>
            <a:custGeom>
              <a:avLst/>
              <a:gdLst>
                <a:gd name="T0" fmla="*/ 7 w 8"/>
                <a:gd name="T1" fmla="*/ 9 h 10"/>
                <a:gd name="T2" fmla="*/ 3 w 8"/>
                <a:gd name="T3" fmla="*/ 7 h 10"/>
                <a:gd name="T4" fmla="*/ 0 w 8"/>
                <a:gd name="T5" fmla="*/ 5 h 10"/>
                <a:gd name="T6" fmla="*/ 5 w 8"/>
                <a:gd name="T7" fmla="*/ 1 h 10"/>
                <a:gd name="T8" fmla="*/ 8 w 8"/>
                <a:gd name="T9" fmla="*/ 8 h 10"/>
                <a:gd name="T10" fmla="*/ 7 w 8"/>
                <a:gd name="T11" fmla="*/ 9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" h="10">
                  <a:moveTo>
                    <a:pt x="7" y="9"/>
                  </a:moveTo>
                  <a:cubicBezTo>
                    <a:pt x="7" y="10"/>
                    <a:pt x="4" y="8"/>
                    <a:pt x="3" y="7"/>
                  </a:cubicBezTo>
                  <a:cubicBezTo>
                    <a:pt x="2" y="6"/>
                    <a:pt x="1" y="5"/>
                    <a:pt x="0" y="5"/>
                  </a:cubicBezTo>
                  <a:cubicBezTo>
                    <a:pt x="0" y="6"/>
                    <a:pt x="4" y="1"/>
                    <a:pt x="5" y="1"/>
                  </a:cubicBezTo>
                  <a:cubicBezTo>
                    <a:pt x="7" y="0"/>
                    <a:pt x="8" y="8"/>
                    <a:pt x="8" y="8"/>
                  </a:cubicBezTo>
                  <a:lnTo>
                    <a:pt x="7" y="9"/>
                  </a:lnTo>
                  <a:close/>
                </a:path>
              </a:pathLst>
            </a:custGeom>
            <a:solidFill>
              <a:srgbClr val="8180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13" name="Freeform 313">
              <a:extLst>
                <a:ext uri="{FF2B5EF4-FFF2-40B4-BE49-F238E27FC236}">
                  <a16:creationId xmlns:a16="http://schemas.microsoft.com/office/drawing/2014/main" id="{14B384A9-60C6-48A6-997C-A1E2689719F0}"/>
                </a:ext>
              </a:extLst>
            </p:cNvPr>
            <p:cNvSpPr>
              <a:spLocks/>
            </p:cNvSpPr>
            <p:nvPr/>
          </p:nvSpPr>
          <p:spPr bwMode="auto">
            <a:xfrm>
              <a:off x="8347970" y="2080711"/>
              <a:ext cx="137273" cy="138850"/>
            </a:xfrm>
            <a:custGeom>
              <a:avLst/>
              <a:gdLst>
                <a:gd name="T0" fmla="*/ 36 w 44"/>
                <a:gd name="T1" fmla="*/ 45 h 45"/>
                <a:gd name="T2" fmla="*/ 43 w 44"/>
                <a:gd name="T3" fmla="*/ 40 h 45"/>
                <a:gd name="T4" fmla="*/ 32 w 44"/>
                <a:gd name="T5" fmla="*/ 16 h 45"/>
                <a:gd name="T6" fmla="*/ 6 w 44"/>
                <a:gd name="T7" fmla="*/ 1 h 45"/>
                <a:gd name="T8" fmla="*/ 0 w 44"/>
                <a:gd name="T9" fmla="*/ 7 h 45"/>
                <a:gd name="T10" fmla="*/ 0 w 44"/>
                <a:gd name="T11" fmla="*/ 9 h 45"/>
                <a:gd name="T12" fmla="*/ 25 w 44"/>
                <a:gd name="T13" fmla="*/ 21 h 45"/>
                <a:gd name="T14" fmla="*/ 36 w 44"/>
                <a:gd name="T15" fmla="*/ 45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4" h="45">
                  <a:moveTo>
                    <a:pt x="36" y="45"/>
                  </a:moveTo>
                  <a:cubicBezTo>
                    <a:pt x="36" y="45"/>
                    <a:pt x="42" y="41"/>
                    <a:pt x="43" y="40"/>
                  </a:cubicBezTo>
                  <a:cubicBezTo>
                    <a:pt x="44" y="39"/>
                    <a:pt x="41" y="27"/>
                    <a:pt x="32" y="16"/>
                  </a:cubicBezTo>
                  <a:cubicBezTo>
                    <a:pt x="25" y="7"/>
                    <a:pt x="15" y="2"/>
                    <a:pt x="6" y="1"/>
                  </a:cubicBezTo>
                  <a:cubicBezTo>
                    <a:pt x="6" y="0"/>
                    <a:pt x="1" y="4"/>
                    <a:pt x="0" y="7"/>
                  </a:cubicBezTo>
                  <a:cubicBezTo>
                    <a:pt x="0" y="7"/>
                    <a:pt x="0" y="9"/>
                    <a:pt x="0" y="9"/>
                  </a:cubicBezTo>
                  <a:cubicBezTo>
                    <a:pt x="0" y="9"/>
                    <a:pt x="16" y="10"/>
                    <a:pt x="25" y="21"/>
                  </a:cubicBezTo>
                  <a:cubicBezTo>
                    <a:pt x="34" y="33"/>
                    <a:pt x="36" y="45"/>
                    <a:pt x="36" y="45"/>
                  </a:cubicBezTo>
                  <a:close/>
                </a:path>
              </a:pathLst>
            </a:custGeom>
            <a:solidFill>
              <a:srgbClr val="E9E8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14" name="Freeform 314">
              <a:extLst>
                <a:ext uri="{FF2B5EF4-FFF2-40B4-BE49-F238E27FC236}">
                  <a16:creationId xmlns:a16="http://schemas.microsoft.com/office/drawing/2014/main" id="{6458616B-8D65-4177-9684-662449311FE4}"/>
                </a:ext>
              </a:extLst>
            </p:cNvPr>
            <p:cNvSpPr>
              <a:spLocks/>
            </p:cNvSpPr>
            <p:nvPr/>
          </p:nvSpPr>
          <p:spPr bwMode="auto">
            <a:xfrm>
              <a:off x="8463153" y="2199049"/>
              <a:ext cx="12623" cy="7890"/>
            </a:xfrm>
            <a:custGeom>
              <a:avLst/>
              <a:gdLst>
                <a:gd name="T0" fmla="*/ 3 w 4"/>
                <a:gd name="T1" fmla="*/ 0 h 3"/>
                <a:gd name="T2" fmla="*/ 4 w 4"/>
                <a:gd name="T3" fmla="*/ 1 h 3"/>
                <a:gd name="T4" fmla="*/ 2 w 4"/>
                <a:gd name="T5" fmla="*/ 3 h 3"/>
                <a:gd name="T6" fmla="*/ 0 w 4"/>
                <a:gd name="T7" fmla="*/ 2 h 3"/>
                <a:gd name="T8" fmla="*/ 1 w 4"/>
                <a:gd name="T9" fmla="*/ 0 h 3"/>
                <a:gd name="T10" fmla="*/ 1 w 4"/>
                <a:gd name="T11" fmla="*/ 1 h 3"/>
                <a:gd name="T12" fmla="*/ 0 w 4"/>
                <a:gd name="T13" fmla="*/ 2 h 3"/>
                <a:gd name="T14" fmla="*/ 2 w 4"/>
                <a:gd name="T15" fmla="*/ 2 h 3"/>
                <a:gd name="T16" fmla="*/ 3 w 4"/>
                <a:gd name="T17" fmla="*/ 1 h 3"/>
                <a:gd name="T18" fmla="*/ 3 w 4"/>
                <a:gd name="T19" fmla="*/ 0 h 3"/>
                <a:gd name="T20" fmla="*/ 2 w 4"/>
                <a:gd name="T21" fmla="*/ 1 h 3"/>
                <a:gd name="T22" fmla="*/ 2 w 4"/>
                <a:gd name="T23" fmla="*/ 1 h 3"/>
                <a:gd name="T24" fmla="*/ 2 w 4"/>
                <a:gd name="T25" fmla="*/ 1 h 3"/>
                <a:gd name="T26" fmla="*/ 1 w 4"/>
                <a:gd name="T27" fmla="*/ 0 h 3"/>
                <a:gd name="T28" fmla="*/ 3 w 4"/>
                <a:gd name="T2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" h="3">
                  <a:moveTo>
                    <a:pt x="3" y="0"/>
                  </a:moveTo>
                  <a:cubicBezTo>
                    <a:pt x="3" y="0"/>
                    <a:pt x="4" y="0"/>
                    <a:pt x="4" y="1"/>
                  </a:cubicBezTo>
                  <a:cubicBezTo>
                    <a:pt x="4" y="2"/>
                    <a:pt x="3" y="3"/>
                    <a:pt x="2" y="3"/>
                  </a:cubicBezTo>
                  <a:cubicBezTo>
                    <a:pt x="1" y="3"/>
                    <a:pt x="0" y="3"/>
                    <a:pt x="0" y="2"/>
                  </a:cubicBezTo>
                  <a:cubicBezTo>
                    <a:pt x="0" y="1"/>
                    <a:pt x="0" y="0"/>
                    <a:pt x="1" y="0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0" y="1"/>
                    <a:pt x="0" y="2"/>
                  </a:cubicBezTo>
                  <a:cubicBezTo>
                    <a:pt x="1" y="2"/>
                    <a:pt x="1" y="2"/>
                    <a:pt x="2" y="2"/>
                  </a:cubicBezTo>
                  <a:cubicBezTo>
                    <a:pt x="3" y="2"/>
                    <a:pt x="3" y="2"/>
                    <a:pt x="3" y="1"/>
                  </a:cubicBezTo>
                  <a:cubicBezTo>
                    <a:pt x="3" y="1"/>
                    <a:pt x="3" y="0"/>
                    <a:pt x="3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1" y="0"/>
                    <a:pt x="1" y="0"/>
                    <a:pt x="1" y="0"/>
                  </a:cubicBezTo>
                  <a:lnTo>
                    <a:pt x="3" y="0"/>
                  </a:lnTo>
                  <a:close/>
                </a:path>
              </a:pathLst>
            </a:custGeom>
            <a:solidFill>
              <a:srgbClr val="01010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15" name="Freeform 315">
              <a:extLst>
                <a:ext uri="{FF2B5EF4-FFF2-40B4-BE49-F238E27FC236}">
                  <a16:creationId xmlns:a16="http://schemas.microsoft.com/office/drawing/2014/main" id="{B7558285-209E-4CDA-9AE3-BE3DB867736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459997" y="2186427"/>
              <a:ext cx="12623" cy="12623"/>
            </a:xfrm>
            <a:custGeom>
              <a:avLst/>
              <a:gdLst>
                <a:gd name="T0" fmla="*/ 2 w 4"/>
                <a:gd name="T1" fmla="*/ 3 h 4"/>
                <a:gd name="T2" fmla="*/ 0 w 4"/>
                <a:gd name="T3" fmla="*/ 3 h 4"/>
                <a:gd name="T4" fmla="*/ 1 w 4"/>
                <a:gd name="T5" fmla="*/ 1 h 4"/>
                <a:gd name="T6" fmla="*/ 4 w 4"/>
                <a:gd name="T7" fmla="*/ 1 h 4"/>
                <a:gd name="T8" fmla="*/ 2 w 4"/>
                <a:gd name="T9" fmla="*/ 3 h 4"/>
                <a:gd name="T10" fmla="*/ 3 w 4"/>
                <a:gd name="T11" fmla="*/ 1 h 4"/>
                <a:gd name="T12" fmla="*/ 2 w 4"/>
                <a:gd name="T13" fmla="*/ 1 h 4"/>
                <a:gd name="T14" fmla="*/ 1 w 4"/>
                <a:gd name="T15" fmla="*/ 2 h 4"/>
                <a:gd name="T16" fmla="*/ 2 w 4"/>
                <a:gd name="T17" fmla="*/ 3 h 4"/>
                <a:gd name="T18" fmla="*/ 3 w 4"/>
                <a:gd name="T19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4">
                  <a:moveTo>
                    <a:pt x="2" y="3"/>
                  </a:moveTo>
                  <a:cubicBezTo>
                    <a:pt x="1" y="4"/>
                    <a:pt x="1" y="4"/>
                    <a:pt x="0" y="3"/>
                  </a:cubicBezTo>
                  <a:cubicBezTo>
                    <a:pt x="0" y="2"/>
                    <a:pt x="0" y="1"/>
                    <a:pt x="1" y="1"/>
                  </a:cubicBezTo>
                  <a:cubicBezTo>
                    <a:pt x="3" y="0"/>
                    <a:pt x="3" y="0"/>
                    <a:pt x="4" y="1"/>
                  </a:cubicBezTo>
                  <a:cubicBezTo>
                    <a:pt x="4" y="2"/>
                    <a:pt x="4" y="3"/>
                    <a:pt x="2" y="3"/>
                  </a:cubicBezTo>
                  <a:close/>
                  <a:moveTo>
                    <a:pt x="3" y="1"/>
                  </a:moveTo>
                  <a:cubicBezTo>
                    <a:pt x="3" y="1"/>
                    <a:pt x="3" y="1"/>
                    <a:pt x="2" y="1"/>
                  </a:cubicBezTo>
                  <a:cubicBezTo>
                    <a:pt x="1" y="1"/>
                    <a:pt x="0" y="2"/>
                    <a:pt x="1" y="2"/>
                  </a:cubicBezTo>
                  <a:cubicBezTo>
                    <a:pt x="1" y="3"/>
                    <a:pt x="1" y="3"/>
                    <a:pt x="2" y="3"/>
                  </a:cubicBezTo>
                  <a:cubicBezTo>
                    <a:pt x="3" y="2"/>
                    <a:pt x="4" y="2"/>
                    <a:pt x="3" y="1"/>
                  </a:cubicBezTo>
                  <a:close/>
                </a:path>
              </a:pathLst>
            </a:custGeom>
            <a:solidFill>
              <a:srgbClr val="01010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16" name="Freeform 316">
              <a:extLst>
                <a:ext uri="{FF2B5EF4-FFF2-40B4-BE49-F238E27FC236}">
                  <a16:creationId xmlns:a16="http://schemas.microsoft.com/office/drawing/2014/main" id="{1E3C6D50-21E6-4CCB-AB50-6D499478B2AD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456842" y="2176960"/>
              <a:ext cx="12623" cy="12623"/>
            </a:xfrm>
            <a:custGeom>
              <a:avLst/>
              <a:gdLst>
                <a:gd name="T0" fmla="*/ 1 w 4"/>
                <a:gd name="T1" fmla="*/ 4 h 4"/>
                <a:gd name="T2" fmla="*/ 0 w 4"/>
                <a:gd name="T3" fmla="*/ 3 h 4"/>
                <a:gd name="T4" fmla="*/ 1 w 4"/>
                <a:gd name="T5" fmla="*/ 1 h 4"/>
                <a:gd name="T6" fmla="*/ 4 w 4"/>
                <a:gd name="T7" fmla="*/ 1 h 4"/>
                <a:gd name="T8" fmla="*/ 4 w 4"/>
                <a:gd name="T9" fmla="*/ 2 h 4"/>
                <a:gd name="T10" fmla="*/ 1 w 4"/>
                <a:gd name="T11" fmla="*/ 4 h 4"/>
                <a:gd name="T12" fmla="*/ 3 w 4"/>
                <a:gd name="T13" fmla="*/ 2 h 4"/>
                <a:gd name="T14" fmla="*/ 3 w 4"/>
                <a:gd name="T15" fmla="*/ 1 h 4"/>
                <a:gd name="T16" fmla="*/ 1 w 4"/>
                <a:gd name="T17" fmla="*/ 1 h 4"/>
                <a:gd name="T18" fmla="*/ 1 w 4"/>
                <a:gd name="T19" fmla="*/ 3 h 4"/>
                <a:gd name="T20" fmla="*/ 1 w 4"/>
                <a:gd name="T21" fmla="*/ 3 h 4"/>
                <a:gd name="T22" fmla="*/ 3 w 4"/>
                <a:gd name="T23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" h="4">
                  <a:moveTo>
                    <a:pt x="1" y="4"/>
                  </a:moveTo>
                  <a:cubicBezTo>
                    <a:pt x="0" y="3"/>
                    <a:pt x="0" y="3"/>
                    <a:pt x="0" y="3"/>
                  </a:cubicBezTo>
                  <a:cubicBezTo>
                    <a:pt x="0" y="2"/>
                    <a:pt x="0" y="1"/>
                    <a:pt x="1" y="1"/>
                  </a:cubicBezTo>
                  <a:cubicBezTo>
                    <a:pt x="3" y="0"/>
                    <a:pt x="3" y="1"/>
                    <a:pt x="4" y="1"/>
                  </a:cubicBezTo>
                  <a:cubicBezTo>
                    <a:pt x="4" y="2"/>
                    <a:pt x="4" y="2"/>
                    <a:pt x="4" y="2"/>
                  </a:cubicBezTo>
                  <a:lnTo>
                    <a:pt x="1" y="4"/>
                  </a:lnTo>
                  <a:close/>
                  <a:moveTo>
                    <a:pt x="3" y="2"/>
                  </a:moveTo>
                  <a:cubicBezTo>
                    <a:pt x="3" y="1"/>
                    <a:pt x="3" y="1"/>
                    <a:pt x="3" y="1"/>
                  </a:cubicBezTo>
                  <a:cubicBezTo>
                    <a:pt x="3" y="1"/>
                    <a:pt x="2" y="1"/>
                    <a:pt x="1" y="1"/>
                  </a:cubicBezTo>
                  <a:cubicBezTo>
                    <a:pt x="1" y="2"/>
                    <a:pt x="0" y="2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lnTo>
                    <a:pt x="3" y="2"/>
                  </a:lnTo>
                  <a:close/>
                </a:path>
              </a:pathLst>
            </a:custGeom>
            <a:solidFill>
              <a:srgbClr val="01010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17" name="Freeform 317">
              <a:extLst>
                <a:ext uri="{FF2B5EF4-FFF2-40B4-BE49-F238E27FC236}">
                  <a16:creationId xmlns:a16="http://schemas.microsoft.com/office/drawing/2014/main" id="{C4E3254B-26D3-4910-B8E6-D4279D46B2B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450530" y="2161181"/>
              <a:ext cx="12623" cy="12623"/>
            </a:xfrm>
            <a:custGeom>
              <a:avLst/>
              <a:gdLst>
                <a:gd name="T0" fmla="*/ 1 w 4"/>
                <a:gd name="T1" fmla="*/ 4 h 4"/>
                <a:gd name="T2" fmla="*/ 0 w 4"/>
                <a:gd name="T3" fmla="*/ 3 h 4"/>
                <a:gd name="T4" fmla="*/ 0 w 4"/>
                <a:gd name="T5" fmla="*/ 2 h 4"/>
                <a:gd name="T6" fmla="*/ 1 w 4"/>
                <a:gd name="T7" fmla="*/ 2 h 4"/>
                <a:gd name="T8" fmla="*/ 1 w 4"/>
                <a:gd name="T9" fmla="*/ 2 h 4"/>
                <a:gd name="T10" fmla="*/ 2 w 4"/>
                <a:gd name="T11" fmla="*/ 1 h 4"/>
                <a:gd name="T12" fmla="*/ 3 w 4"/>
                <a:gd name="T13" fmla="*/ 2 h 4"/>
                <a:gd name="T14" fmla="*/ 4 w 4"/>
                <a:gd name="T15" fmla="*/ 3 h 4"/>
                <a:gd name="T16" fmla="*/ 1 w 4"/>
                <a:gd name="T17" fmla="*/ 4 h 4"/>
                <a:gd name="T18" fmla="*/ 3 w 4"/>
                <a:gd name="T19" fmla="*/ 2 h 4"/>
                <a:gd name="T20" fmla="*/ 3 w 4"/>
                <a:gd name="T21" fmla="*/ 2 h 4"/>
                <a:gd name="T22" fmla="*/ 2 w 4"/>
                <a:gd name="T23" fmla="*/ 2 h 4"/>
                <a:gd name="T24" fmla="*/ 2 w 4"/>
                <a:gd name="T25" fmla="*/ 3 h 4"/>
                <a:gd name="T26" fmla="*/ 2 w 4"/>
                <a:gd name="T27" fmla="*/ 3 h 4"/>
                <a:gd name="T28" fmla="*/ 3 w 4"/>
                <a:gd name="T29" fmla="*/ 2 h 4"/>
                <a:gd name="T30" fmla="*/ 2 w 4"/>
                <a:gd name="T31" fmla="*/ 3 h 4"/>
                <a:gd name="T32" fmla="*/ 2 w 4"/>
                <a:gd name="T33" fmla="*/ 3 h 4"/>
                <a:gd name="T34" fmla="*/ 1 w 4"/>
                <a:gd name="T35" fmla="*/ 2 h 4"/>
                <a:gd name="T36" fmla="*/ 1 w 4"/>
                <a:gd name="T37" fmla="*/ 3 h 4"/>
                <a:gd name="T38" fmla="*/ 1 w 4"/>
                <a:gd name="T39" fmla="*/ 3 h 4"/>
                <a:gd name="T40" fmla="*/ 2 w 4"/>
                <a:gd name="T41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4" h="4">
                  <a:moveTo>
                    <a:pt x="1" y="4"/>
                  </a:move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2"/>
                    <a:pt x="0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1"/>
                    <a:pt x="2" y="1"/>
                  </a:cubicBezTo>
                  <a:cubicBezTo>
                    <a:pt x="3" y="0"/>
                    <a:pt x="3" y="1"/>
                    <a:pt x="3" y="2"/>
                  </a:cubicBezTo>
                  <a:cubicBezTo>
                    <a:pt x="4" y="3"/>
                    <a:pt x="4" y="3"/>
                    <a:pt x="4" y="3"/>
                  </a:cubicBezTo>
                  <a:lnTo>
                    <a:pt x="1" y="4"/>
                  </a:lnTo>
                  <a:close/>
                  <a:moveTo>
                    <a:pt x="3" y="2"/>
                  </a:moveTo>
                  <a:cubicBezTo>
                    <a:pt x="3" y="2"/>
                    <a:pt x="3" y="2"/>
                    <a:pt x="3" y="2"/>
                  </a:cubicBezTo>
                  <a:cubicBezTo>
                    <a:pt x="3" y="2"/>
                    <a:pt x="3" y="1"/>
                    <a:pt x="2" y="2"/>
                  </a:cubicBezTo>
                  <a:cubicBezTo>
                    <a:pt x="2" y="2"/>
                    <a:pt x="2" y="2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lnTo>
                    <a:pt x="3" y="2"/>
                  </a:lnTo>
                  <a:close/>
                  <a:moveTo>
                    <a:pt x="2" y="3"/>
                  </a:moveTo>
                  <a:cubicBezTo>
                    <a:pt x="2" y="3"/>
                    <a:pt x="2" y="3"/>
                    <a:pt x="2" y="3"/>
                  </a:cubicBezTo>
                  <a:cubicBezTo>
                    <a:pt x="1" y="3"/>
                    <a:pt x="1" y="2"/>
                    <a:pt x="1" y="2"/>
                  </a:cubicBezTo>
                  <a:cubicBezTo>
                    <a:pt x="0" y="3"/>
                    <a:pt x="0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lnTo>
                    <a:pt x="2" y="3"/>
                  </a:lnTo>
                  <a:close/>
                </a:path>
              </a:pathLst>
            </a:custGeom>
            <a:solidFill>
              <a:srgbClr val="01010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18" name="Freeform 318">
              <a:extLst>
                <a:ext uri="{FF2B5EF4-FFF2-40B4-BE49-F238E27FC236}">
                  <a16:creationId xmlns:a16="http://schemas.microsoft.com/office/drawing/2014/main" id="{95F1DEDD-4762-408B-A4CF-B8726AAC11A6}"/>
                </a:ext>
              </a:extLst>
            </p:cNvPr>
            <p:cNvSpPr>
              <a:spLocks/>
            </p:cNvSpPr>
            <p:nvPr/>
          </p:nvSpPr>
          <p:spPr bwMode="auto">
            <a:xfrm>
              <a:off x="8444219" y="2154870"/>
              <a:ext cx="12623" cy="12623"/>
            </a:xfrm>
            <a:custGeom>
              <a:avLst/>
              <a:gdLst>
                <a:gd name="T0" fmla="*/ 2 w 8"/>
                <a:gd name="T1" fmla="*/ 8 h 8"/>
                <a:gd name="T2" fmla="*/ 0 w 8"/>
                <a:gd name="T3" fmla="*/ 4 h 8"/>
                <a:gd name="T4" fmla="*/ 0 w 8"/>
                <a:gd name="T5" fmla="*/ 4 h 8"/>
                <a:gd name="T6" fmla="*/ 2 w 8"/>
                <a:gd name="T7" fmla="*/ 6 h 8"/>
                <a:gd name="T8" fmla="*/ 4 w 8"/>
                <a:gd name="T9" fmla="*/ 4 h 8"/>
                <a:gd name="T10" fmla="*/ 2 w 8"/>
                <a:gd name="T11" fmla="*/ 2 h 8"/>
                <a:gd name="T12" fmla="*/ 4 w 8"/>
                <a:gd name="T13" fmla="*/ 2 h 8"/>
                <a:gd name="T14" fmla="*/ 4 w 8"/>
                <a:gd name="T15" fmla="*/ 4 h 8"/>
                <a:gd name="T16" fmla="*/ 8 w 8"/>
                <a:gd name="T17" fmla="*/ 2 h 8"/>
                <a:gd name="T18" fmla="*/ 6 w 8"/>
                <a:gd name="T19" fmla="*/ 0 h 8"/>
                <a:gd name="T20" fmla="*/ 6 w 8"/>
                <a:gd name="T21" fmla="*/ 0 h 8"/>
                <a:gd name="T22" fmla="*/ 8 w 8"/>
                <a:gd name="T23" fmla="*/ 4 h 8"/>
                <a:gd name="T24" fmla="*/ 2 w 8"/>
                <a:gd name="T25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8" h="8">
                  <a:moveTo>
                    <a:pt x="2" y="8"/>
                  </a:moveTo>
                  <a:lnTo>
                    <a:pt x="0" y="4"/>
                  </a:lnTo>
                  <a:lnTo>
                    <a:pt x="0" y="4"/>
                  </a:lnTo>
                  <a:lnTo>
                    <a:pt x="2" y="6"/>
                  </a:lnTo>
                  <a:lnTo>
                    <a:pt x="4" y="4"/>
                  </a:lnTo>
                  <a:lnTo>
                    <a:pt x="2" y="2"/>
                  </a:lnTo>
                  <a:lnTo>
                    <a:pt x="4" y="2"/>
                  </a:lnTo>
                  <a:lnTo>
                    <a:pt x="4" y="4"/>
                  </a:lnTo>
                  <a:lnTo>
                    <a:pt x="8" y="2"/>
                  </a:lnTo>
                  <a:lnTo>
                    <a:pt x="6" y="0"/>
                  </a:lnTo>
                  <a:lnTo>
                    <a:pt x="6" y="0"/>
                  </a:lnTo>
                  <a:lnTo>
                    <a:pt x="8" y="4"/>
                  </a:lnTo>
                  <a:lnTo>
                    <a:pt x="2" y="8"/>
                  </a:lnTo>
                  <a:close/>
                </a:path>
              </a:pathLst>
            </a:custGeom>
            <a:solidFill>
              <a:srgbClr val="01010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19" name="Freeform 319">
              <a:extLst>
                <a:ext uri="{FF2B5EF4-FFF2-40B4-BE49-F238E27FC236}">
                  <a16:creationId xmlns:a16="http://schemas.microsoft.com/office/drawing/2014/main" id="{28D973BB-6799-4AB9-A06B-3FFD330EE0BA}"/>
                </a:ext>
              </a:extLst>
            </p:cNvPr>
            <p:cNvSpPr>
              <a:spLocks/>
            </p:cNvSpPr>
            <p:nvPr/>
          </p:nvSpPr>
          <p:spPr bwMode="auto">
            <a:xfrm>
              <a:off x="8434752" y="2139091"/>
              <a:ext cx="15778" cy="15778"/>
            </a:xfrm>
            <a:custGeom>
              <a:avLst/>
              <a:gdLst>
                <a:gd name="T0" fmla="*/ 4 w 10"/>
                <a:gd name="T1" fmla="*/ 10 h 10"/>
                <a:gd name="T2" fmla="*/ 2 w 10"/>
                <a:gd name="T3" fmla="*/ 8 h 10"/>
                <a:gd name="T4" fmla="*/ 6 w 10"/>
                <a:gd name="T5" fmla="*/ 4 h 10"/>
                <a:gd name="T6" fmla="*/ 6 w 10"/>
                <a:gd name="T7" fmla="*/ 4 h 10"/>
                <a:gd name="T8" fmla="*/ 0 w 10"/>
                <a:gd name="T9" fmla="*/ 6 h 10"/>
                <a:gd name="T10" fmla="*/ 0 w 10"/>
                <a:gd name="T11" fmla="*/ 4 h 10"/>
                <a:gd name="T12" fmla="*/ 6 w 10"/>
                <a:gd name="T13" fmla="*/ 0 h 10"/>
                <a:gd name="T14" fmla="*/ 6 w 10"/>
                <a:gd name="T15" fmla="*/ 0 h 10"/>
                <a:gd name="T16" fmla="*/ 0 w 10"/>
                <a:gd name="T17" fmla="*/ 4 h 10"/>
                <a:gd name="T18" fmla="*/ 0 w 10"/>
                <a:gd name="T19" fmla="*/ 4 h 10"/>
                <a:gd name="T20" fmla="*/ 8 w 10"/>
                <a:gd name="T21" fmla="*/ 2 h 10"/>
                <a:gd name="T22" fmla="*/ 8 w 10"/>
                <a:gd name="T23" fmla="*/ 4 h 10"/>
                <a:gd name="T24" fmla="*/ 4 w 10"/>
                <a:gd name="T25" fmla="*/ 8 h 10"/>
                <a:gd name="T26" fmla="*/ 4 w 10"/>
                <a:gd name="T27" fmla="*/ 8 h 10"/>
                <a:gd name="T28" fmla="*/ 10 w 10"/>
                <a:gd name="T29" fmla="*/ 4 h 10"/>
                <a:gd name="T30" fmla="*/ 10 w 10"/>
                <a:gd name="T31" fmla="*/ 6 h 10"/>
                <a:gd name="T32" fmla="*/ 4 w 10"/>
                <a:gd name="T33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0" h="10">
                  <a:moveTo>
                    <a:pt x="4" y="10"/>
                  </a:moveTo>
                  <a:lnTo>
                    <a:pt x="2" y="8"/>
                  </a:lnTo>
                  <a:lnTo>
                    <a:pt x="6" y="4"/>
                  </a:lnTo>
                  <a:lnTo>
                    <a:pt x="6" y="4"/>
                  </a:lnTo>
                  <a:lnTo>
                    <a:pt x="0" y="6"/>
                  </a:lnTo>
                  <a:lnTo>
                    <a:pt x="0" y="4"/>
                  </a:lnTo>
                  <a:lnTo>
                    <a:pt x="6" y="0"/>
                  </a:lnTo>
                  <a:lnTo>
                    <a:pt x="6" y="0"/>
                  </a:lnTo>
                  <a:lnTo>
                    <a:pt x="0" y="4"/>
                  </a:lnTo>
                  <a:lnTo>
                    <a:pt x="0" y="4"/>
                  </a:lnTo>
                  <a:lnTo>
                    <a:pt x="8" y="2"/>
                  </a:lnTo>
                  <a:lnTo>
                    <a:pt x="8" y="4"/>
                  </a:lnTo>
                  <a:lnTo>
                    <a:pt x="4" y="8"/>
                  </a:lnTo>
                  <a:lnTo>
                    <a:pt x="4" y="8"/>
                  </a:lnTo>
                  <a:lnTo>
                    <a:pt x="10" y="4"/>
                  </a:lnTo>
                  <a:lnTo>
                    <a:pt x="10" y="6"/>
                  </a:lnTo>
                  <a:lnTo>
                    <a:pt x="4" y="10"/>
                  </a:lnTo>
                  <a:close/>
                </a:path>
              </a:pathLst>
            </a:custGeom>
            <a:solidFill>
              <a:srgbClr val="01010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20" name="Freeform 320">
              <a:extLst>
                <a:ext uri="{FF2B5EF4-FFF2-40B4-BE49-F238E27FC236}">
                  <a16:creationId xmlns:a16="http://schemas.microsoft.com/office/drawing/2014/main" id="{835530C7-D375-4146-91E7-1CE143F8CA48}"/>
                </a:ext>
              </a:extLst>
            </p:cNvPr>
            <p:cNvSpPr>
              <a:spLocks/>
            </p:cNvSpPr>
            <p:nvPr/>
          </p:nvSpPr>
          <p:spPr bwMode="auto">
            <a:xfrm>
              <a:off x="8428441" y="2132780"/>
              <a:ext cx="12623" cy="12623"/>
            </a:xfrm>
            <a:custGeom>
              <a:avLst/>
              <a:gdLst>
                <a:gd name="T0" fmla="*/ 4 w 8"/>
                <a:gd name="T1" fmla="*/ 4 h 8"/>
                <a:gd name="T2" fmla="*/ 4 w 8"/>
                <a:gd name="T3" fmla="*/ 8 h 8"/>
                <a:gd name="T4" fmla="*/ 2 w 8"/>
                <a:gd name="T5" fmla="*/ 6 h 8"/>
                <a:gd name="T6" fmla="*/ 4 w 8"/>
                <a:gd name="T7" fmla="*/ 4 h 8"/>
                <a:gd name="T8" fmla="*/ 0 w 8"/>
                <a:gd name="T9" fmla="*/ 4 h 8"/>
                <a:gd name="T10" fmla="*/ 0 w 8"/>
                <a:gd name="T11" fmla="*/ 4 h 8"/>
                <a:gd name="T12" fmla="*/ 4 w 8"/>
                <a:gd name="T13" fmla="*/ 2 h 8"/>
                <a:gd name="T14" fmla="*/ 6 w 8"/>
                <a:gd name="T15" fmla="*/ 0 h 8"/>
                <a:gd name="T16" fmla="*/ 8 w 8"/>
                <a:gd name="T17" fmla="*/ 2 h 8"/>
                <a:gd name="T18" fmla="*/ 4 w 8"/>
                <a:gd name="T19" fmla="*/ 4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" h="8">
                  <a:moveTo>
                    <a:pt x="4" y="4"/>
                  </a:moveTo>
                  <a:lnTo>
                    <a:pt x="4" y="8"/>
                  </a:lnTo>
                  <a:lnTo>
                    <a:pt x="2" y="6"/>
                  </a:lnTo>
                  <a:lnTo>
                    <a:pt x="4" y="4"/>
                  </a:lnTo>
                  <a:lnTo>
                    <a:pt x="0" y="4"/>
                  </a:lnTo>
                  <a:lnTo>
                    <a:pt x="0" y="4"/>
                  </a:lnTo>
                  <a:lnTo>
                    <a:pt x="4" y="2"/>
                  </a:lnTo>
                  <a:lnTo>
                    <a:pt x="6" y="0"/>
                  </a:lnTo>
                  <a:lnTo>
                    <a:pt x="8" y="2"/>
                  </a:lnTo>
                  <a:lnTo>
                    <a:pt x="4" y="4"/>
                  </a:lnTo>
                  <a:close/>
                </a:path>
              </a:pathLst>
            </a:custGeom>
            <a:solidFill>
              <a:srgbClr val="01010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21" name="Freeform 321">
              <a:extLst>
                <a:ext uri="{FF2B5EF4-FFF2-40B4-BE49-F238E27FC236}">
                  <a16:creationId xmlns:a16="http://schemas.microsoft.com/office/drawing/2014/main" id="{94E83086-74CA-41EB-9B5F-CCE8F580DEF9}"/>
                </a:ext>
              </a:extLst>
            </p:cNvPr>
            <p:cNvSpPr>
              <a:spLocks/>
            </p:cNvSpPr>
            <p:nvPr/>
          </p:nvSpPr>
          <p:spPr bwMode="auto">
            <a:xfrm>
              <a:off x="8420551" y="2120157"/>
              <a:ext cx="11045" cy="12623"/>
            </a:xfrm>
            <a:custGeom>
              <a:avLst/>
              <a:gdLst>
                <a:gd name="T0" fmla="*/ 0 w 4"/>
                <a:gd name="T1" fmla="*/ 3 h 4"/>
                <a:gd name="T2" fmla="*/ 1 w 4"/>
                <a:gd name="T3" fmla="*/ 3 h 4"/>
                <a:gd name="T4" fmla="*/ 1 w 4"/>
                <a:gd name="T5" fmla="*/ 3 h 4"/>
                <a:gd name="T6" fmla="*/ 1 w 4"/>
                <a:gd name="T7" fmla="*/ 1 h 4"/>
                <a:gd name="T8" fmla="*/ 3 w 4"/>
                <a:gd name="T9" fmla="*/ 1 h 4"/>
                <a:gd name="T10" fmla="*/ 4 w 4"/>
                <a:gd name="T11" fmla="*/ 2 h 4"/>
                <a:gd name="T12" fmla="*/ 3 w 4"/>
                <a:gd name="T13" fmla="*/ 2 h 4"/>
                <a:gd name="T14" fmla="*/ 3 w 4"/>
                <a:gd name="T15" fmla="*/ 1 h 4"/>
                <a:gd name="T16" fmla="*/ 2 w 4"/>
                <a:gd name="T17" fmla="*/ 1 h 4"/>
                <a:gd name="T18" fmla="*/ 2 w 4"/>
                <a:gd name="T19" fmla="*/ 4 h 4"/>
                <a:gd name="T20" fmla="*/ 1 w 4"/>
                <a:gd name="T21" fmla="*/ 4 h 4"/>
                <a:gd name="T22" fmla="*/ 0 w 4"/>
                <a:gd name="T23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" h="4">
                  <a:moveTo>
                    <a:pt x="0" y="3"/>
                  </a:moveTo>
                  <a:cubicBezTo>
                    <a:pt x="0" y="3"/>
                    <a:pt x="1" y="3"/>
                    <a:pt x="1" y="3"/>
                  </a:cubicBezTo>
                  <a:cubicBezTo>
                    <a:pt x="1" y="4"/>
                    <a:pt x="1" y="4"/>
                    <a:pt x="1" y="3"/>
                  </a:cubicBezTo>
                  <a:cubicBezTo>
                    <a:pt x="2" y="3"/>
                    <a:pt x="1" y="2"/>
                    <a:pt x="1" y="1"/>
                  </a:cubicBezTo>
                  <a:cubicBezTo>
                    <a:pt x="2" y="0"/>
                    <a:pt x="3" y="0"/>
                    <a:pt x="3" y="1"/>
                  </a:cubicBezTo>
                  <a:cubicBezTo>
                    <a:pt x="4" y="1"/>
                    <a:pt x="4" y="2"/>
                    <a:pt x="4" y="2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2"/>
                    <a:pt x="3" y="2"/>
                    <a:pt x="3" y="1"/>
                  </a:cubicBezTo>
                  <a:cubicBezTo>
                    <a:pt x="3" y="1"/>
                    <a:pt x="2" y="1"/>
                    <a:pt x="2" y="1"/>
                  </a:cubicBezTo>
                  <a:cubicBezTo>
                    <a:pt x="2" y="2"/>
                    <a:pt x="3" y="3"/>
                    <a:pt x="2" y="4"/>
                  </a:cubicBezTo>
                  <a:cubicBezTo>
                    <a:pt x="2" y="4"/>
                    <a:pt x="1" y="4"/>
                    <a:pt x="1" y="4"/>
                  </a:cubicBezTo>
                  <a:cubicBezTo>
                    <a:pt x="0" y="3"/>
                    <a:pt x="0" y="3"/>
                    <a:pt x="0" y="3"/>
                  </a:cubicBezTo>
                  <a:close/>
                </a:path>
              </a:pathLst>
            </a:custGeom>
            <a:solidFill>
              <a:srgbClr val="01010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22" name="Freeform 322">
              <a:extLst>
                <a:ext uri="{FF2B5EF4-FFF2-40B4-BE49-F238E27FC236}">
                  <a16:creationId xmlns:a16="http://schemas.microsoft.com/office/drawing/2014/main" id="{8DF12998-5065-4AAC-8F19-9BB8DB31CDCF}"/>
                </a:ext>
              </a:extLst>
            </p:cNvPr>
            <p:cNvSpPr>
              <a:spLocks/>
            </p:cNvSpPr>
            <p:nvPr/>
          </p:nvSpPr>
          <p:spPr bwMode="auto">
            <a:xfrm>
              <a:off x="8414239" y="2117002"/>
              <a:ext cx="9467" cy="12623"/>
            </a:xfrm>
            <a:custGeom>
              <a:avLst/>
              <a:gdLst>
                <a:gd name="T0" fmla="*/ 2 w 6"/>
                <a:gd name="T1" fmla="*/ 6 h 8"/>
                <a:gd name="T2" fmla="*/ 4 w 6"/>
                <a:gd name="T3" fmla="*/ 6 h 8"/>
                <a:gd name="T4" fmla="*/ 4 w 6"/>
                <a:gd name="T5" fmla="*/ 8 h 8"/>
                <a:gd name="T6" fmla="*/ 0 w 6"/>
                <a:gd name="T7" fmla="*/ 4 h 8"/>
                <a:gd name="T8" fmla="*/ 0 w 6"/>
                <a:gd name="T9" fmla="*/ 4 h 8"/>
                <a:gd name="T10" fmla="*/ 2 w 6"/>
                <a:gd name="T11" fmla="*/ 4 h 8"/>
                <a:gd name="T12" fmla="*/ 6 w 6"/>
                <a:gd name="T13" fmla="*/ 0 h 8"/>
                <a:gd name="T14" fmla="*/ 6 w 6"/>
                <a:gd name="T15" fmla="*/ 0 h 8"/>
                <a:gd name="T16" fmla="*/ 2 w 6"/>
                <a:gd name="T17" fmla="*/ 6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" h="8">
                  <a:moveTo>
                    <a:pt x="2" y="6"/>
                  </a:moveTo>
                  <a:lnTo>
                    <a:pt x="4" y="6"/>
                  </a:lnTo>
                  <a:lnTo>
                    <a:pt x="4" y="8"/>
                  </a:lnTo>
                  <a:lnTo>
                    <a:pt x="0" y="4"/>
                  </a:lnTo>
                  <a:lnTo>
                    <a:pt x="0" y="4"/>
                  </a:lnTo>
                  <a:lnTo>
                    <a:pt x="2" y="4"/>
                  </a:lnTo>
                  <a:lnTo>
                    <a:pt x="6" y="0"/>
                  </a:lnTo>
                  <a:lnTo>
                    <a:pt x="6" y="0"/>
                  </a:lnTo>
                  <a:lnTo>
                    <a:pt x="2" y="6"/>
                  </a:lnTo>
                  <a:close/>
                </a:path>
              </a:pathLst>
            </a:custGeom>
            <a:solidFill>
              <a:srgbClr val="01010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23" name="Freeform 323">
              <a:extLst>
                <a:ext uri="{FF2B5EF4-FFF2-40B4-BE49-F238E27FC236}">
                  <a16:creationId xmlns:a16="http://schemas.microsoft.com/office/drawing/2014/main" id="{5B45CFFA-4783-43C9-A7C3-1E40E9DD5C6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407928" y="2110690"/>
              <a:ext cx="12623" cy="12623"/>
            </a:xfrm>
            <a:custGeom>
              <a:avLst/>
              <a:gdLst>
                <a:gd name="T0" fmla="*/ 1 w 4"/>
                <a:gd name="T1" fmla="*/ 4 h 4"/>
                <a:gd name="T2" fmla="*/ 1 w 4"/>
                <a:gd name="T3" fmla="*/ 3 h 4"/>
                <a:gd name="T4" fmla="*/ 0 w 4"/>
                <a:gd name="T5" fmla="*/ 2 h 4"/>
                <a:gd name="T6" fmla="*/ 1 w 4"/>
                <a:gd name="T7" fmla="*/ 2 h 4"/>
                <a:gd name="T8" fmla="*/ 1 w 4"/>
                <a:gd name="T9" fmla="*/ 2 h 4"/>
                <a:gd name="T10" fmla="*/ 1 w 4"/>
                <a:gd name="T11" fmla="*/ 0 h 4"/>
                <a:gd name="T12" fmla="*/ 2 w 4"/>
                <a:gd name="T13" fmla="*/ 0 h 4"/>
                <a:gd name="T14" fmla="*/ 2 w 4"/>
                <a:gd name="T15" fmla="*/ 0 h 4"/>
                <a:gd name="T16" fmla="*/ 2 w 4"/>
                <a:gd name="T17" fmla="*/ 1 h 4"/>
                <a:gd name="T18" fmla="*/ 2 w 4"/>
                <a:gd name="T19" fmla="*/ 2 h 4"/>
                <a:gd name="T20" fmla="*/ 2 w 4"/>
                <a:gd name="T21" fmla="*/ 2 h 4"/>
                <a:gd name="T22" fmla="*/ 3 w 4"/>
                <a:gd name="T23" fmla="*/ 1 h 4"/>
                <a:gd name="T24" fmla="*/ 4 w 4"/>
                <a:gd name="T25" fmla="*/ 1 h 4"/>
                <a:gd name="T26" fmla="*/ 1 w 4"/>
                <a:gd name="T27" fmla="*/ 4 h 4"/>
                <a:gd name="T28" fmla="*/ 2 w 4"/>
                <a:gd name="T29" fmla="*/ 2 h 4"/>
                <a:gd name="T30" fmla="*/ 2 w 4"/>
                <a:gd name="T31" fmla="*/ 2 h 4"/>
                <a:gd name="T32" fmla="*/ 1 w 4"/>
                <a:gd name="T33" fmla="*/ 2 h 4"/>
                <a:gd name="T34" fmla="*/ 1 w 4"/>
                <a:gd name="T35" fmla="*/ 3 h 4"/>
                <a:gd name="T36" fmla="*/ 1 w 4"/>
                <a:gd name="T37" fmla="*/ 3 h 4"/>
                <a:gd name="T38" fmla="*/ 2 w 4"/>
                <a:gd name="T3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4" h="4">
                  <a:moveTo>
                    <a:pt x="1" y="4"/>
                  </a:moveTo>
                  <a:cubicBezTo>
                    <a:pt x="1" y="3"/>
                    <a:pt x="1" y="3"/>
                    <a:pt x="1" y="3"/>
                  </a:cubicBezTo>
                  <a:cubicBezTo>
                    <a:pt x="0" y="3"/>
                    <a:pt x="0" y="2"/>
                    <a:pt x="0" y="2"/>
                  </a:cubicBezTo>
                  <a:cubicBezTo>
                    <a:pt x="0" y="1"/>
                    <a:pt x="1" y="1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1"/>
                    <a:pt x="1" y="1"/>
                    <a:pt x="1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1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4" y="1"/>
                    <a:pt x="4" y="1"/>
                    <a:pt x="4" y="1"/>
                  </a:cubicBezTo>
                  <a:lnTo>
                    <a:pt x="1" y="4"/>
                  </a:lnTo>
                  <a:close/>
                  <a:moveTo>
                    <a:pt x="2" y="2"/>
                  </a:moveTo>
                  <a:cubicBezTo>
                    <a:pt x="2" y="2"/>
                    <a:pt x="2" y="2"/>
                    <a:pt x="2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0" y="3"/>
                    <a:pt x="1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lnTo>
                    <a:pt x="2" y="2"/>
                  </a:lnTo>
                  <a:close/>
                </a:path>
              </a:pathLst>
            </a:custGeom>
            <a:solidFill>
              <a:srgbClr val="01010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24" name="Freeform 324">
              <a:extLst>
                <a:ext uri="{FF2B5EF4-FFF2-40B4-BE49-F238E27FC236}">
                  <a16:creationId xmlns:a16="http://schemas.microsoft.com/office/drawing/2014/main" id="{299EDEC0-DE5F-427A-BB87-A7F5EAF92E95}"/>
                </a:ext>
              </a:extLst>
            </p:cNvPr>
            <p:cNvSpPr>
              <a:spLocks/>
            </p:cNvSpPr>
            <p:nvPr/>
          </p:nvSpPr>
          <p:spPr bwMode="auto">
            <a:xfrm>
              <a:off x="8398461" y="2104379"/>
              <a:ext cx="12623" cy="12623"/>
            </a:xfrm>
            <a:custGeom>
              <a:avLst/>
              <a:gdLst>
                <a:gd name="T0" fmla="*/ 4 w 8"/>
                <a:gd name="T1" fmla="*/ 8 h 8"/>
                <a:gd name="T2" fmla="*/ 0 w 8"/>
                <a:gd name="T3" fmla="*/ 6 h 8"/>
                <a:gd name="T4" fmla="*/ 2 w 8"/>
                <a:gd name="T5" fmla="*/ 6 h 8"/>
                <a:gd name="T6" fmla="*/ 4 w 8"/>
                <a:gd name="T7" fmla="*/ 6 h 8"/>
                <a:gd name="T8" fmla="*/ 4 w 8"/>
                <a:gd name="T9" fmla="*/ 6 h 8"/>
                <a:gd name="T10" fmla="*/ 2 w 8"/>
                <a:gd name="T11" fmla="*/ 4 h 8"/>
                <a:gd name="T12" fmla="*/ 2 w 8"/>
                <a:gd name="T13" fmla="*/ 2 h 8"/>
                <a:gd name="T14" fmla="*/ 6 w 8"/>
                <a:gd name="T15" fmla="*/ 4 h 8"/>
                <a:gd name="T16" fmla="*/ 6 w 8"/>
                <a:gd name="T17" fmla="*/ 2 h 8"/>
                <a:gd name="T18" fmla="*/ 4 w 8"/>
                <a:gd name="T19" fmla="*/ 0 h 8"/>
                <a:gd name="T20" fmla="*/ 4 w 8"/>
                <a:gd name="T21" fmla="*/ 0 h 8"/>
                <a:gd name="T22" fmla="*/ 8 w 8"/>
                <a:gd name="T23" fmla="*/ 2 h 8"/>
                <a:gd name="T24" fmla="*/ 4 w 8"/>
                <a:gd name="T25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8" h="8">
                  <a:moveTo>
                    <a:pt x="4" y="8"/>
                  </a:moveTo>
                  <a:lnTo>
                    <a:pt x="0" y="6"/>
                  </a:lnTo>
                  <a:lnTo>
                    <a:pt x="2" y="6"/>
                  </a:lnTo>
                  <a:lnTo>
                    <a:pt x="4" y="6"/>
                  </a:lnTo>
                  <a:lnTo>
                    <a:pt x="4" y="6"/>
                  </a:lnTo>
                  <a:lnTo>
                    <a:pt x="2" y="4"/>
                  </a:lnTo>
                  <a:lnTo>
                    <a:pt x="2" y="2"/>
                  </a:lnTo>
                  <a:lnTo>
                    <a:pt x="6" y="4"/>
                  </a:lnTo>
                  <a:lnTo>
                    <a:pt x="6" y="2"/>
                  </a:lnTo>
                  <a:lnTo>
                    <a:pt x="4" y="0"/>
                  </a:lnTo>
                  <a:lnTo>
                    <a:pt x="4" y="0"/>
                  </a:lnTo>
                  <a:lnTo>
                    <a:pt x="8" y="2"/>
                  </a:lnTo>
                  <a:lnTo>
                    <a:pt x="4" y="8"/>
                  </a:lnTo>
                  <a:close/>
                </a:path>
              </a:pathLst>
            </a:custGeom>
            <a:solidFill>
              <a:srgbClr val="01010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25" name="Freeform 325">
              <a:extLst>
                <a:ext uri="{FF2B5EF4-FFF2-40B4-BE49-F238E27FC236}">
                  <a16:creationId xmlns:a16="http://schemas.microsoft.com/office/drawing/2014/main" id="{F7E9E96A-89B9-44D1-9F15-B6DEAC2DE027}"/>
                </a:ext>
              </a:extLst>
            </p:cNvPr>
            <p:cNvSpPr>
              <a:spLocks/>
            </p:cNvSpPr>
            <p:nvPr/>
          </p:nvSpPr>
          <p:spPr bwMode="auto">
            <a:xfrm>
              <a:off x="8388994" y="2098067"/>
              <a:ext cx="15778" cy="15778"/>
            </a:xfrm>
            <a:custGeom>
              <a:avLst/>
              <a:gdLst>
                <a:gd name="T0" fmla="*/ 6 w 10"/>
                <a:gd name="T1" fmla="*/ 10 h 10"/>
                <a:gd name="T2" fmla="*/ 4 w 10"/>
                <a:gd name="T3" fmla="*/ 8 h 10"/>
                <a:gd name="T4" fmla="*/ 4 w 10"/>
                <a:gd name="T5" fmla="*/ 2 h 10"/>
                <a:gd name="T6" fmla="*/ 4 w 10"/>
                <a:gd name="T7" fmla="*/ 2 h 10"/>
                <a:gd name="T8" fmla="*/ 2 w 10"/>
                <a:gd name="T9" fmla="*/ 8 h 10"/>
                <a:gd name="T10" fmla="*/ 0 w 10"/>
                <a:gd name="T11" fmla="*/ 6 h 10"/>
                <a:gd name="T12" fmla="*/ 4 w 10"/>
                <a:gd name="T13" fmla="*/ 0 h 10"/>
                <a:gd name="T14" fmla="*/ 6 w 10"/>
                <a:gd name="T15" fmla="*/ 2 h 10"/>
                <a:gd name="T16" fmla="*/ 6 w 10"/>
                <a:gd name="T17" fmla="*/ 8 h 10"/>
                <a:gd name="T18" fmla="*/ 6 w 10"/>
                <a:gd name="T19" fmla="*/ 8 h 10"/>
                <a:gd name="T20" fmla="*/ 8 w 10"/>
                <a:gd name="T21" fmla="*/ 2 h 10"/>
                <a:gd name="T22" fmla="*/ 10 w 10"/>
                <a:gd name="T23" fmla="*/ 4 h 10"/>
                <a:gd name="T24" fmla="*/ 6 w 10"/>
                <a:gd name="T25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0" h="10">
                  <a:moveTo>
                    <a:pt x="6" y="10"/>
                  </a:moveTo>
                  <a:lnTo>
                    <a:pt x="4" y="8"/>
                  </a:lnTo>
                  <a:lnTo>
                    <a:pt x="4" y="2"/>
                  </a:lnTo>
                  <a:lnTo>
                    <a:pt x="4" y="2"/>
                  </a:lnTo>
                  <a:lnTo>
                    <a:pt x="2" y="8"/>
                  </a:lnTo>
                  <a:lnTo>
                    <a:pt x="0" y="6"/>
                  </a:lnTo>
                  <a:lnTo>
                    <a:pt x="4" y="0"/>
                  </a:lnTo>
                  <a:lnTo>
                    <a:pt x="6" y="2"/>
                  </a:lnTo>
                  <a:lnTo>
                    <a:pt x="6" y="8"/>
                  </a:lnTo>
                  <a:lnTo>
                    <a:pt x="6" y="8"/>
                  </a:lnTo>
                  <a:lnTo>
                    <a:pt x="8" y="2"/>
                  </a:lnTo>
                  <a:lnTo>
                    <a:pt x="10" y="4"/>
                  </a:lnTo>
                  <a:lnTo>
                    <a:pt x="6" y="10"/>
                  </a:lnTo>
                  <a:close/>
                </a:path>
              </a:pathLst>
            </a:custGeom>
            <a:solidFill>
              <a:srgbClr val="01010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26" name="Freeform 326">
              <a:extLst>
                <a:ext uri="{FF2B5EF4-FFF2-40B4-BE49-F238E27FC236}">
                  <a16:creationId xmlns:a16="http://schemas.microsoft.com/office/drawing/2014/main" id="{28264D79-7D0E-4D83-BDBF-00D0A311A0C3}"/>
                </a:ext>
              </a:extLst>
            </p:cNvPr>
            <p:cNvSpPr>
              <a:spLocks/>
            </p:cNvSpPr>
            <p:nvPr/>
          </p:nvSpPr>
          <p:spPr bwMode="auto">
            <a:xfrm>
              <a:off x="8382683" y="2094912"/>
              <a:ext cx="9467" cy="12623"/>
            </a:xfrm>
            <a:custGeom>
              <a:avLst/>
              <a:gdLst>
                <a:gd name="T0" fmla="*/ 1 w 3"/>
                <a:gd name="T1" fmla="*/ 0 h 4"/>
                <a:gd name="T2" fmla="*/ 2 w 3"/>
                <a:gd name="T3" fmla="*/ 0 h 4"/>
                <a:gd name="T4" fmla="*/ 3 w 3"/>
                <a:gd name="T5" fmla="*/ 3 h 4"/>
                <a:gd name="T6" fmla="*/ 1 w 3"/>
                <a:gd name="T7" fmla="*/ 4 h 4"/>
                <a:gd name="T8" fmla="*/ 0 w 3"/>
                <a:gd name="T9" fmla="*/ 2 h 4"/>
                <a:gd name="T10" fmla="*/ 0 w 3"/>
                <a:gd name="T11" fmla="*/ 2 h 4"/>
                <a:gd name="T12" fmla="*/ 1 w 3"/>
                <a:gd name="T13" fmla="*/ 3 h 4"/>
                <a:gd name="T14" fmla="*/ 2 w 3"/>
                <a:gd name="T15" fmla="*/ 2 h 4"/>
                <a:gd name="T16" fmla="*/ 2 w 3"/>
                <a:gd name="T17" fmla="*/ 0 h 4"/>
                <a:gd name="T18" fmla="*/ 1 w 3"/>
                <a:gd name="T19" fmla="*/ 0 h 4"/>
                <a:gd name="T20" fmla="*/ 1 w 3"/>
                <a:gd name="T21" fmla="*/ 2 h 4"/>
                <a:gd name="T22" fmla="*/ 1 w 3"/>
                <a:gd name="T23" fmla="*/ 2 h 4"/>
                <a:gd name="T24" fmla="*/ 1 w 3"/>
                <a:gd name="T25" fmla="*/ 2 h 4"/>
                <a:gd name="T26" fmla="*/ 0 w 3"/>
                <a:gd name="T27" fmla="*/ 2 h 4"/>
                <a:gd name="T28" fmla="*/ 1 w 3"/>
                <a:gd name="T2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" h="4">
                  <a:moveTo>
                    <a:pt x="1" y="0"/>
                  </a:moveTo>
                  <a:cubicBezTo>
                    <a:pt x="1" y="0"/>
                    <a:pt x="2" y="0"/>
                    <a:pt x="2" y="0"/>
                  </a:cubicBezTo>
                  <a:cubicBezTo>
                    <a:pt x="3" y="1"/>
                    <a:pt x="3" y="2"/>
                    <a:pt x="3" y="3"/>
                  </a:cubicBezTo>
                  <a:cubicBezTo>
                    <a:pt x="2" y="4"/>
                    <a:pt x="2" y="4"/>
                    <a:pt x="1" y="4"/>
                  </a:cubicBezTo>
                  <a:cubicBezTo>
                    <a:pt x="0" y="3"/>
                    <a:pt x="0" y="3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3"/>
                    <a:pt x="0" y="3"/>
                    <a:pt x="1" y="3"/>
                  </a:cubicBezTo>
                  <a:cubicBezTo>
                    <a:pt x="1" y="4"/>
                    <a:pt x="2" y="3"/>
                    <a:pt x="2" y="2"/>
                  </a:cubicBezTo>
                  <a:cubicBezTo>
                    <a:pt x="2" y="2"/>
                    <a:pt x="2" y="1"/>
                    <a:pt x="2" y="0"/>
                  </a:cubicBezTo>
                  <a:cubicBezTo>
                    <a:pt x="2" y="0"/>
                    <a:pt x="1" y="0"/>
                    <a:pt x="1" y="0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0" y="2"/>
                    <a:pt x="0" y="2"/>
                    <a:pt x="0" y="2"/>
                  </a:cubicBezTo>
                  <a:lnTo>
                    <a:pt x="1" y="0"/>
                  </a:lnTo>
                  <a:close/>
                </a:path>
              </a:pathLst>
            </a:custGeom>
            <a:solidFill>
              <a:srgbClr val="01010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27" name="Freeform 327">
              <a:extLst>
                <a:ext uri="{FF2B5EF4-FFF2-40B4-BE49-F238E27FC236}">
                  <a16:creationId xmlns:a16="http://schemas.microsoft.com/office/drawing/2014/main" id="{D56E32D6-C2B5-4291-91F1-AFD7ECB2B1C2}"/>
                </a:ext>
              </a:extLst>
            </p:cNvPr>
            <p:cNvSpPr>
              <a:spLocks/>
            </p:cNvSpPr>
            <p:nvPr/>
          </p:nvSpPr>
          <p:spPr bwMode="auto">
            <a:xfrm>
              <a:off x="8373215" y="2091756"/>
              <a:ext cx="9467" cy="12623"/>
            </a:xfrm>
            <a:custGeom>
              <a:avLst/>
              <a:gdLst>
                <a:gd name="T0" fmla="*/ 4 w 6"/>
                <a:gd name="T1" fmla="*/ 6 h 8"/>
                <a:gd name="T2" fmla="*/ 4 w 6"/>
                <a:gd name="T3" fmla="*/ 8 h 8"/>
                <a:gd name="T4" fmla="*/ 4 w 6"/>
                <a:gd name="T5" fmla="*/ 8 h 8"/>
                <a:gd name="T6" fmla="*/ 0 w 6"/>
                <a:gd name="T7" fmla="*/ 6 h 8"/>
                <a:gd name="T8" fmla="*/ 0 w 6"/>
                <a:gd name="T9" fmla="*/ 6 h 8"/>
                <a:gd name="T10" fmla="*/ 2 w 6"/>
                <a:gd name="T11" fmla="*/ 6 h 8"/>
                <a:gd name="T12" fmla="*/ 4 w 6"/>
                <a:gd name="T13" fmla="*/ 0 h 8"/>
                <a:gd name="T14" fmla="*/ 6 w 6"/>
                <a:gd name="T15" fmla="*/ 0 h 8"/>
                <a:gd name="T16" fmla="*/ 4 w 6"/>
                <a:gd name="T17" fmla="*/ 6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" h="8">
                  <a:moveTo>
                    <a:pt x="4" y="6"/>
                  </a:moveTo>
                  <a:lnTo>
                    <a:pt x="4" y="8"/>
                  </a:lnTo>
                  <a:lnTo>
                    <a:pt x="4" y="8"/>
                  </a:lnTo>
                  <a:lnTo>
                    <a:pt x="0" y="6"/>
                  </a:lnTo>
                  <a:lnTo>
                    <a:pt x="0" y="6"/>
                  </a:lnTo>
                  <a:lnTo>
                    <a:pt x="2" y="6"/>
                  </a:lnTo>
                  <a:lnTo>
                    <a:pt x="4" y="0"/>
                  </a:lnTo>
                  <a:lnTo>
                    <a:pt x="6" y="0"/>
                  </a:lnTo>
                  <a:lnTo>
                    <a:pt x="4" y="6"/>
                  </a:lnTo>
                  <a:close/>
                </a:path>
              </a:pathLst>
            </a:custGeom>
            <a:solidFill>
              <a:srgbClr val="01010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28" name="Freeform 328">
              <a:extLst>
                <a:ext uri="{FF2B5EF4-FFF2-40B4-BE49-F238E27FC236}">
                  <a16:creationId xmlns:a16="http://schemas.microsoft.com/office/drawing/2014/main" id="{2B3C3472-6F15-4933-B5F1-7752F0626BC2}"/>
                </a:ext>
              </a:extLst>
            </p:cNvPr>
            <p:cNvSpPr>
              <a:spLocks/>
            </p:cNvSpPr>
            <p:nvPr/>
          </p:nvSpPr>
          <p:spPr bwMode="auto">
            <a:xfrm>
              <a:off x="8363748" y="2090178"/>
              <a:ext cx="12623" cy="11045"/>
            </a:xfrm>
            <a:custGeom>
              <a:avLst/>
              <a:gdLst>
                <a:gd name="T0" fmla="*/ 6 w 8"/>
                <a:gd name="T1" fmla="*/ 7 h 7"/>
                <a:gd name="T2" fmla="*/ 4 w 8"/>
                <a:gd name="T3" fmla="*/ 7 h 7"/>
                <a:gd name="T4" fmla="*/ 4 w 8"/>
                <a:gd name="T5" fmla="*/ 3 h 7"/>
                <a:gd name="T6" fmla="*/ 2 w 8"/>
                <a:gd name="T7" fmla="*/ 3 h 7"/>
                <a:gd name="T8" fmla="*/ 2 w 8"/>
                <a:gd name="T9" fmla="*/ 7 h 7"/>
                <a:gd name="T10" fmla="*/ 0 w 8"/>
                <a:gd name="T11" fmla="*/ 5 h 7"/>
                <a:gd name="T12" fmla="*/ 2 w 8"/>
                <a:gd name="T13" fmla="*/ 0 h 7"/>
                <a:gd name="T14" fmla="*/ 4 w 8"/>
                <a:gd name="T15" fmla="*/ 0 h 7"/>
                <a:gd name="T16" fmla="*/ 2 w 8"/>
                <a:gd name="T17" fmla="*/ 3 h 7"/>
                <a:gd name="T18" fmla="*/ 4 w 8"/>
                <a:gd name="T19" fmla="*/ 3 h 7"/>
                <a:gd name="T20" fmla="*/ 6 w 8"/>
                <a:gd name="T21" fmla="*/ 0 h 7"/>
                <a:gd name="T22" fmla="*/ 8 w 8"/>
                <a:gd name="T23" fmla="*/ 1 h 7"/>
                <a:gd name="T24" fmla="*/ 6 w 8"/>
                <a:gd name="T25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8" h="7">
                  <a:moveTo>
                    <a:pt x="6" y="7"/>
                  </a:moveTo>
                  <a:lnTo>
                    <a:pt x="4" y="7"/>
                  </a:lnTo>
                  <a:lnTo>
                    <a:pt x="4" y="3"/>
                  </a:lnTo>
                  <a:lnTo>
                    <a:pt x="2" y="3"/>
                  </a:lnTo>
                  <a:lnTo>
                    <a:pt x="2" y="7"/>
                  </a:lnTo>
                  <a:lnTo>
                    <a:pt x="0" y="5"/>
                  </a:lnTo>
                  <a:lnTo>
                    <a:pt x="2" y="0"/>
                  </a:lnTo>
                  <a:lnTo>
                    <a:pt x="4" y="0"/>
                  </a:lnTo>
                  <a:lnTo>
                    <a:pt x="2" y="3"/>
                  </a:lnTo>
                  <a:lnTo>
                    <a:pt x="4" y="3"/>
                  </a:lnTo>
                  <a:lnTo>
                    <a:pt x="6" y="0"/>
                  </a:lnTo>
                  <a:lnTo>
                    <a:pt x="8" y="1"/>
                  </a:lnTo>
                  <a:lnTo>
                    <a:pt x="6" y="7"/>
                  </a:lnTo>
                  <a:close/>
                </a:path>
              </a:pathLst>
            </a:custGeom>
            <a:solidFill>
              <a:srgbClr val="01010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29" name="Line 329">
              <a:extLst>
                <a:ext uri="{FF2B5EF4-FFF2-40B4-BE49-F238E27FC236}">
                  <a16:creationId xmlns:a16="http://schemas.microsoft.com/office/drawing/2014/main" id="{A18778C4-2AEB-4818-A7B1-4CF761BB6DB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8354281" y="2216405"/>
              <a:ext cx="0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30" name="Line 330">
              <a:extLst>
                <a:ext uri="{FF2B5EF4-FFF2-40B4-BE49-F238E27FC236}">
                  <a16:creationId xmlns:a16="http://schemas.microsoft.com/office/drawing/2014/main" id="{4E943EEB-3C05-41D9-A994-03D2C2CA9901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8354281" y="2216405"/>
              <a:ext cx="0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31" name="Freeform 331">
              <a:extLst>
                <a:ext uri="{FF2B5EF4-FFF2-40B4-BE49-F238E27FC236}">
                  <a16:creationId xmlns:a16="http://schemas.microsoft.com/office/drawing/2014/main" id="{A1F65C1C-7468-445F-B2D1-8F0788F26D4A}"/>
                </a:ext>
              </a:extLst>
            </p:cNvPr>
            <p:cNvSpPr>
              <a:spLocks/>
            </p:cNvSpPr>
            <p:nvPr/>
          </p:nvSpPr>
          <p:spPr bwMode="auto">
            <a:xfrm>
              <a:off x="8311680" y="2331588"/>
              <a:ext cx="6311" cy="0"/>
            </a:xfrm>
            <a:custGeom>
              <a:avLst/>
              <a:gdLst>
                <a:gd name="T0" fmla="*/ 2 w 2"/>
                <a:gd name="T1" fmla="*/ 1 w 2"/>
                <a:gd name="T2" fmla="*/ 0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2">
                  <a:moveTo>
                    <a:pt x="2" y="0"/>
                  </a:moveTo>
                  <a:cubicBezTo>
                    <a:pt x="2" y="0"/>
                    <a:pt x="1" y="0"/>
                    <a:pt x="1" y="0"/>
                  </a:cubicBezTo>
                  <a:cubicBezTo>
                    <a:pt x="1" y="0"/>
                    <a:pt x="1" y="0"/>
                    <a:pt x="0" y="0"/>
                  </a:cubicBezTo>
                </a:path>
              </a:pathLst>
            </a:custGeom>
            <a:noFill/>
            <a:ln w="0" cap="flat">
              <a:solidFill>
                <a:srgbClr val="C1C0C0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32" name="Line 332">
              <a:extLst>
                <a:ext uri="{FF2B5EF4-FFF2-40B4-BE49-F238E27FC236}">
                  <a16:creationId xmlns:a16="http://schemas.microsoft.com/office/drawing/2014/main" id="{1B0FC020-C188-430F-BA27-DCF4D0850A2F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8314836" y="2331588"/>
              <a:ext cx="3156" cy="3156"/>
            </a:xfrm>
            <a:prstGeom prst="line">
              <a:avLst/>
            </a:prstGeom>
            <a:noFill/>
            <a:ln w="0" cap="flat">
              <a:solidFill>
                <a:srgbClr val="C1C0C0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33" name="Freeform 333">
              <a:extLst>
                <a:ext uri="{FF2B5EF4-FFF2-40B4-BE49-F238E27FC236}">
                  <a16:creationId xmlns:a16="http://schemas.microsoft.com/office/drawing/2014/main" id="{D4F2800E-A6F9-4719-BEBB-0CEEDB533A43}"/>
                </a:ext>
              </a:extLst>
            </p:cNvPr>
            <p:cNvSpPr>
              <a:spLocks/>
            </p:cNvSpPr>
            <p:nvPr/>
          </p:nvSpPr>
          <p:spPr bwMode="auto">
            <a:xfrm>
              <a:off x="8314836" y="2331588"/>
              <a:ext cx="3156" cy="6311"/>
            </a:xfrm>
            <a:custGeom>
              <a:avLst/>
              <a:gdLst>
                <a:gd name="T0" fmla="*/ 1 w 1"/>
                <a:gd name="T1" fmla="*/ 0 h 2"/>
                <a:gd name="T2" fmla="*/ 1 w 1"/>
                <a:gd name="T3" fmla="*/ 1 h 2"/>
                <a:gd name="T4" fmla="*/ 0 w 1"/>
                <a:gd name="T5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2">
                  <a:moveTo>
                    <a:pt x="1" y="0"/>
                  </a:move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0" y="1"/>
                    <a:pt x="0" y="2"/>
                  </a:cubicBezTo>
                </a:path>
              </a:pathLst>
            </a:custGeom>
            <a:noFill/>
            <a:ln w="0" cap="flat">
              <a:solidFill>
                <a:srgbClr val="C1C0C0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34" name="Line 334">
              <a:extLst>
                <a:ext uri="{FF2B5EF4-FFF2-40B4-BE49-F238E27FC236}">
                  <a16:creationId xmlns:a16="http://schemas.microsoft.com/office/drawing/2014/main" id="{36EF19ED-77A5-4BBE-BE8F-6E27D15CA73F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8317991" y="2337900"/>
              <a:ext cx="3156" cy="0"/>
            </a:xfrm>
            <a:prstGeom prst="line">
              <a:avLst/>
            </a:prstGeom>
            <a:noFill/>
            <a:ln w="0" cap="flat">
              <a:solidFill>
                <a:srgbClr val="C1C0C0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35" name="Freeform 335">
              <a:extLst>
                <a:ext uri="{FF2B5EF4-FFF2-40B4-BE49-F238E27FC236}">
                  <a16:creationId xmlns:a16="http://schemas.microsoft.com/office/drawing/2014/main" id="{A3E2D152-6FB5-45D0-999B-F465370573ED}"/>
                </a:ext>
              </a:extLst>
            </p:cNvPr>
            <p:cNvSpPr>
              <a:spLocks/>
            </p:cNvSpPr>
            <p:nvPr/>
          </p:nvSpPr>
          <p:spPr bwMode="auto">
            <a:xfrm>
              <a:off x="8317991" y="2334744"/>
              <a:ext cx="3156" cy="3156"/>
            </a:xfrm>
            <a:custGeom>
              <a:avLst/>
              <a:gdLst>
                <a:gd name="T0" fmla="*/ 1 w 1"/>
                <a:gd name="T1" fmla="*/ 0 h 1"/>
                <a:gd name="T2" fmla="*/ 0 w 1"/>
                <a:gd name="T3" fmla="*/ 1 h 1"/>
                <a:gd name="T4" fmla="*/ 0 w 1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1" y="0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</a:path>
              </a:pathLst>
            </a:custGeom>
            <a:noFill/>
            <a:ln w="0" cap="flat">
              <a:solidFill>
                <a:srgbClr val="C1C0C0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36" name="Freeform 336">
              <a:extLst>
                <a:ext uri="{FF2B5EF4-FFF2-40B4-BE49-F238E27FC236}">
                  <a16:creationId xmlns:a16="http://schemas.microsoft.com/office/drawing/2014/main" id="{9DBB2F70-494F-4C06-903A-CD5293CA10F1}"/>
                </a:ext>
              </a:extLst>
            </p:cNvPr>
            <p:cNvSpPr>
              <a:spLocks/>
            </p:cNvSpPr>
            <p:nvPr/>
          </p:nvSpPr>
          <p:spPr bwMode="auto">
            <a:xfrm>
              <a:off x="8321147" y="2337900"/>
              <a:ext cx="1578" cy="3156"/>
            </a:xfrm>
            <a:custGeom>
              <a:avLst/>
              <a:gdLst>
                <a:gd name="T0" fmla="*/ 1 w 1"/>
                <a:gd name="T1" fmla="*/ 0 h 1"/>
                <a:gd name="T2" fmla="*/ 0 w 1"/>
                <a:gd name="T3" fmla="*/ 0 h 1"/>
                <a:gd name="T4" fmla="*/ 0 w 1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1" y="0"/>
                  </a:moveTo>
                  <a:cubicBezTo>
                    <a:pt x="1" y="0"/>
                    <a:pt x="0" y="0"/>
                    <a:pt x="0" y="0"/>
                  </a:cubicBezTo>
                  <a:cubicBezTo>
                    <a:pt x="0" y="0"/>
                    <a:pt x="0" y="1"/>
                    <a:pt x="0" y="1"/>
                  </a:cubicBezTo>
                </a:path>
              </a:pathLst>
            </a:custGeom>
            <a:noFill/>
            <a:ln w="0" cap="flat">
              <a:solidFill>
                <a:srgbClr val="C1C0C0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37" name="Freeform 337">
              <a:extLst>
                <a:ext uri="{FF2B5EF4-FFF2-40B4-BE49-F238E27FC236}">
                  <a16:creationId xmlns:a16="http://schemas.microsoft.com/office/drawing/2014/main" id="{EC3D854F-3555-4084-B3AD-3CC5AE3725CF}"/>
                </a:ext>
              </a:extLst>
            </p:cNvPr>
            <p:cNvSpPr>
              <a:spLocks/>
            </p:cNvSpPr>
            <p:nvPr/>
          </p:nvSpPr>
          <p:spPr bwMode="auto">
            <a:xfrm>
              <a:off x="8223321" y="2232184"/>
              <a:ext cx="3156" cy="0"/>
            </a:xfrm>
            <a:custGeom>
              <a:avLst/>
              <a:gdLst>
                <a:gd name="T0" fmla="*/ 1 w 1"/>
                <a:gd name="T1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</a:cxnLst>
              <a:rect l="0" t="0" r="r" b="b"/>
              <a:pathLst>
                <a:path w="1">
                  <a:moveTo>
                    <a:pt x="1" y="0"/>
                  </a:moveTo>
                  <a:cubicBezTo>
                    <a:pt x="1" y="0"/>
                    <a:pt x="0" y="0"/>
                    <a:pt x="0" y="0"/>
                  </a:cubicBezTo>
                </a:path>
              </a:pathLst>
            </a:custGeom>
            <a:noFill/>
            <a:ln w="0" cap="flat">
              <a:solidFill>
                <a:srgbClr val="C1C0C0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38" name="Freeform 338">
              <a:extLst>
                <a:ext uri="{FF2B5EF4-FFF2-40B4-BE49-F238E27FC236}">
                  <a16:creationId xmlns:a16="http://schemas.microsoft.com/office/drawing/2014/main" id="{33D8952B-7152-4049-9766-F8D48D4A0392}"/>
                </a:ext>
              </a:extLst>
            </p:cNvPr>
            <p:cNvSpPr>
              <a:spLocks/>
            </p:cNvSpPr>
            <p:nvPr/>
          </p:nvSpPr>
          <p:spPr bwMode="auto">
            <a:xfrm>
              <a:off x="8226476" y="2232184"/>
              <a:ext cx="3156" cy="3156"/>
            </a:xfrm>
            <a:custGeom>
              <a:avLst/>
              <a:gdLst>
                <a:gd name="T0" fmla="*/ 1 w 1"/>
                <a:gd name="T1" fmla="*/ 0 h 1"/>
                <a:gd name="T2" fmla="*/ 0 w 1"/>
                <a:gd name="T3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" h="1">
                  <a:moveTo>
                    <a:pt x="1" y="0"/>
                  </a:moveTo>
                  <a:cubicBezTo>
                    <a:pt x="1" y="0"/>
                    <a:pt x="0" y="1"/>
                    <a:pt x="0" y="1"/>
                  </a:cubicBezTo>
                </a:path>
              </a:pathLst>
            </a:custGeom>
            <a:noFill/>
            <a:ln w="0" cap="flat">
              <a:solidFill>
                <a:srgbClr val="C1C0C0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39" name="Freeform 339">
              <a:extLst>
                <a:ext uri="{FF2B5EF4-FFF2-40B4-BE49-F238E27FC236}">
                  <a16:creationId xmlns:a16="http://schemas.microsoft.com/office/drawing/2014/main" id="{0D449399-16F8-4112-86BD-FECDE2FEE33A}"/>
                </a:ext>
              </a:extLst>
            </p:cNvPr>
            <p:cNvSpPr>
              <a:spLocks/>
            </p:cNvSpPr>
            <p:nvPr/>
          </p:nvSpPr>
          <p:spPr bwMode="auto">
            <a:xfrm>
              <a:off x="8226476" y="2235339"/>
              <a:ext cx="3156" cy="3156"/>
            </a:xfrm>
            <a:custGeom>
              <a:avLst/>
              <a:gdLst>
                <a:gd name="T0" fmla="*/ 1 w 1"/>
                <a:gd name="T1" fmla="*/ 0 h 1"/>
                <a:gd name="T2" fmla="*/ 0 w 1"/>
                <a:gd name="T3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" h="1">
                  <a:moveTo>
                    <a:pt x="1" y="0"/>
                  </a:moveTo>
                  <a:cubicBezTo>
                    <a:pt x="1" y="0"/>
                    <a:pt x="1" y="0"/>
                    <a:pt x="0" y="1"/>
                  </a:cubicBezTo>
                </a:path>
              </a:pathLst>
            </a:custGeom>
            <a:noFill/>
            <a:ln w="0" cap="flat">
              <a:solidFill>
                <a:srgbClr val="C1C0C0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40" name="Freeform 340">
              <a:extLst>
                <a:ext uri="{FF2B5EF4-FFF2-40B4-BE49-F238E27FC236}">
                  <a16:creationId xmlns:a16="http://schemas.microsoft.com/office/drawing/2014/main" id="{489BA660-0EF8-475F-9728-FE57AB16B91E}"/>
                </a:ext>
              </a:extLst>
            </p:cNvPr>
            <p:cNvSpPr>
              <a:spLocks/>
            </p:cNvSpPr>
            <p:nvPr/>
          </p:nvSpPr>
          <p:spPr bwMode="auto">
            <a:xfrm>
              <a:off x="8229632" y="2235339"/>
              <a:ext cx="3156" cy="3156"/>
            </a:xfrm>
            <a:custGeom>
              <a:avLst/>
              <a:gdLst>
                <a:gd name="T0" fmla="*/ 1 w 1"/>
                <a:gd name="T1" fmla="*/ 0 h 1"/>
                <a:gd name="T2" fmla="*/ 0 w 1"/>
                <a:gd name="T3" fmla="*/ 1 h 1"/>
                <a:gd name="T4" fmla="*/ 0 w 1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1" y="0"/>
                  </a:moveTo>
                  <a:cubicBezTo>
                    <a:pt x="1" y="0"/>
                    <a:pt x="0" y="0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</a:path>
              </a:pathLst>
            </a:custGeom>
            <a:noFill/>
            <a:ln w="0" cap="flat">
              <a:solidFill>
                <a:srgbClr val="C1C0C0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41" name="Freeform 341">
              <a:extLst>
                <a:ext uri="{FF2B5EF4-FFF2-40B4-BE49-F238E27FC236}">
                  <a16:creationId xmlns:a16="http://schemas.microsoft.com/office/drawing/2014/main" id="{9FD76159-B647-4A06-AFE0-F4D7F527EB42}"/>
                </a:ext>
              </a:extLst>
            </p:cNvPr>
            <p:cNvSpPr>
              <a:spLocks/>
            </p:cNvSpPr>
            <p:nvPr/>
          </p:nvSpPr>
          <p:spPr bwMode="auto">
            <a:xfrm>
              <a:off x="8229632" y="2238495"/>
              <a:ext cx="6311" cy="3156"/>
            </a:xfrm>
            <a:custGeom>
              <a:avLst/>
              <a:gdLst>
                <a:gd name="T0" fmla="*/ 2 w 2"/>
                <a:gd name="T1" fmla="*/ 0 h 1"/>
                <a:gd name="T2" fmla="*/ 1 w 2"/>
                <a:gd name="T3" fmla="*/ 0 h 1"/>
                <a:gd name="T4" fmla="*/ 0 w 2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1">
                  <a:moveTo>
                    <a:pt x="2" y="0"/>
                  </a:moveTo>
                  <a:cubicBezTo>
                    <a:pt x="2" y="0"/>
                    <a:pt x="1" y="0"/>
                    <a:pt x="1" y="0"/>
                  </a:cubicBezTo>
                  <a:cubicBezTo>
                    <a:pt x="1" y="1"/>
                    <a:pt x="0" y="1"/>
                    <a:pt x="0" y="1"/>
                  </a:cubicBezTo>
                </a:path>
              </a:pathLst>
            </a:custGeom>
            <a:noFill/>
            <a:ln w="0" cap="flat">
              <a:solidFill>
                <a:srgbClr val="C1C0C0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42" name="Freeform 342">
              <a:extLst>
                <a:ext uri="{FF2B5EF4-FFF2-40B4-BE49-F238E27FC236}">
                  <a16:creationId xmlns:a16="http://schemas.microsoft.com/office/drawing/2014/main" id="{027D2949-BB22-4E95-976E-59B2503B930D}"/>
                </a:ext>
              </a:extLst>
            </p:cNvPr>
            <p:cNvSpPr>
              <a:spLocks/>
            </p:cNvSpPr>
            <p:nvPr/>
          </p:nvSpPr>
          <p:spPr bwMode="auto">
            <a:xfrm>
              <a:off x="8232788" y="2238495"/>
              <a:ext cx="3156" cy="3156"/>
            </a:xfrm>
            <a:custGeom>
              <a:avLst/>
              <a:gdLst>
                <a:gd name="T0" fmla="*/ 1 w 1"/>
                <a:gd name="T1" fmla="*/ 0 h 1"/>
                <a:gd name="T2" fmla="*/ 0 w 1"/>
                <a:gd name="T3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" h="1">
                  <a:moveTo>
                    <a:pt x="1" y="0"/>
                  </a:moveTo>
                  <a:cubicBezTo>
                    <a:pt x="1" y="0"/>
                    <a:pt x="0" y="1"/>
                    <a:pt x="0" y="1"/>
                  </a:cubicBezTo>
                </a:path>
              </a:pathLst>
            </a:custGeom>
            <a:noFill/>
            <a:ln w="0" cap="flat">
              <a:solidFill>
                <a:srgbClr val="C1C0C0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43" name="Freeform 343">
              <a:extLst>
                <a:ext uri="{FF2B5EF4-FFF2-40B4-BE49-F238E27FC236}">
                  <a16:creationId xmlns:a16="http://schemas.microsoft.com/office/drawing/2014/main" id="{792656F6-0501-4C09-B6AA-40F67CFE8DB5}"/>
                </a:ext>
              </a:extLst>
            </p:cNvPr>
            <p:cNvSpPr>
              <a:spLocks/>
            </p:cNvSpPr>
            <p:nvPr/>
          </p:nvSpPr>
          <p:spPr bwMode="auto">
            <a:xfrm>
              <a:off x="8311680" y="2322121"/>
              <a:ext cx="17357" cy="15778"/>
            </a:xfrm>
            <a:custGeom>
              <a:avLst/>
              <a:gdLst>
                <a:gd name="T0" fmla="*/ 6 w 6"/>
                <a:gd name="T1" fmla="*/ 1 h 5"/>
                <a:gd name="T2" fmla="*/ 5 w 6"/>
                <a:gd name="T3" fmla="*/ 4 h 5"/>
                <a:gd name="T4" fmla="*/ 4 w 6"/>
                <a:gd name="T5" fmla="*/ 5 h 5"/>
                <a:gd name="T6" fmla="*/ 0 w 6"/>
                <a:gd name="T7" fmla="*/ 1 h 5"/>
                <a:gd name="T8" fmla="*/ 5 w 6"/>
                <a:gd name="T9" fmla="*/ 0 h 5"/>
                <a:gd name="T10" fmla="*/ 6 w 6"/>
                <a:gd name="T11" fmla="*/ 1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" h="5">
                  <a:moveTo>
                    <a:pt x="6" y="1"/>
                  </a:moveTo>
                  <a:cubicBezTo>
                    <a:pt x="6" y="2"/>
                    <a:pt x="6" y="3"/>
                    <a:pt x="5" y="4"/>
                  </a:cubicBezTo>
                  <a:cubicBezTo>
                    <a:pt x="4" y="5"/>
                    <a:pt x="4" y="5"/>
                    <a:pt x="4" y="5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5" y="0"/>
                    <a:pt x="5" y="0"/>
                    <a:pt x="5" y="0"/>
                  </a:cubicBezTo>
                  <a:lnTo>
                    <a:pt x="6" y="1"/>
                  </a:lnTo>
                  <a:close/>
                </a:path>
              </a:pathLst>
            </a:custGeom>
            <a:solidFill>
              <a:srgbClr val="C1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44" name="Freeform 344">
              <a:extLst>
                <a:ext uri="{FF2B5EF4-FFF2-40B4-BE49-F238E27FC236}">
                  <a16:creationId xmlns:a16="http://schemas.microsoft.com/office/drawing/2014/main" id="{4D692247-492E-48C8-A101-5A78E27DF17B}"/>
                </a:ext>
              </a:extLst>
            </p:cNvPr>
            <p:cNvSpPr>
              <a:spLocks/>
            </p:cNvSpPr>
            <p:nvPr/>
          </p:nvSpPr>
          <p:spPr bwMode="auto">
            <a:xfrm>
              <a:off x="8289590" y="2307920"/>
              <a:ext cx="36291" cy="26824"/>
            </a:xfrm>
            <a:custGeom>
              <a:avLst/>
              <a:gdLst>
                <a:gd name="T0" fmla="*/ 2 w 12"/>
                <a:gd name="T1" fmla="*/ 8 h 9"/>
                <a:gd name="T2" fmla="*/ 12 w 12"/>
                <a:gd name="T3" fmla="*/ 6 h 9"/>
                <a:gd name="T4" fmla="*/ 7 w 12"/>
                <a:gd name="T5" fmla="*/ 0 h 9"/>
                <a:gd name="T6" fmla="*/ 0 w 12"/>
                <a:gd name="T7" fmla="*/ 2 h 9"/>
                <a:gd name="T8" fmla="*/ 2 w 12"/>
                <a:gd name="T9" fmla="*/ 8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9">
                  <a:moveTo>
                    <a:pt x="2" y="8"/>
                  </a:moveTo>
                  <a:cubicBezTo>
                    <a:pt x="3" y="9"/>
                    <a:pt x="11" y="4"/>
                    <a:pt x="12" y="6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7" y="0"/>
                    <a:pt x="1" y="2"/>
                    <a:pt x="0" y="2"/>
                  </a:cubicBezTo>
                  <a:lnTo>
                    <a:pt x="2" y="8"/>
                  </a:lnTo>
                  <a:close/>
                </a:path>
              </a:pathLst>
            </a:custGeom>
            <a:solidFill>
              <a:srgbClr val="8180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45" name="Freeform 345">
              <a:extLst>
                <a:ext uri="{FF2B5EF4-FFF2-40B4-BE49-F238E27FC236}">
                  <a16:creationId xmlns:a16="http://schemas.microsoft.com/office/drawing/2014/main" id="{AA5B60FD-DD81-4F82-8617-8FEC6E824DBA}"/>
                </a:ext>
              </a:extLst>
            </p:cNvPr>
            <p:cNvSpPr>
              <a:spLocks/>
            </p:cNvSpPr>
            <p:nvPr/>
          </p:nvSpPr>
          <p:spPr bwMode="auto">
            <a:xfrm>
              <a:off x="8226476" y="2222717"/>
              <a:ext cx="15778" cy="22090"/>
            </a:xfrm>
            <a:custGeom>
              <a:avLst/>
              <a:gdLst>
                <a:gd name="T0" fmla="*/ 4 w 5"/>
                <a:gd name="T1" fmla="*/ 1 h 7"/>
                <a:gd name="T2" fmla="*/ 1 w 5"/>
                <a:gd name="T3" fmla="*/ 1 h 7"/>
                <a:gd name="T4" fmla="*/ 0 w 5"/>
                <a:gd name="T5" fmla="*/ 2 h 7"/>
                <a:gd name="T6" fmla="*/ 4 w 5"/>
                <a:gd name="T7" fmla="*/ 7 h 7"/>
                <a:gd name="T8" fmla="*/ 5 w 5"/>
                <a:gd name="T9" fmla="*/ 2 h 7"/>
                <a:gd name="T10" fmla="*/ 4 w 5"/>
                <a:gd name="T11" fmla="*/ 1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" h="7">
                  <a:moveTo>
                    <a:pt x="4" y="1"/>
                  </a:moveTo>
                  <a:cubicBezTo>
                    <a:pt x="4" y="0"/>
                    <a:pt x="2" y="0"/>
                    <a:pt x="1" y="1"/>
                  </a:cubicBezTo>
                  <a:cubicBezTo>
                    <a:pt x="1" y="2"/>
                    <a:pt x="0" y="2"/>
                    <a:pt x="0" y="2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5" y="2"/>
                    <a:pt x="5" y="2"/>
                    <a:pt x="5" y="2"/>
                  </a:cubicBezTo>
                  <a:lnTo>
                    <a:pt x="4" y="1"/>
                  </a:lnTo>
                  <a:close/>
                </a:path>
              </a:pathLst>
            </a:custGeom>
            <a:solidFill>
              <a:srgbClr val="C1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46" name="Freeform 346">
              <a:extLst>
                <a:ext uri="{FF2B5EF4-FFF2-40B4-BE49-F238E27FC236}">
                  <a16:creationId xmlns:a16="http://schemas.microsoft.com/office/drawing/2014/main" id="{492BE64E-C87C-4CF3-8E30-946349AC4151}"/>
                </a:ext>
              </a:extLst>
            </p:cNvPr>
            <p:cNvSpPr>
              <a:spLocks/>
            </p:cNvSpPr>
            <p:nvPr/>
          </p:nvSpPr>
          <p:spPr bwMode="auto">
            <a:xfrm>
              <a:off x="8226476" y="2225872"/>
              <a:ext cx="28401" cy="41024"/>
            </a:xfrm>
            <a:custGeom>
              <a:avLst/>
              <a:gdLst>
                <a:gd name="T0" fmla="*/ 1 w 9"/>
                <a:gd name="T1" fmla="*/ 10 h 13"/>
                <a:gd name="T2" fmla="*/ 4 w 9"/>
                <a:gd name="T3" fmla="*/ 0 h 13"/>
                <a:gd name="T4" fmla="*/ 9 w 9"/>
                <a:gd name="T5" fmla="*/ 6 h 13"/>
                <a:gd name="T6" fmla="*/ 6 w 9"/>
                <a:gd name="T7" fmla="*/ 13 h 13"/>
                <a:gd name="T8" fmla="*/ 1 w 9"/>
                <a:gd name="T9" fmla="*/ 1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13">
                  <a:moveTo>
                    <a:pt x="1" y="10"/>
                  </a:moveTo>
                  <a:cubicBezTo>
                    <a:pt x="0" y="9"/>
                    <a:pt x="6" y="2"/>
                    <a:pt x="4" y="0"/>
                  </a:cubicBezTo>
                  <a:cubicBezTo>
                    <a:pt x="9" y="6"/>
                    <a:pt x="9" y="6"/>
                    <a:pt x="9" y="6"/>
                  </a:cubicBezTo>
                  <a:cubicBezTo>
                    <a:pt x="9" y="6"/>
                    <a:pt x="6" y="11"/>
                    <a:pt x="6" y="13"/>
                  </a:cubicBezTo>
                  <a:lnTo>
                    <a:pt x="1" y="10"/>
                  </a:lnTo>
                  <a:close/>
                </a:path>
              </a:pathLst>
            </a:custGeom>
            <a:solidFill>
              <a:srgbClr val="8180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47" name="Freeform 347">
              <a:extLst>
                <a:ext uri="{FF2B5EF4-FFF2-40B4-BE49-F238E27FC236}">
                  <a16:creationId xmlns:a16="http://schemas.microsoft.com/office/drawing/2014/main" id="{A3657F2B-195D-4B22-B5A4-2A669F2199D0}"/>
                </a:ext>
              </a:extLst>
            </p:cNvPr>
            <p:cNvSpPr>
              <a:spLocks/>
            </p:cNvSpPr>
            <p:nvPr/>
          </p:nvSpPr>
          <p:spPr bwMode="auto">
            <a:xfrm>
              <a:off x="8229632" y="2251118"/>
              <a:ext cx="78892" cy="80471"/>
            </a:xfrm>
            <a:custGeom>
              <a:avLst/>
              <a:gdLst>
                <a:gd name="T0" fmla="*/ 10 w 25"/>
                <a:gd name="T1" fmla="*/ 14 h 26"/>
                <a:gd name="T2" fmla="*/ 10 w 25"/>
                <a:gd name="T3" fmla="*/ 14 h 26"/>
                <a:gd name="T4" fmla="*/ 21 w 25"/>
                <a:gd name="T5" fmla="*/ 26 h 26"/>
                <a:gd name="T6" fmla="*/ 25 w 25"/>
                <a:gd name="T7" fmla="*/ 17 h 26"/>
                <a:gd name="T8" fmla="*/ 23 w 25"/>
                <a:gd name="T9" fmla="*/ 14 h 26"/>
                <a:gd name="T10" fmla="*/ 22 w 25"/>
                <a:gd name="T11" fmla="*/ 15 h 26"/>
                <a:gd name="T12" fmla="*/ 16 w 25"/>
                <a:gd name="T13" fmla="*/ 9 h 26"/>
                <a:gd name="T14" fmla="*/ 11 w 25"/>
                <a:gd name="T15" fmla="*/ 2 h 26"/>
                <a:gd name="T16" fmla="*/ 12 w 25"/>
                <a:gd name="T17" fmla="*/ 2 h 26"/>
                <a:gd name="T18" fmla="*/ 10 w 25"/>
                <a:gd name="T19" fmla="*/ 0 h 26"/>
                <a:gd name="T20" fmla="*/ 0 w 25"/>
                <a:gd name="T21" fmla="*/ 2 h 26"/>
                <a:gd name="T22" fmla="*/ 10 w 25"/>
                <a:gd name="T23" fmla="*/ 14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5" h="26">
                  <a:moveTo>
                    <a:pt x="10" y="14"/>
                  </a:moveTo>
                  <a:cubicBezTo>
                    <a:pt x="10" y="14"/>
                    <a:pt x="10" y="14"/>
                    <a:pt x="10" y="14"/>
                  </a:cubicBezTo>
                  <a:cubicBezTo>
                    <a:pt x="21" y="26"/>
                    <a:pt x="21" y="26"/>
                    <a:pt x="21" y="26"/>
                  </a:cubicBezTo>
                  <a:cubicBezTo>
                    <a:pt x="20" y="25"/>
                    <a:pt x="25" y="17"/>
                    <a:pt x="25" y="17"/>
                  </a:cubicBezTo>
                  <a:cubicBezTo>
                    <a:pt x="23" y="14"/>
                    <a:pt x="23" y="14"/>
                    <a:pt x="23" y="14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19" y="13"/>
                    <a:pt x="16" y="9"/>
                  </a:cubicBezTo>
                  <a:cubicBezTo>
                    <a:pt x="13" y="6"/>
                    <a:pt x="11" y="2"/>
                    <a:pt x="11" y="2"/>
                  </a:cubicBezTo>
                  <a:cubicBezTo>
                    <a:pt x="12" y="2"/>
                    <a:pt x="12" y="2"/>
                    <a:pt x="12" y="2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0" y="0"/>
                    <a:pt x="1" y="3"/>
                    <a:pt x="0" y="2"/>
                  </a:cubicBezTo>
                  <a:lnTo>
                    <a:pt x="10" y="14"/>
                  </a:lnTo>
                  <a:close/>
                </a:path>
              </a:pathLst>
            </a:custGeom>
            <a:solidFill>
              <a:srgbClr val="D3D3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48" name="Freeform 348">
              <a:extLst>
                <a:ext uri="{FF2B5EF4-FFF2-40B4-BE49-F238E27FC236}">
                  <a16:creationId xmlns:a16="http://schemas.microsoft.com/office/drawing/2014/main" id="{BB9537CE-67CF-46AF-9E2A-7A07D67B0500}"/>
                </a:ext>
              </a:extLst>
            </p:cNvPr>
            <p:cNvSpPr>
              <a:spLocks/>
            </p:cNvSpPr>
            <p:nvPr/>
          </p:nvSpPr>
          <p:spPr bwMode="auto">
            <a:xfrm>
              <a:off x="8229632" y="2235339"/>
              <a:ext cx="88359" cy="93093"/>
            </a:xfrm>
            <a:custGeom>
              <a:avLst/>
              <a:gdLst>
                <a:gd name="T0" fmla="*/ 6 w 28"/>
                <a:gd name="T1" fmla="*/ 23 h 30"/>
                <a:gd name="T2" fmla="*/ 28 w 28"/>
                <a:gd name="T3" fmla="*/ 27 h 30"/>
                <a:gd name="T4" fmla="*/ 15 w 28"/>
                <a:gd name="T5" fmla="*/ 15 h 30"/>
                <a:gd name="T6" fmla="*/ 5 w 28"/>
                <a:gd name="T7" fmla="*/ 0 h 30"/>
                <a:gd name="T8" fmla="*/ 6 w 28"/>
                <a:gd name="T9" fmla="*/ 23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" h="30">
                  <a:moveTo>
                    <a:pt x="6" y="23"/>
                  </a:moveTo>
                  <a:cubicBezTo>
                    <a:pt x="18" y="30"/>
                    <a:pt x="28" y="27"/>
                    <a:pt x="28" y="27"/>
                  </a:cubicBezTo>
                  <a:cubicBezTo>
                    <a:pt x="28" y="27"/>
                    <a:pt x="22" y="23"/>
                    <a:pt x="15" y="15"/>
                  </a:cubicBezTo>
                  <a:cubicBezTo>
                    <a:pt x="8" y="7"/>
                    <a:pt x="5" y="0"/>
                    <a:pt x="5" y="0"/>
                  </a:cubicBezTo>
                  <a:cubicBezTo>
                    <a:pt x="5" y="0"/>
                    <a:pt x="0" y="10"/>
                    <a:pt x="6" y="23"/>
                  </a:cubicBezTo>
                </a:path>
              </a:pathLst>
            </a:custGeom>
            <a:solidFill>
              <a:srgbClr val="D9CE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49" name="Freeform 349">
              <a:extLst>
                <a:ext uri="{FF2B5EF4-FFF2-40B4-BE49-F238E27FC236}">
                  <a16:creationId xmlns:a16="http://schemas.microsoft.com/office/drawing/2014/main" id="{A6C4E49B-8802-4252-8183-4DB840847A50}"/>
                </a:ext>
              </a:extLst>
            </p:cNvPr>
            <p:cNvSpPr>
              <a:spLocks/>
            </p:cNvSpPr>
            <p:nvPr/>
          </p:nvSpPr>
          <p:spPr bwMode="auto">
            <a:xfrm>
              <a:off x="8261189" y="2295298"/>
              <a:ext cx="47335" cy="23668"/>
            </a:xfrm>
            <a:custGeom>
              <a:avLst/>
              <a:gdLst>
                <a:gd name="T0" fmla="*/ 0 w 15"/>
                <a:gd name="T1" fmla="*/ 5 h 8"/>
                <a:gd name="T2" fmla="*/ 15 w 15"/>
                <a:gd name="T3" fmla="*/ 7 h 8"/>
                <a:gd name="T4" fmla="*/ 6 w 15"/>
                <a:gd name="T5" fmla="*/ 0 h 8"/>
                <a:gd name="T6" fmla="*/ 0 w 15"/>
                <a:gd name="T7" fmla="*/ 5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5" h="8">
                  <a:moveTo>
                    <a:pt x="0" y="5"/>
                  </a:moveTo>
                  <a:cubicBezTo>
                    <a:pt x="10" y="8"/>
                    <a:pt x="15" y="7"/>
                    <a:pt x="15" y="7"/>
                  </a:cubicBezTo>
                  <a:cubicBezTo>
                    <a:pt x="15" y="7"/>
                    <a:pt x="9" y="4"/>
                    <a:pt x="6" y="0"/>
                  </a:cubicBezTo>
                  <a:lnTo>
                    <a:pt x="0" y="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50" name="Freeform 350">
              <a:extLst>
                <a:ext uri="{FF2B5EF4-FFF2-40B4-BE49-F238E27FC236}">
                  <a16:creationId xmlns:a16="http://schemas.microsoft.com/office/drawing/2014/main" id="{DF51D4CB-05FC-4854-BA7D-01A7270A5256}"/>
                </a:ext>
              </a:extLst>
            </p:cNvPr>
            <p:cNvSpPr>
              <a:spLocks/>
            </p:cNvSpPr>
            <p:nvPr/>
          </p:nvSpPr>
          <p:spPr bwMode="auto">
            <a:xfrm>
              <a:off x="8239099" y="2247962"/>
              <a:ext cx="25246" cy="47335"/>
            </a:xfrm>
            <a:custGeom>
              <a:avLst/>
              <a:gdLst>
                <a:gd name="T0" fmla="*/ 3 w 8"/>
                <a:gd name="T1" fmla="*/ 15 h 15"/>
                <a:gd name="T2" fmla="*/ 2 w 8"/>
                <a:gd name="T3" fmla="*/ 0 h 15"/>
                <a:gd name="T4" fmla="*/ 8 w 8"/>
                <a:gd name="T5" fmla="*/ 10 h 15"/>
                <a:gd name="T6" fmla="*/ 3 w 8"/>
                <a:gd name="T7" fmla="*/ 1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5">
                  <a:moveTo>
                    <a:pt x="3" y="15"/>
                  </a:moveTo>
                  <a:cubicBezTo>
                    <a:pt x="0" y="5"/>
                    <a:pt x="2" y="0"/>
                    <a:pt x="2" y="0"/>
                  </a:cubicBezTo>
                  <a:cubicBezTo>
                    <a:pt x="2" y="0"/>
                    <a:pt x="4" y="5"/>
                    <a:pt x="8" y="10"/>
                  </a:cubicBezTo>
                  <a:lnTo>
                    <a:pt x="3" y="1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51" name="Freeform 351">
              <a:extLst>
                <a:ext uri="{FF2B5EF4-FFF2-40B4-BE49-F238E27FC236}">
                  <a16:creationId xmlns:a16="http://schemas.microsoft.com/office/drawing/2014/main" id="{0602D684-440B-43F5-AF1C-64DD4214C12E}"/>
                </a:ext>
              </a:extLst>
            </p:cNvPr>
            <p:cNvSpPr>
              <a:spLocks/>
            </p:cNvSpPr>
            <p:nvPr/>
          </p:nvSpPr>
          <p:spPr bwMode="auto">
            <a:xfrm>
              <a:off x="8251722" y="2288986"/>
              <a:ext cx="15778" cy="15778"/>
            </a:xfrm>
            <a:custGeom>
              <a:avLst/>
              <a:gdLst>
                <a:gd name="T0" fmla="*/ 0 w 10"/>
                <a:gd name="T1" fmla="*/ 4 h 10"/>
                <a:gd name="T2" fmla="*/ 2 w 10"/>
                <a:gd name="T3" fmla="*/ 6 h 10"/>
                <a:gd name="T4" fmla="*/ 0 w 10"/>
                <a:gd name="T5" fmla="*/ 8 h 10"/>
                <a:gd name="T6" fmla="*/ 2 w 10"/>
                <a:gd name="T7" fmla="*/ 10 h 10"/>
                <a:gd name="T8" fmla="*/ 4 w 10"/>
                <a:gd name="T9" fmla="*/ 8 h 10"/>
                <a:gd name="T10" fmla="*/ 6 w 10"/>
                <a:gd name="T11" fmla="*/ 10 h 10"/>
                <a:gd name="T12" fmla="*/ 8 w 10"/>
                <a:gd name="T13" fmla="*/ 10 h 10"/>
                <a:gd name="T14" fmla="*/ 6 w 10"/>
                <a:gd name="T15" fmla="*/ 6 h 10"/>
                <a:gd name="T16" fmla="*/ 10 w 10"/>
                <a:gd name="T17" fmla="*/ 2 h 10"/>
                <a:gd name="T18" fmla="*/ 10 w 10"/>
                <a:gd name="T19" fmla="*/ 0 h 10"/>
                <a:gd name="T20" fmla="*/ 4 w 10"/>
                <a:gd name="T21" fmla="*/ 6 h 10"/>
                <a:gd name="T22" fmla="*/ 2 w 10"/>
                <a:gd name="T23" fmla="*/ 2 h 10"/>
                <a:gd name="T24" fmla="*/ 0 w 10"/>
                <a:gd name="T25" fmla="*/ 4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0" h="10">
                  <a:moveTo>
                    <a:pt x="0" y="4"/>
                  </a:moveTo>
                  <a:lnTo>
                    <a:pt x="2" y="6"/>
                  </a:lnTo>
                  <a:lnTo>
                    <a:pt x="0" y="8"/>
                  </a:lnTo>
                  <a:lnTo>
                    <a:pt x="2" y="10"/>
                  </a:lnTo>
                  <a:lnTo>
                    <a:pt x="4" y="8"/>
                  </a:lnTo>
                  <a:lnTo>
                    <a:pt x="6" y="10"/>
                  </a:lnTo>
                  <a:lnTo>
                    <a:pt x="8" y="10"/>
                  </a:lnTo>
                  <a:lnTo>
                    <a:pt x="6" y="6"/>
                  </a:lnTo>
                  <a:lnTo>
                    <a:pt x="10" y="2"/>
                  </a:lnTo>
                  <a:lnTo>
                    <a:pt x="10" y="0"/>
                  </a:lnTo>
                  <a:lnTo>
                    <a:pt x="4" y="6"/>
                  </a:lnTo>
                  <a:lnTo>
                    <a:pt x="2" y="2"/>
                  </a:lnTo>
                  <a:lnTo>
                    <a:pt x="0" y="4"/>
                  </a:lnTo>
                  <a:close/>
                </a:path>
              </a:pathLst>
            </a:custGeom>
            <a:solidFill>
              <a:srgbClr val="01010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52" name="Freeform 352">
              <a:extLst>
                <a:ext uri="{FF2B5EF4-FFF2-40B4-BE49-F238E27FC236}">
                  <a16:creationId xmlns:a16="http://schemas.microsoft.com/office/drawing/2014/main" id="{0EF7096D-53C6-42EF-BF0D-DBB6E7AC5C8E}"/>
                </a:ext>
              </a:extLst>
            </p:cNvPr>
            <p:cNvSpPr>
              <a:spLocks/>
            </p:cNvSpPr>
            <p:nvPr/>
          </p:nvSpPr>
          <p:spPr bwMode="auto">
            <a:xfrm>
              <a:off x="6949999" y="1239720"/>
              <a:ext cx="113605" cy="102560"/>
            </a:xfrm>
            <a:custGeom>
              <a:avLst/>
              <a:gdLst>
                <a:gd name="T0" fmla="*/ 37 w 37"/>
                <a:gd name="T1" fmla="*/ 1 h 33"/>
                <a:gd name="T2" fmla="*/ 2 w 37"/>
                <a:gd name="T3" fmla="*/ 20 h 33"/>
                <a:gd name="T4" fmla="*/ 0 w 37"/>
                <a:gd name="T5" fmla="*/ 24 h 33"/>
                <a:gd name="T6" fmla="*/ 26 w 37"/>
                <a:gd name="T7" fmla="*/ 33 h 33"/>
                <a:gd name="T8" fmla="*/ 37 w 37"/>
                <a:gd name="T9" fmla="*/ 1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" h="33">
                  <a:moveTo>
                    <a:pt x="37" y="1"/>
                  </a:moveTo>
                  <a:cubicBezTo>
                    <a:pt x="36" y="0"/>
                    <a:pt x="8" y="3"/>
                    <a:pt x="2" y="20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26" y="33"/>
                    <a:pt x="26" y="33"/>
                    <a:pt x="26" y="33"/>
                  </a:cubicBezTo>
                  <a:lnTo>
                    <a:pt x="37" y="1"/>
                  </a:lnTo>
                  <a:close/>
                </a:path>
              </a:pathLst>
            </a:custGeom>
            <a:solidFill>
              <a:srgbClr val="D3D3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53" name="Freeform 353">
              <a:extLst>
                <a:ext uri="{FF2B5EF4-FFF2-40B4-BE49-F238E27FC236}">
                  <a16:creationId xmlns:a16="http://schemas.microsoft.com/office/drawing/2014/main" id="{0041AB05-CC23-4FF7-9D16-37D463A8200F}"/>
                </a:ext>
              </a:extLst>
            </p:cNvPr>
            <p:cNvSpPr>
              <a:spLocks/>
            </p:cNvSpPr>
            <p:nvPr/>
          </p:nvSpPr>
          <p:spPr bwMode="auto">
            <a:xfrm>
              <a:off x="7005224" y="1242875"/>
              <a:ext cx="124650" cy="189341"/>
            </a:xfrm>
            <a:custGeom>
              <a:avLst/>
              <a:gdLst>
                <a:gd name="T0" fmla="*/ 34 w 40"/>
                <a:gd name="T1" fmla="*/ 38 h 61"/>
                <a:gd name="T2" fmla="*/ 19 w 40"/>
                <a:gd name="T3" fmla="*/ 0 h 61"/>
                <a:gd name="T4" fmla="*/ 0 w 40"/>
                <a:gd name="T5" fmla="*/ 52 h 61"/>
                <a:gd name="T6" fmla="*/ 26 w 40"/>
                <a:gd name="T7" fmla="*/ 61 h 61"/>
                <a:gd name="T8" fmla="*/ 34 w 40"/>
                <a:gd name="T9" fmla="*/ 38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61">
                  <a:moveTo>
                    <a:pt x="34" y="38"/>
                  </a:moveTo>
                  <a:cubicBezTo>
                    <a:pt x="40" y="20"/>
                    <a:pt x="21" y="1"/>
                    <a:pt x="19" y="0"/>
                  </a:cubicBezTo>
                  <a:cubicBezTo>
                    <a:pt x="0" y="52"/>
                    <a:pt x="0" y="52"/>
                    <a:pt x="0" y="52"/>
                  </a:cubicBezTo>
                  <a:cubicBezTo>
                    <a:pt x="26" y="61"/>
                    <a:pt x="26" y="61"/>
                    <a:pt x="26" y="61"/>
                  </a:cubicBezTo>
                  <a:lnTo>
                    <a:pt x="34" y="38"/>
                  </a:lnTo>
                  <a:close/>
                </a:path>
              </a:pathLst>
            </a:custGeom>
            <a:solidFill>
              <a:srgbClr val="2A4A9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54" name="Freeform 354">
              <a:extLst>
                <a:ext uri="{FF2B5EF4-FFF2-40B4-BE49-F238E27FC236}">
                  <a16:creationId xmlns:a16="http://schemas.microsoft.com/office/drawing/2014/main" id="{A174078D-A427-4894-8E6D-42AF1C182698}"/>
                </a:ext>
              </a:extLst>
            </p:cNvPr>
            <p:cNvSpPr>
              <a:spLocks/>
            </p:cNvSpPr>
            <p:nvPr/>
          </p:nvSpPr>
          <p:spPr bwMode="auto">
            <a:xfrm>
              <a:off x="6927909" y="1315456"/>
              <a:ext cx="102560" cy="89938"/>
            </a:xfrm>
            <a:custGeom>
              <a:avLst/>
              <a:gdLst>
                <a:gd name="T0" fmla="*/ 65 w 65"/>
                <a:gd name="T1" fmla="*/ 17 h 57"/>
                <a:gd name="T2" fmla="*/ 14 w 65"/>
                <a:gd name="T3" fmla="*/ 0 h 57"/>
                <a:gd name="T4" fmla="*/ 0 w 65"/>
                <a:gd name="T5" fmla="*/ 39 h 57"/>
                <a:gd name="T6" fmla="*/ 49 w 65"/>
                <a:gd name="T7" fmla="*/ 57 h 57"/>
                <a:gd name="T8" fmla="*/ 65 w 65"/>
                <a:gd name="T9" fmla="*/ 17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57">
                  <a:moveTo>
                    <a:pt x="65" y="17"/>
                  </a:moveTo>
                  <a:lnTo>
                    <a:pt x="14" y="0"/>
                  </a:lnTo>
                  <a:lnTo>
                    <a:pt x="0" y="39"/>
                  </a:lnTo>
                  <a:lnTo>
                    <a:pt x="49" y="57"/>
                  </a:lnTo>
                  <a:lnTo>
                    <a:pt x="65" y="17"/>
                  </a:lnTo>
                  <a:close/>
                </a:path>
              </a:pathLst>
            </a:custGeom>
            <a:solidFill>
              <a:srgbClr val="B62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55" name="Freeform 355">
              <a:extLst>
                <a:ext uri="{FF2B5EF4-FFF2-40B4-BE49-F238E27FC236}">
                  <a16:creationId xmlns:a16="http://schemas.microsoft.com/office/drawing/2014/main" id="{A1D5BBE7-4822-4D28-A616-53E23342F05B}"/>
                </a:ext>
              </a:extLst>
            </p:cNvPr>
            <p:cNvSpPr>
              <a:spLocks/>
            </p:cNvSpPr>
            <p:nvPr/>
          </p:nvSpPr>
          <p:spPr bwMode="auto">
            <a:xfrm>
              <a:off x="6940532" y="1320189"/>
              <a:ext cx="86782" cy="53647"/>
            </a:xfrm>
            <a:custGeom>
              <a:avLst/>
              <a:gdLst>
                <a:gd name="T0" fmla="*/ 1 w 28"/>
                <a:gd name="T1" fmla="*/ 9 h 17"/>
                <a:gd name="T2" fmla="*/ 3 w 28"/>
                <a:gd name="T3" fmla="*/ 9 h 17"/>
                <a:gd name="T4" fmla="*/ 5 w 28"/>
                <a:gd name="T5" fmla="*/ 11 h 17"/>
                <a:gd name="T6" fmla="*/ 7 w 28"/>
                <a:gd name="T7" fmla="*/ 11 h 17"/>
                <a:gd name="T8" fmla="*/ 9 w 28"/>
                <a:gd name="T9" fmla="*/ 13 h 17"/>
                <a:gd name="T10" fmla="*/ 12 w 28"/>
                <a:gd name="T11" fmla="*/ 12 h 17"/>
                <a:gd name="T12" fmla="*/ 13 w 28"/>
                <a:gd name="T13" fmla="*/ 14 h 17"/>
                <a:gd name="T14" fmla="*/ 16 w 28"/>
                <a:gd name="T15" fmla="*/ 14 h 17"/>
                <a:gd name="T16" fmla="*/ 18 w 28"/>
                <a:gd name="T17" fmla="*/ 16 h 17"/>
                <a:gd name="T18" fmla="*/ 20 w 28"/>
                <a:gd name="T19" fmla="*/ 16 h 17"/>
                <a:gd name="T20" fmla="*/ 22 w 28"/>
                <a:gd name="T21" fmla="*/ 17 h 17"/>
                <a:gd name="T22" fmla="*/ 25 w 28"/>
                <a:gd name="T23" fmla="*/ 17 h 17"/>
                <a:gd name="T24" fmla="*/ 28 w 28"/>
                <a:gd name="T25" fmla="*/ 9 h 17"/>
                <a:gd name="T26" fmla="*/ 25 w 28"/>
                <a:gd name="T27" fmla="*/ 9 h 17"/>
                <a:gd name="T28" fmla="*/ 23 w 28"/>
                <a:gd name="T29" fmla="*/ 7 h 17"/>
                <a:gd name="T30" fmla="*/ 21 w 28"/>
                <a:gd name="T31" fmla="*/ 8 h 17"/>
                <a:gd name="T32" fmla="*/ 19 w 28"/>
                <a:gd name="T33" fmla="*/ 6 h 17"/>
                <a:gd name="T34" fmla="*/ 16 w 28"/>
                <a:gd name="T35" fmla="*/ 6 h 17"/>
                <a:gd name="T36" fmla="*/ 15 w 28"/>
                <a:gd name="T37" fmla="*/ 4 h 17"/>
                <a:gd name="T38" fmla="*/ 12 w 28"/>
                <a:gd name="T39" fmla="*/ 4 h 17"/>
                <a:gd name="T40" fmla="*/ 10 w 28"/>
                <a:gd name="T41" fmla="*/ 3 h 17"/>
                <a:gd name="T42" fmla="*/ 8 w 28"/>
                <a:gd name="T43" fmla="*/ 3 h 17"/>
                <a:gd name="T44" fmla="*/ 6 w 28"/>
                <a:gd name="T45" fmla="*/ 1 h 17"/>
                <a:gd name="T46" fmla="*/ 4 w 28"/>
                <a:gd name="T47" fmla="*/ 1 h 17"/>
                <a:gd name="T48" fmla="*/ 2 w 28"/>
                <a:gd name="T49" fmla="*/ 0 h 17"/>
                <a:gd name="T50" fmla="*/ 0 w 28"/>
                <a:gd name="T51" fmla="*/ 8 h 17"/>
                <a:gd name="T52" fmla="*/ 1 w 28"/>
                <a:gd name="T53" fmla="*/ 9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28" h="17">
                  <a:moveTo>
                    <a:pt x="1" y="9"/>
                  </a:moveTo>
                  <a:cubicBezTo>
                    <a:pt x="2" y="10"/>
                    <a:pt x="2" y="9"/>
                    <a:pt x="3" y="9"/>
                  </a:cubicBezTo>
                  <a:cubicBezTo>
                    <a:pt x="4" y="10"/>
                    <a:pt x="4" y="11"/>
                    <a:pt x="5" y="11"/>
                  </a:cubicBezTo>
                  <a:cubicBezTo>
                    <a:pt x="6" y="11"/>
                    <a:pt x="7" y="11"/>
                    <a:pt x="7" y="11"/>
                  </a:cubicBezTo>
                  <a:cubicBezTo>
                    <a:pt x="8" y="11"/>
                    <a:pt x="8" y="12"/>
                    <a:pt x="9" y="13"/>
                  </a:cubicBezTo>
                  <a:cubicBezTo>
                    <a:pt x="10" y="13"/>
                    <a:pt x="11" y="12"/>
                    <a:pt x="12" y="12"/>
                  </a:cubicBezTo>
                  <a:cubicBezTo>
                    <a:pt x="13" y="13"/>
                    <a:pt x="13" y="14"/>
                    <a:pt x="13" y="14"/>
                  </a:cubicBezTo>
                  <a:cubicBezTo>
                    <a:pt x="14" y="14"/>
                    <a:pt x="15" y="14"/>
                    <a:pt x="16" y="14"/>
                  </a:cubicBezTo>
                  <a:cubicBezTo>
                    <a:pt x="17" y="14"/>
                    <a:pt x="17" y="15"/>
                    <a:pt x="18" y="16"/>
                  </a:cubicBezTo>
                  <a:cubicBezTo>
                    <a:pt x="19" y="16"/>
                    <a:pt x="19" y="15"/>
                    <a:pt x="20" y="16"/>
                  </a:cubicBezTo>
                  <a:cubicBezTo>
                    <a:pt x="21" y="16"/>
                    <a:pt x="21" y="17"/>
                    <a:pt x="22" y="17"/>
                  </a:cubicBezTo>
                  <a:cubicBezTo>
                    <a:pt x="23" y="17"/>
                    <a:pt x="24" y="17"/>
                    <a:pt x="25" y="17"/>
                  </a:cubicBezTo>
                  <a:cubicBezTo>
                    <a:pt x="28" y="9"/>
                    <a:pt x="28" y="9"/>
                    <a:pt x="28" y="9"/>
                  </a:cubicBezTo>
                  <a:cubicBezTo>
                    <a:pt x="27" y="9"/>
                    <a:pt x="26" y="9"/>
                    <a:pt x="25" y="9"/>
                  </a:cubicBezTo>
                  <a:cubicBezTo>
                    <a:pt x="24" y="9"/>
                    <a:pt x="24" y="8"/>
                    <a:pt x="23" y="7"/>
                  </a:cubicBezTo>
                  <a:cubicBezTo>
                    <a:pt x="22" y="7"/>
                    <a:pt x="22" y="8"/>
                    <a:pt x="21" y="8"/>
                  </a:cubicBezTo>
                  <a:cubicBezTo>
                    <a:pt x="20" y="7"/>
                    <a:pt x="20" y="6"/>
                    <a:pt x="19" y="6"/>
                  </a:cubicBezTo>
                  <a:cubicBezTo>
                    <a:pt x="18" y="6"/>
                    <a:pt x="17" y="6"/>
                    <a:pt x="16" y="6"/>
                  </a:cubicBezTo>
                  <a:cubicBezTo>
                    <a:pt x="16" y="6"/>
                    <a:pt x="15" y="5"/>
                    <a:pt x="15" y="4"/>
                  </a:cubicBezTo>
                  <a:cubicBezTo>
                    <a:pt x="14" y="4"/>
                    <a:pt x="13" y="5"/>
                    <a:pt x="12" y="4"/>
                  </a:cubicBezTo>
                  <a:cubicBezTo>
                    <a:pt x="11" y="4"/>
                    <a:pt x="11" y="3"/>
                    <a:pt x="10" y="3"/>
                  </a:cubicBezTo>
                  <a:cubicBezTo>
                    <a:pt x="9" y="2"/>
                    <a:pt x="9" y="3"/>
                    <a:pt x="8" y="3"/>
                  </a:cubicBezTo>
                  <a:cubicBezTo>
                    <a:pt x="7" y="3"/>
                    <a:pt x="7" y="2"/>
                    <a:pt x="6" y="1"/>
                  </a:cubicBezTo>
                  <a:cubicBezTo>
                    <a:pt x="5" y="1"/>
                    <a:pt x="5" y="2"/>
                    <a:pt x="4" y="1"/>
                  </a:cubicBezTo>
                  <a:cubicBezTo>
                    <a:pt x="3" y="1"/>
                    <a:pt x="3" y="1"/>
                    <a:pt x="2" y="0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9"/>
                    <a:pt x="0" y="9"/>
                    <a:pt x="1" y="9"/>
                  </a:cubicBezTo>
                  <a:close/>
                </a:path>
              </a:pathLst>
            </a:custGeom>
            <a:solidFill>
              <a:srgbClr val="2A4A9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56" name="Freeform 356">
              <a:extLst>
                <a:ext uri="{FF2B5EF4-FFF2-40B4-BE49-F238E27FC236}">
                  <a16:creationId xmlns:a16="http://schemas.microsoft.com/office/drawing/2014/main" id="{0FD583B7-A583-4CA5-8240-73CC11E07FF4}"/>
                </a:ext>
              </a:extLst>
            </p:cNvPr>
            <p:cNvSpPr>
              <a:spLocks/>
            </p:cNvSpPr>
            <p:nvPr/>
          </p:nvSpPr>
          <p:spPr bwMode="auto">
            <a:xfrm>
              <a:off x="6943688" y="1329656"/>
              <a:ext cx="80471" cy="37868"/>
            </a:xfrm>
            <a:custGeom>
              <a:avLst/>
              <a:gdLst>
                <a:gd name="T0" fmla="*/ 1 w 26"/>
                <a:gd name="T1" fmla="*/ 4 h 12"/>
                <a:gd name="T2" fmla="*/ 3 w 26"/>
                <a:gd name="T3" fmla="*/ 4 h 12"/>
                <a:gd name="T4" fmla="*/ 5 w 26"/>
                <a:gd name="T5" fmla="*/ 5 h 12"/>
                <a:gd name="T6" fmla="*/ 7 w 26"/>
                <a:gd name="T7" fmla="*/ 5 h 12"/>
                <a:gd name="T8" fmla="*/ 9 w 26"/>
                <a:gd name="T9" fmla="*/ 7 h 12"/>
                <a:gd name="T10" fmla="*/ 12 w 26"/>
                <a:gd name="T11" fmla="*/ 7 h 12"/>
                <a:gd name="T12" fmla="*/ 14 w 26"/>
                <a:gd name="T13" fmla="*/ 8 h 12"/>
                <a:gd name="T14" fmla="*/ 16 w 26"/>
                <a:gd name="T15" fmla="*/ 8 h 12"/>
                <a:gd name="T16" fmla="*/ 18 w 26"/>
                <a:gd name="T17" fmla="*/ 10 h 12"/>
                <a:gd name="T18" fmla="*/ 20 w 26"/>
                <a:gd name="T19" fmla="*/ 10 h 12"/>
                <a:gd name="T20" fmla="*/ 22 w 26"/>
                <a:gd name="T21" fmla="*/ 11 h 12"/>
                <a:gd name="T22" fmla="*/ 25 w 26"/>
                <a:gd name="T23" fmla="*/ 11 h 12"/>
                <a:gd name="T24" fmla="*/ 26 w 26"/>
                <a:gd name="T25" fmla="*/ 8 h 12"/>
                <a:gd name="T26" fmla="*/ 23 w 26"/>
                <a:gd name="T27" fmla="*/ 9 h 12"/>
                <a:gd name="T28" fmla="*/ 21 w 26"/>
                <a:gd name="T29" fmla="*/ 7 h 12"/>
                <a:gd name="T30" fmla="*/ 19 w 26"/>
                <a:gd name="T31" fmla="*/ 7 h 12"/>
                <a:gd name="T32" fmla="*/ 17 w 26"/>
                <a:gd name="T33" fmla="*/ 6 h 12"/>
                <a:gd name="T34" fmla="*/ 14 w 26"/>
                <a:gd name="T35" fmla="*/ 6 h 12"/>
                <a:gd name="T36" fmla="*/ 13 w 26"/>
                <a:gd name="T37" fmla="*/ 4 h 12"/>
                <a:gd name="T38" fmla="*/ 10 w 26"/>
                <a:gd name="T39" fmla="*/ 4 h 12"/>
                <a:gd name="T40" fmla="*/ 8 w 26"/>
                <a:gd name="T41" fmla="*/ 3 h 12"/>
                <a:gd name="T42" fmla="*/ 6 w 26"/>
                <a:gd name="T43" fmla="*/ 3 h 12"/>
                <a:gd name="T44" fmla="*/ 4 w 26"/>
                <a:gd name="T45" fmla="*/ 1 h 12"/>
                <a:gd name="T46" fmla="*/ 2 w 26"/>
                <a:gd name="T47" fmla="*/ 1 h 12"/>
                <a:gd name="T48" fmla="*/ 0 w 26"/>
                <a:gd name="T49" fmla="*/ 0 h 12"/>
                <a:gd name="T50" fmla="*/ 0 w 26"/>
                <a:gd name="T51" fmla="*/ 3 h 12"/>
                <a:gd name="T52" fmla="*/ 1 w 26"/>
                <a:gd name="T53" fmla="*/ 4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26" h="12">
                  <a:moveTo>
                    <a:pt x="1" y="4"/>
                  </a:moveTo>
                  <a:cubicBezTo>
                    <a:pt x="2" y="4"/>
                    <a:pt x="2" y="3"/>
                    <a:pt x="3" y="4"/>
                  </a:cubicBezTo>
                  <a:cubicBezTo>
                    <a:pt x="4" y="4"/>
                    <a:pt x="4" y="5"/>
                    <a:pt x="5" y="5"/>
                  </a:cubicBezTo>
                  <a:cubicBezTo>
                    <a:pt x="6" y="6"/>
                    <a:pt x="7" y="5"/>
                    <a:pt x="7" y="5"/>
                  </a:cubicBezTo>
                  <a:cubicBezTo>
                    <a:pt x="8" y="5"/>
                    <a:pt x="8" y="6"/>
                    <a:pt x="9" y="7"/>
                  </a:cubicBezTo>
                  <a:cubicBezTo>
                    <a:pt x="10" y="7"/>
                    <a:pt x="11" y="6"/>
                    <a:pt x="12" y="7"/>
                  </a:cubicBezTo>
                  <a:cubicBezTo>
                    <a:pt x="13" y="7"/>
                    <a:pt x="13" y="8"/>
                    <a:pt x="14" y="8"/>
                  </a:cubicBezTo>
                  <a:cubicBezTo>
                    <a:pt x="14" y="9"/>
                    <a:pt x="15" y="8"/>
                    <a:pt x="16" y="8"/>
                  </a:cubicBezTo>
                  <a:cubicBezTo>
                    <a:pt x="17" y="9"/>
                    <a:pt x="17" y="10"/>
                    <a:pt x="18" y="10"/>
                  </a:cubicBezTo>
                  <a:cubicBezTo>
                    <a:pt x="19" y="10"/>
                    <a:pt x="19" y="9"/>
                    <a:pt x="20" y="10"/>
                  </a:cubicBezTo>
                  <a:cubicBezTo>
                    <a:pt x="21" y="10"/>
                    <a:pt x="21" y="11"/>
                    <a:pt x="22" y="11"/>
                  </a:cubicBezTo>
                  <a:cubicBezTo>
                    <a:pt x="23" y="12"/>
                    <a:pt x="24" y="11"/>
                    <a:pt x="25" y="11"/>
                  </a:cubicBezTo>
                  <a:cubicBezTo>
                    <a:pt x="26" y="8"/>
                    <a:pt x="26" y="8"/>
                    <a:pt x="26" y="8"/>
                  </a:cubicBezTo>
                  <a:cubicBezTo>
                    <a:pt x="25" y="9"/>
                    <a:pt x="24" y="9"/>
                    <a:pt x="23" y="9"/>
                  </a:cubicBezTo>
                  <a:cubicBezTo>
                    <a:pt x="22" y="8"/>
                    <a:pt x="22" y="8"/>
                    <a:pt x="21" y="7"/>
                  </a:cubicBezTo>
                  <a:cubicBezTo>
                    <a:pt x="20" y="7"/>
                    <a:pt x="20" y="8"/>
                    <a:pt x="19" y="7"/>
                  </a:cubicBezTo>
                  <a:cubicBezTo>
                    <a:pt x="18" y="7"/>
                    <a:pt x="18" y="6"/>
                    <a:pt x="17" y="6"/>
                  </a:cubicBezTo>
                  <a:cubicBezTo>
                    <a:pt x="16" y="5"/>
                    <a:pt x="15" y="6"/>
                    <a:pt x="14" y="6"/>
                  </a:cubicBezTo>
                  <a:cubicBezTo>
                    <a:pt x="14" y="5"/>
                    <a:pt x="13" y="4"/>
                    <a:pt x="13" y="4"/>
                  </a:cubicBezTo>
                  <a:cubicBezTo>
                    <a:pt x="12" y="4"/>
                    <a:pt x="11" y="5"/>
                    <a:pt x="10" y="4"/>
                  </a:cubicBezTo>
                  <a:cubicBezTo>
                    <a:pt x="9" y="4"/>
                    <a:pt x="9" y="3"/>
                    <a:pt x="8" y="3"/>
                  </a:cubicBezTo>
                  <a:cubicBezTo>
                    <a:pt x="7" y="2"/>
                    <a:pt x="7" y="3"/>
                    <a:pt x="6" y="3"/>
                  </a:cubicBezTo>
                  <a:cubicBezTo>
                    <a:pt x="5" y="2"/>
                    <a:pt x="5" y="1"/>
                    <a:pt x="4" y="1"/>
                  </a:cubicBezTo>
                  <a:cubicBezTo>
                    <a:pt x="3" y="1"/>
                    <a:pt x="3" y="1"/>
                    <a:pt x="2" y="1"/>
                  </a:cubicBezTo>
                  <a:cubicBezTo>
                    <a:pt x="1" y="1"/>
                    <a:pt x="1" y="0"/>
                    <a:pt x="0" y="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1" y="4"/>
                  </a:cubicBezTo>
                  <a:close/>
                </a:path>
              </a:pathLst>
            </a:custGeom>
            <a:solidFill>
              <a:srgbClr val="97B5D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57" name="Freeform 357">
              <a:extLst>
                <a:ext uri="{FF2B5EF4-FFF2-40B4-BE49-F238E27FC236}">
                  <a16:creationId xmlns:a16="http://schemas.microsoft.com/office/drawing/2014/main" id="{8C2A273C-65F4-4009-A52A-3DEEC3322AEB}"/>
                </a:ext>
              </a:extLst>
            </p:cNvPr>
            <p:cNvSpPr>
              <a:spLocks/>
            </p:cNvSpPr>
            <p:nvPr/>
          </p:nvSpPr>
          <p:spPr bwMode="auto">
            <a:xfrm>
              <a:off x="7002069" y="1302834"/>
              <a:ext cx="28401" cy="26824"/>
            </a:xfrm>
            <a:custGeom>
              <a:avLst/>
              <a:gdLst>
                <a:gd name="T0" fmla="*/ 0 w 9"/>
                <a:gd name="T1" fmla="*/ 1 h 9"/>
                <a:gd name="T2" fmla="*/ 1 w 9"/>
                <a:gd name="T3" fmla="*/ 3 h 9"/>
                <a:gd name="T4" fmla="*/ 0 w 9"/>
                <a:gd name="T5" fmla="*/ 3 h 9"/>
                <a:gd name="T6" fmla="*/ 0 w 9"/>
                <a:gd name="T7" fmla="*/ 3 h 9"/>
                <a:gd name="T8" fmla="*/ 1 w 9"/>
                <a:gd name="T9" fmla="*/ 4 h 9"/>
                <a:gd name="T10" fmla="*/ 1 w 9"/>
                <a:gd name="T11" fmla="*/ 4 h 9"/>
                <a:gd name="T12" fmla="*/ 1 w 9"/>
                <a:gd name="T13" fmla="*/ 4 h 9"/>
                <a:gd name="T14" fmla="*/ 1 w 9"/>
                <a:gd name="T15" fmla="*/ 4 h 9"/>
                <a:gd name="T16" fmla="*/ 2 w 9"/>
                <a:gd name="T17" fmla="*/ 5 h 9"/>
                <a:gd name="T18" fmla="*/ 3 w 9"/>
                <a:gd name="T19" fmla="*/ 5 h 9"/>
                <a:gd name="T20" fmla="*/ 4 w 9"/>
                <a:gd name="T21" fmla="*/ 6 h 9"/>
                <a:gd name="T22" fmla="*/ 5 w 9"/>
                <a:gd name="T23" fmla="*/ 7 h 9"/>
                <a:gd name="T24" fmla="*/ 5 w 9"/>
                <a:gd name="T25" fmla="*/ 8 h 9"/>
                <a:gd name="T26" fmla="*/ 6 w 9"/>
                <a:gd name="T27" fmla="*/ 9 h 9"/>
                <a:gd name="T28" fmla="*/ 7 w 9"/>
                <a:gd name="T29" fmla="*/ 9 h 9"/>
                <a:gd name="T30" fmla="*/ 8 w 9"/>
                <a:gd name="T31" fmla="*/ 9 h 9"/>
                <a:gd name="T32" fmla="*/ 9 w 9"/>
                <a:gd name="T33" fmla="*/ 9 h 9"/>
                <a:gd name="T34" fmla="*/ 9 w 9"/>
                <a:gd name="T35" fmla="*/ 9 h 9"/>
                <a:gd name="T36" fmla="*/ 8 w 9"/>
                <a:gd name="T37" fmla="*/ 8 h 9"/>
                <a:gd name="T38" fmla="*/ 7 w 9"/>
                <a:gd name="T39" fmla="*/ 7 h 9"/>
                <a:gd name="T40" fmla="*/ 7 w 9"/>
                <a:gd name="T41" fmla="*/ 5 h 9"/>
                <a:gd name="T42" fmla="*/ 6 w 9"/>
                <a:gd name="T43" fmla="*/ 4 h 9"/>
                <a:gd name="T44" fmla="*/ 5 w 9"/>
                <a:gd name="T45" fmla="*/ 3 h 9"/>
                <a:gd name="T46" fmla="*/ 4 w 9"/>
                <a:gd name="T47" fmla="*/ 3 h 9"/>
                <a:gd name="T48" fmla="*/ 2 w 9"/>
                <a:gd name="T49" fmla="*/ 3 h 9"/>
                <a:gd name="T50" fmla="*/ 1 w 9"/>
                <a:gd name="T51" fmla="*/ 2 h 9"/>
                <a:gd name="T52" fmla="*/ 0 w 9"/>
                <a:gd name="T53" fmla="*/ 1 h 9"/>
                <a:gd name="T54" fmla="*/ 0 w 9"/>
                <a:gd name="T55" fmla="*/ 0 h 9"/>
                <a:gd name="T56" fmla="*/ 0 w 9"/>
                <a:gd name="T57" fmla="*/ 1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9" h="9">
                  <a:moveTo>
                    <a:pt x="0" y="1"/>
                  </a:moveTo>
                  <a:cubicBezTo>
                    <a:pt x="0" y="1"/>
                    <a:pt x="1" y="3"/>
                    <a:pt x="1" y="3"/>
                  </a:cubicBezTo>
                  <a:cubicBezTo>
                    <a:pt x="1" y="3"/>
                    <a:pt x="1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1" y="3"/>
                    <a:pt x="1" y="4"/>
                    <a:pt x="1" y="4"/>
                  </a:cubicBezTo>
                  <a:cubicBezTo>
                    <a:pt x="2" y="4"/>
                    <a:pt x="1" y="4"/>
                    <a:pt x="1" y="4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1" y="4"/>
                    <a:pt x="1" y="5"/>
                    <a:pt x="2" y="5"/>
                  </a:cubicBezTo>
                  <a:cubicBezTo>
                    <a:pt x="2" y="5"/>
                    <a:pt x="2" y="5"/>
                    <a:pt x="3" y="5"/>
                  </a:cubicBezTo>
                  <a:cubicBezTo>
                    <a:pt x="3" y="5"/>
                    <a:pt x="3" y="6"/>
                    <a:pt x="4" y="6"/>
                  </a:cubicBezTo>
                  <a:cubicBezTo>
                    <a:pt x="4" y="6"/>
                    <a:pt x="4" y="7"/>
                    <a:pt x="5" y="7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6" y="8"/>
                    <a:pt x="6" y="9"/>
                    <a:pt x="6" y="9"/>
                  </a:cubicBezTo>
                  <a:cubicBezTo>
                    <a:pt x="7" y="9"/>
                    <a:pt x="7" y="9"/>
                    <a:pt x="7" y="9"/>
                  </a:cubicBezTo>
                  <a:cubicBezTo>
                    <a:pt x="7" y="9"/>
                    <a:pt x="8" y="9"/>
                    <a:pt x="8" y="9"/>
                  </a:cubicBezTo>
                  <a:cubicBezTo>
                    <a:pt x="8" y="9"/>
                    <a:pt x="9" y="9"/>
                    <a:pt x="9" y="9"/>
                  </a:cubicBezTo>
                  <a:cubicBezTo>
                    <a:pt x="9" y="9"/>
                    <a:pt x="9" y="9"/>
                    <a:pt x="9" y="9"/>
                  </a:cubicBezTo>
                  <a:cubicBezTo>
                    <a:pt x="9" y="8"/>
                    <a:pt x="8" y="8"/>
                    <a:pt x="8" y="8"/>
                  </a:cubicBezTo>
                  <a:cubicBezTo>
                    <a:pt x="7" y="8"/>
                    <a:pt x="7" y="7"/>
                    <a:pt x="7" y="7"/>
                  </a:cubicBezTo>
                  <a:cubicBezTo>
                    <a:pt x="7" y="6"/>
                    <a:pt x="7" y="6"/>
                    <a:pt x="7" y="5"/>
                  </a:cubicBezTo>
                  <a:cubicBezTo>
                    <a:pt x="7" y="5"/>
                    <a:pt x="6" y="4"/>
                    <a:pt x="6" y="4"/>
                  </a:cubicBezTo>
                  <a:cubicBezTo>
                    <a:pt x="6" y="3"/>
                    <a:pt x="5" y="3"/>
                    <a:pt x="5" y="3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3" y="3"/>
                    <a:pt x="3" y="3"/>
                    <a:pt x="2" y="3"/>
                  </a:cubicBezTo>
                  <a:cubicBezTo>
                    <a:pt x="2" y="2"/>
                    <a:pt x="2" y="2"/>
                    <a:pt x="1" y="2"/>
                  </a:cubicBezTo>
                  <a:cubicBezTo>
                    <a:pt x="1" y="2"/>
                    <a:pt x="1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1"/>
                    <a:pt x="0" y="1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58" name="Freeform 358">
              <a:extLst>
                <a:ext uri="{FF2B5EF4-FFF2-40B4-BE49-F238E27FC236}">
                  <a16:creationId xmlns:a16="http://schemas.microsoft.com/office/drawing/2014/main" id="{7F9839B2-6B2A-46D2-AFA8-90A59F950917}"/>
                </a:ext>
              </a:extLst>
            </p:cNvPr>
            <p:cNvSpPr>
              <a:spLocks/>
            </p:cNvSpPr>
            <p:nvPr/>
          </p:nvSpPr>
          <p:spPr bwMode="auto">
            <a:xfrm>
              <a:off x="7014691" y="1309145"/>
              <a:ext cx="6311" cy="3156"/>
            </a:xfrm>
            <a:custGeom>
              <a:avLst/>
              <a:gdLst>
                <a:gd name="T0" fmla="*/ 0 w 2"/>
                <a:gd name="T1" fmla="*/ 1 h 1"/>
                <a:gd name="T2" fmla="*/ 0 w 2"/>
                <a:gd name="T3" fmla="*/ 1 h 1"/>
                <a:gd name="T4" fmla="*/ 1 w 2"/>
                <a:gd name="T5" fmla="*/ 0 h 1"/>
                <a:gd name="T6" fmla="*/ 2 w 2"/>
                <a:gd name="T7" fmla="*/ 0 h 1"/>
                <a:gd name="T8" fmla="*/ 2 w 2"/>
                <a:gd name="T9" fmla="*/ 0 h 1"/>
                <a:gd name="T10" fmla="*/ 1 w 2"/>
                <a:gd name="T11" fmla="*/ 1 h 1"/>
                <a:gd name="T12" fmla="*/ 1 w 2"/>
                <a:gd name="T13" fmla="*/ 1 h 1"/>
                <a:gd name="T14" fmla="*/ 0 w 2"/>
                <a:gd name="T1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" h="1"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1" y="1"/>
                    <a:pt x="1" y="0"/>
                  </a:cubicBezTo>
                  <a:cubicBezTo>
                    <a:pt x="1" y="0"/>
                    <a:pt x="2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59" name="Freeform 359">
              <a:extLst>
                <a:ext uri="{FF2B5EF4-FFF2-40B4-BE49-F238E27FC236}">
                  <a16:creationId xmlns:a16="http://schemas.microsoft.com/office/drawing/2014/main" id="{565AD774-605A-43E1-AFA5-74EFC1AA72BB}"/>
                </a:ext>
              </a:extLst>
            </p:cNvPr>
            <p:cNvSpPr>
              <a:spLocks/>
            </p:cNvSpPr>
            <p:nvPr/>
          </p:nvSpPr>
          <p:spPr bwMode="auto">
            <a:xfrm>
              <a:off x="7017847" y="1312301"/>
              <a:ext cx="6311" cy="3156"/>
            </a:xfrm>
            <a:custGeom>
              <a:avLst/>
              <a:gdLst>
                <a:gd name="T0" fmla="*/ 0 w 2"/>
                <a:gd name="T1" fmla="*/ 0 h 1"/>
                <a:gd name="T2" fmla="*/ 0 w 2"/>
                <a:gd name="T3" fmla="*/ 0 h 1"/>
                <a:gd name="T4" fmla="*/ 1 w 2"/>
                <a:gd name="T5" fmla="*/ 0 h 1"/>
                <a:gd name="T6" fmla="*/ 2 w 2"/>
                <a:gd name="T7" fmla="*/ 0 h 1"/>
                <a:gd name="T8" fmla="*/ 2 w 2"/>
                <a:gd name="T9" fmla="*/ 0 h 1"/>
                <a:gd name="T10" fmla="*/ 1 w 2"/>
                <a:gd name="T11" fmla="*/ 0 h 1"/>
                <a:gd name="T12" fmla="*/ 1 w 2"/>
                <a:gd name="T13" fmla="*/ 1 h 1"/>
                <a:gd name="T14" fmla="*/ 0 w 2"/>
                <a:gd name="T1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" h="1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1" y="0"/>
                    <a:pt x="1" y="0"/>
                  </a:cubicBezTo>
                  <a:cubicBezTo>
                    <a:pt x="1" y="0"/>
                    <a:pt x="2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1"/>
                    <a:pt x="1" y="1"/>
                    <a:pt x="1" y="1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60" name="Freeform 360">
              <a:extLst>
                <a:ext uri="{FF2B5EF4-FFF2-40B4-BE49-F238E27FC236}">
                  <a16:creationId xmlns:a16="http://schemas.microsoft.com/office/drawing/2014/main" id="{57A1F27C-E6D4-4AE1-BF48-7FF5C78E8EC1}"/>
                </a:ext>
              </a:extLst>
            </p:cNvPr>
            <p:cNvSpPr>
              <a:spLocks/>
            </p:cNvSpPr>
            <p:nvPr/>
          </p:nvSpPr>
          <p:spPr bwMode="auto">
            <a:xfrm>
              <a:off x="7017847" y="1309145"/>
              <a:ext cx="9467" cy="0"/>
            </a:xfrm>
            <a:custGeom>
              <a:avLst/>
              <a:gdLst>
                <a:gd name="T0" fmla="*/ 2 w 6"/>
                <a:gd name="T1" fmla="*/ 4 w 6"/>
                <a:gd name="T2" fmla="*/ 4 w 6"/>
                <a:gd name="T3" fmla="*/ 4 w 6"/>
                <a:gd name="T4" fmla="*/ 6 w 6"/>
                <a:gd name="T5" fmla="*/ 4 w 6"/>
                <a:gd name="T6" fmla="*/ 4 w 6"/>
                <a:gd name="T7" fmla="*/ 2 w 6"/>
                <a:gd name="T8" fmla="*/ 2 w 6"/>
                <a:gd name="T9" fmla="*/ 2 w 6"/>
                <a:gd name="T10" fmla="*/ 0 w 6"/>
                <a:gd name="T11" fmla="*/ 2 w 6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  <a:cxn ang="0">
                  <a:pos x="T5" y="0"/>
                </a:cxn>
                <a:cxn ang="0">
                  <a:pos x="T6" y="0"/>
                </a:cxn>
                <a:cxn ang="0">
                  <a:pos x="T7" y="0"/>
                </a:cxn>
                <a:cxn ang="0">
                  <a:pos x="T8" y="0"/>
                </a:cxn>
                <a:cxn ang="0">
                  <a:pos x="T9" y="0"/>
                </a:cxn>
                <a:cxn ang="0">
                  <a:pos x="T10" y="0"/>
                </a:cxn>
                <a:cxn ang="0">
                  <a:pos x="T11" y="0"/>
                </a:cxn>
              </a:cxnLst>
              <a:rect l="0" t="0" r="r" b="b"/>
              <a:pathLst>
                <a:path w="6">
                  <a:moveTo>
                    <a:pt x="2" y="0"/>
                  </a:moveTo>
                  <a:lnTo>
                    <a:pt x="4" y="0"/>
                  </a:lnTo>
                  <a:lnTo>
                    <a:pt x="4" y="0"/>
                  </a:lnTo>
                  <a:lnTo>
                    <a:pt x="4" y="0"/>
                  </a:lnTo>
                  <a:lnTo>
                    <a:pt x="6" y="0"/>
                  </a:lnTo>
                  <a:lnTo>
                    <a:pt x="4" y="0"/>
                  </a:lnTo>
                  <a:lnTo>
                    <a:pt x="4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0" y="0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61" name="Freeform 361">
              <a:extLst>
                <a:ext uri="{FF2B5EF4-FFF2-40B4-BE49-F238E27FC236}">
                  <a16:creationId xmlns:a16="http://schemas.microsoft.com/office/drawing/2014/main" id="{7B4BCA97-63E3-4654-8633-122905231CBF}"/>
                </a:ext>
              </a:extLst>
            </p:cNvPr>
            <p:cNvSpPr>
              <a:spLocks/>
            </p:cNvSpPr>
            <p:nvPr/>
          </p:nvSpPr>
          <p:spPr bwMode="auto">
            <a:xfrm>
              <a:off x="7021003" y="1312301"/>
              <a:ext cx="6311" cy="0"/>
            </a:xfrm>
            <a:custGeom>
              <a:avLst/>
              <a:gdLst>
                <a:gd name="T0" fmla="*/ 2 w 4"/>
                <a:gd name="T1" fmla="*/ 2 w 4"/>
                <a:gd name="T2" fmla="*/ 4 w 4"/>
                <a:gd name="T3" fmla="*/ 2 w 4"/>
                <a:gd name="T4" fmla="*/ 4 w 4"/>
                <a:gd name="T5" fmla="*/ 4 w 4"/>
                <a:gd name="T6" fmla="*/ 4 w 4"/>
                <a:gd name="T7" fmla="*/ 2 w 4"/>
                <a:gd name="T8" fmla="*/ 2 w 4"/>
                <a:gd name="T9" fmla="*/ 2 w 4"/>
                <a:gd name="T10" fmla="*/ 0 w 4"/>
                <a:gd name="T11" fmla="*/ 2 w 4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  <a:cxn ang="0">
                  <a:pos x="T5" y="0"/>
                </a:cxn>
                <a:cxn ang="0">
                  <a:pos x="T6" y="0"/>
                </a:cxn>
                <a:cxn ang="0">
                  <a:pos x="T7" y="0"/>
                </a:cxn>
                <a:cxn ang="0">
                  <a:pos x="T8" y="0"/>
                </a:cxn>
                <a:cxn ang="0">
                  <a:pos x="T9" y="0"/>
                </a:cxn>
                <a:cxn ang="0">
                  <a:pos x="T10" y="0"/>
                </a:cxn>
                <a:cxn ang="0">
                  <a:pos x="T11" y="0"/>
                </a:cxn>
              </a:cxnLst>
              <a:rect l="0" t="0" r="r" b="b"/>
              <a:pathLst>
                <a:path w="4">
                  <a:moveTo>
                    <a:pt x="2" y="0"/>
                  </a:moveTo>
                  <a:lnTo>
                    <a:pt x="2" y="0"/>
                  </a:lnTo>
                  <a:lnTo>
                    <a:pt x="4" y="0"/>
                  </a:lnTo>
                  <a:lnTo>
                    <a:pt x="2" y="0"/>
                  </a:lnTo>
                  <a:lnTo>
                    <a:pt x="4" y="0"/>
                  </a:lnTo>
                  <a:lnTo>
                    <a:pt x="4" y="0"/>
                  </a:lnTo>
                  <a:lnTo>
                    <a:pt x="4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0" y="0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62" name="Freeform 362">
              <a:extLst>
                <a:ext uri="{FF2B5EF4-FFF2-40B4-BE49-F238E27FC236}">
                  <a16:creationId xmlns:a16="http://schemas.microsoft.com/office/drawing/2014/main" id="{761C08C9-CF87-471F-9F9D-95E28386A0E3}"/>
                </a:ext>
              </a:extLst>
            </p:cNvPr>
            <p:cNvSpPr>
              <a:spLocks/>
            </p:cNvSpPr>
            <p:nvPr/>
          </p:nvSpPr>
          <p:spPr bwMode="auto">
            <a:xfrm>
              <a:off x="7024158" y="1326501"/>
              <a:ext cx="0" cy="3156"/>
            </a:xfrm>
            <a:custGeom>
              <a:avLst/>
              <a:gdLst>
                <a:gd name="T0" fmla="*/ 1 h 1"/>
                <a:gd name="T1" fmla="*/ 0 h 1"/>
                <a:gd name="T2" fmla="*/ 1 h 1"/>
                <a:gd name="T3" fmla="*/ 1 h 1"/>
                <a:gd name="T4" fmla="*/ 1 h 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</a:cxnLst>
              <a:rect l="0" t="0" r="r" b="b"/>
              <a:pathLst>
                <a:path h="1">
                  <a:moveTo>
                    <a:pt x="0" y="1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63" name="Freeform 363">
              <a:extLst>
                <a:ext uri="{FF2B5EF4-FFF2-40B4-BE49-F238E27FC236}">
                  <a16:creationId xmlns:a16="http://schemas.microsoft.com/office/drawing/2014/main" id="{E02DA3C1-5D12-4241-AFB8-3315CF386D09}"/>
                </a:ext>
              </a:extLst>
            </p:cNvPr>
            <p:cNvSpPr>
              <a:spLocks/>
            </p:cNvSpPr>
            <p:nvPr/>
          </p:nvSpPr>
          <p:spPr bwMode="auto">
            <a:xfrm>
              <a:off x="6964200" y="1290211"/>
              <a:ext cx="31557" cy="26824"/>
            </a:xfrm>
            <a:custGeom>
              <a:avLst/>
              <a:gdLst>
                <a:gd name="T0" fmla="*/ 1 w 10"/>
                <a:gd name="T1" fmla="*/ 1 h 9"/>
                <a:gd name="T2" fmla="*/ 2 w 10"/>
                <a:gd name="T3" fmla="*/ 3 h 9"/>
                <a:gd name="T4" fmla="*/ 1 w 10"/>
                <a:gd name="T5" fmla="*/ 3 h 9"/>
                <a:gd name="T6" fmla="*/ 1 w 10"/>
                <a:gd name="T7" fmla="*/ 3 h 9"/>
                <a:gd name="T8" fmla="*/ 2 w 10"/>
                <a:gd name="T9" fmla="*/ 4 h 9"/>
                <a:gd name="T10" fmla="*/ 2 w 10"/>
                <a:gd name="T11" fmla="*/ 4 h 9"/>
                <a:gd name="T12" fmla="*/ 1 w 10"/>
                <a:gd name="T13" fmla="*/ 4 h 9"/>
                <a:gd name="T14" fmla="*/ 1 w 10"/>
                <a:gd name="T15" fmla="*/ 4 h 9"/>
                <a:gd name="T16" fmla="*/ 2 w 10"/>
                <a:gd name="T17" fmla="*/ 5 h 9"/>
                <a:gd name="T18" fmla="*/ 3 w 10"/>
                <a:gd name="T19" fmla="*/ 5 h 9"/>
                <a:gd name="T20" fmla="*/ 4 w 10"/>
                <a:gd name="T21" fmla="*/ 6 h 9"/>
                <a:gd name="T22" fmla="*/ 5 w 10"/>
                <a:gd name="T23" fmla="*/ 7 h 9"/>
                <a:gd name="T24" fmla="*/ 6 w 10"/>
                <a:gd name="T25" fmla="*/ 8 h 9"/>
                <a:gd name="T26" fmla="*/ 7 w 10"/>
                <a:gd name="T27" fmla="*/ 9 h 9"/>
                <a:gd name="T28" fmla="*/ 8 w 10"/>
                <a:gd name="T29" fmla="*/ 9 h 9"/>
                <a:gd name="T30" fmla="*/ 8 w 10"/>
                <a:gd name="T31" fmla="*/ 9 h 9"/>
                <a:gd name="T32" fmla="*/ 9 w 10"/>
                <a:gd name="T33" fmla="*/ 9 h 9"/>
                <a:gd name="T34" fmla="*/ 9 w 10"/>
                <a:gd name="T35" fmla="*/ 8 h 9"/>
                <a:gd name="T36" fmla="*/ 8 w 10"/>
                <a:gd name="T37" fmla="*/ 8 h 9"/>
                <a:gd name="T38" fmla="*/ 8 w 10"/>
                <a:gd name="T39" fmla="*/ 7 h 9"/>
                <a:gd name="T40" fmla="*/ 7 w 10"/>
                <a:gd name="T41" fmla="*/ 5 h 9"/>
                <a:gd name="T42" fmla="*/ 7 w 10"/>
                <a:gd name="T43" fmla="*/ 3 h 9"/>
                <a:gd name="T44" fmla="*/ 5 w 10"/>
                <a:gd name="T45" fmla="*/ 3 h 9"/>
                <a:gd name="T46" fmla="*/ 4 w 10"/>
                <a:gd name="T47" fmla="*/ 3 h 9"/>
                <a:gd name="T48" fmla="*/ 3 w 10"/>
                <a:gd name="T49" fmla="*/ 2 h 9"/>
                <a:gd name="T50" fmla="*/ 2 w 10"/>
                <a:gd name="T51" fmla="*/ 2 h 9"/>
                <a:gd name="T52" fmla="*/ 1 w 10"/>
                <a:gd name="T53" fmla="*/ 0 h 9"/>
                <a:gd name="T54" fmla="*/ 0 w 10"/>
                <a:gd name="T55" fmla="*/ 0 h 9"/>
                <a:gd name="T56" fmla="*/ 1 w 10"/>
                <a:gd name="T57" fmla="*/ 1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0" h="9">
                  <a:moveTo>
                    <a:pt x="1" y="1"/>
                  </a:moveTo>
                  <a:cubicBezTo>
                    <a:pt x="1" y="1"/>
                    <a:pt x="1" y="2"/>
                    <a:pt x="2" y="3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2" y="3"/>
                    <a:pt x="2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1" y="4"/>
                    <a:pt x="2" y="4"/>
                    <a:pt x="2" y="5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4" y="6"/>
                    <a:pt x="4" y="6"/>
                  </a:cubicBezTo>
                  <a:cubicBezTo>
                    <a:pt x="4" y="6"/>
                    <a:pt x="5" y="7"/>
                    <a:pt x="5" y="7"/>
                  </a:cubicBezTo>
                  <a:cubicBezTo>
                    <a:pt x="5" y="7"/>
                    <a:pt x="6" y="8"/>
                    <a:pt x="6" y="8"/>
                  </a:cubicBezTo>
                  <a:cubicBezTo>
                    <a:pt x="6" y="8"/>
                    <a:pt x="6" y="9"/>
                    <a:pt x="7" y="9"/>
                  </a:cubicBezTo>
                  <a:cubicBezTo>
                    <a:pt x="7" y="9"/>
                    <a:pt x="7" y="9"/>
                    <a:pt x="8" y="9"/>
                  </a:cubicBezTo>
                  <a:cubicBezTo>
                    <a:pt x="8" y="9"/>
                    <a:pt x="8" y="9"/>
                    <a:pt x="8" y="9"/>
                  </a:cubicBezTo>
                  <a:cubicBezTo>
                    <a:pt x="8" y="8"/>
                    <a:pt x="9" y="9"/>
                    <a:pt x="9" y="9"/>
                  </a:cubicBezTo>
                  <a:cubicBezTo>
                    <a:pt x="9" y="9"/>
                    <a:pt x="10" y="9"/>
                    <a:pt x="9" y="8"/>
                  </a:cubicBezTo>
                  <a:cubicBezTo>
                    <a:pt x="9" y="8"/>
                    <a:pt x="8" y="8"/>
                    <a:pt x="8" y="8"/>
                  </a:cubicBezTo>
                  <a:cubicBezTo>
                    <a:pt x="8" y="7"/>
                    <a:pt x="8" y="7"/>
                    <a:pt x="8" y="7"/>
                  </a:cubicBezTo>
                  <a:cubicBezTo>
                    <a:pt x="8" y="6"/>
                    <a:pt x="8" y="6"/>
                    <a:pt x="7" y="5"/>
                  </a:cubicBezTo>
                  <a:cubicBezTo>
                    <a:pt x="7" y="5"/>
                    <a:pt x="7" y="4"/>
                    <a:pt x="7" y="3"/>
                  </a:cubicBezTo>
                  <a:cubicBezTo>
                    <a:pt x="6" y="3"/>
                    <a:pt x="5" y="3"/>
                    <a:pt x="5" y="3"/>
                  </a:cubicBezTo>
                  <a:cubicBezTo>
                    <a:pt x="5" y="3"/>
                    <a:pt x="5" y="3"/>
                    <a:pt x="4" y="3"/>
                  </a:cubicBezTo>
                  <a:cubicBezTo>
                    <a:pt x="4" y="3"/>
                    <a:pt x="3" y="3"/>
                    <a:pt x="3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1" y="1"/>
                    <a:pt x="1" y="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1" y="1"/>
                    <a:pt x="1" y="1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64" name="Freeform 364">
              <a:extLst>
                <a:ext uri="{FF2B5EF4-FFF2-40B4-BE49-F238E27FC236}">
                  <a16:creationId xmlns:a16="http://schemas.microsoft.com/office/drawing/2014/main" id="{0D2A75D0-4DEA-4DA8-B2C2-CF2E60623E11}"/>
                </a:ext>
              </a:extLst>
            </p:cNvPr>
            <p:cNvSpPr>
              <a:spLocks/>
            </p:cNvSpPr>
            <p:nvPr/>
          </p:nvSpPr>
          <p:spPr bwMode="auto">
            <a:xfrm>
              <a:off x="6979979" y="1296522"/>
              <a:ext cx="6311" cy="3156"/>
            </a:xfrm>
            <a:custGeom>
              <a:avLst/>
              <a:gdLst>
                <a:gd name="T0" fmla="*/ 0 w 2"/>
                <a:gd name="T1" fmla="*/ 1 h 1"/>
                <a:gd name="T2" fmla="*/ 0 w 2"/>
                <a:gd name="T3" fmla="*/ 0 h 1"/>
                <a:gd name="T4" fmla="*/ 0 w 2"/>
                <a:gd name="T5" fmla="*/ 0 h 1"/>
                <a:gd name="T6" fmla="*/ 2 w 2"/>
                <a:gd name="T7" fmla="*/ 0 h 1"/>
                <a:gd name="T8" fmla="*/ 2 w 2"/>
                <a:gd name="T9" fmla="*/ 0 h 1"/>
                <a:gd name="T10" fmla="*/ 0 w 2"/>
                <a:gd name="T11" fmla="*/ 0 h 1"/>
                <a:gd name="T12" fmla="*/ 0 w 2"/>
                <a:gd name="T13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" h="1">
                  <a:moveTo>
                    <a:pt x="0" y="1"/>
                  </a:moveTo>
                  <a:cubicBezTo>
                    <a:pt x="0" y="1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" y="0"/>
                    <a:pt x="2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65" name="Freeform 365">
              <a:extLst>
                <a:ext uri="{FF2B5EF4-FFF2-40B4-BE49-F238E27FC236}">
                  <a16:creationId xmlns:a16="http://schemas.microsoft.com/office/drawing/2014/main" id="{6FFA7BFC-F6B8-4A9A-9EBD-789022FD0966}"/>
                </a:ext>
              </a:extLst>
            </p:cNvPr>
            <p:cNvSpPr>
              <a:spLocks/>
            </p:cNvSpPr>
            <p:nvPr/>
          </p:nvSpPr>
          <p:spPr bwMode="auto">
            <a:xfrm>
              <a:off x="6983134" y="1299678"/>
              <a:ext cx="3156" cy="0"/>
            </a:xfrm>
            <a:custGeom>
              <a:avLst/>
              <a:gdLst>
                <a:gd name="T0" fmla="*/ 0 w 1"/>
                <a:gd name="T1" fmla="*/ 0 w 1"/>
                <a:gd name="T2" fmla="*/ 0 w 1"/>
                <a:gd name="T3" fmla="*/ 1 w 1"/>
                <a:gd name="T4" fmla="*/ 1 w 1"/>
                <a:gd name="T5" fmla="*/ 0 w 1"/>
                <a:gd name="T6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  <a:cxn ang="0">
                  <a:pos x="T5" y="0"/>
                </a:cxn>
                <a:cxn ang="0">
                  <a:pos x="T6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66" name="Freeform 366">
              <a:extLst>
                <a:ext uri="{FF2B5EF4-FFF2-40B4-BE49-F238E27FC236}">
                  <a16:creationId xmlns:a16="http://schemas.microsoft.com/office/drawing/2014/main" id="{29C4369E-5E05-4590-872A-1AC0CC5E9A3D}"/>
                </a:ext>
              </a:extLst>
            </p:cNvPr>
            <p:cNvSpPr>
              <a:spLocks/>
            </p:cNvSpPr>
            <p:nvPr/>
          </p:nvSpPr>
          <p:spPr bwMode="auto">
            <a:xfrm>
              <a:off x="6983134" y="1296522"/>
              <a:ext cx="6311" cy="0"/>
            </a:xfrm>
            <a:custGeom>
              <a:avLst/>
              <a:gdLst>
                <a:gd name="T0" fmla="*/ 2 w 4"/>
                <a:gd name="T1" fmla="*/ 2 w 4"/>
                <a:gd name="T2" fmla="*/ 4 w 4"/>
                <a:gd name="T3" fmla="*/ 2 w 4"/>
                <a:gd name="T4" fmla="*/ 4 w 4"/>
                <a:gd name="T5" fmla="*/ 2 w 4"/>
                <a:gd name="T6" fmla="*/ 4 w 4"/>
                <a:gd name="T7" fmla="*/ 2 w 4"/>
                <a:gd name="T8" fmla="*/ 2 w 4"/>
                <a:gd name="T9" fmla="*/ 2 w 4"/>
                <a:gd name="T10" fmla="*/ 0 w 4"/>
                <a:gd name="T11" fmla="*/ 2 w 4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  <a:cxn ang="0">
                  <a:pos x="T5" y="0"/>
                </a:cxn>
                <a:cxn ang="0">
                  <a:pos x="T6" y="0"/>
                </a:cxn>
                <a:cxn ang="0">
                  <a:pos x="T7" y="0"/>
                </a:cxn>
                <a:cxn ang="0">
                  <a:pos x="T8" y="0"/>
                </a:cxn>
                <a:cxn ang="0">
                  <a:pos x="T9" y="0"/>
                </a:cxn>
                <a:cxn ang="0">
                  <a:pos x="T10" y="0"/>
                </a:cxn>
                <a:cxn ang="0">
                  <a:pos x="T11" y="0"/>
                </a:cxn>
              </a:cxnLst>
              <a:rect l="0" t="0" r="r" b="b"/>
              <a:pathLst>
                <a:path w="4">
                  <a:moveTo>
                    <a:pt x="2" y="0"/>
                  </a:moveTo>
                  <a:lnTo>
                    <a:pt x="2" y="0"/>
                  </a:lnTo>
                  <a:lnTo>
                    <a:pt x="4" y="0"/>
                  </a:lnTo>
                  <a:lnTo>
                    <a:pt x="2" y="0"/>
                  </a:lnTo>
                  <a:lnTo>
                    <a:pt x="4" y="0"/>
                  </a:lnTo>
                  <a:lnTo>
                    <a:pt x="2" y="0"/>
                  </a:lnTo>
                  <a:lnTo>
                    <a:pt x="4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0" y="0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67" name="Freeform 367">
              <a:extLst>
                <a:ext uri="{FF2B5EF4-FFF2-40B4-BE49-F238E27FC236}">
                  <a16:creationId xmlns:a16="http://schemas.microsoft.com/office/drawing/2014/main" id="{8EFD953F-760E-458B-B361-1032F9AA8AB7}"/>
                </a:ext>
              </a:extLst>
            </p:cNvPr>
            <p:cNvSpPr>
              <a:spLocks/>
            </p:cNvSpPr>
            <p:nvPr/>
          </p:nvSpPr>
          <p:spPr bwMode="auto">
            <a:xfrm>
              <a:off x="6983134" y="1296522"/>
              <a:ext cx="9467" cy="3156"/>
            </a:xfrm>
            <a:custGeom>
              <a:avLst/>
              <a:gdLst>
                <a:gd name="T0" fmla="*/ 2 w 6"/>
                <a:gd name="T1" fmla="*/ 2 h 2"/>
                <a:gd name="T2" fmla="*/ 4 w 6"/>
                <a:gd name="T3" fmla="*/ 2 h 2"/>
                <a:gd name="T4" fmla="*/ 4 w 6"/>
                <a:gd name="T5" fmla="*/ 2 h 2"/>
                <a:gd name="T6" fmla="*/ 4 w 6"/>
                <a:gd name="T7" fmla="*/ 2 h 2"/>
                <a:gd name="T8" fmla="*/ 6 w 6"/>
                <a:gd name="T9" fmla="*/ 2 h 2"/>
                <a:gd name="T10" fmla="*/ 4 w 6"/>
                <a:gd name="T11" fmla="*/ 2 h 2"/>
                <a:gd name="T12" fmla="*/ 4 w 6"/>
                <a:gd name="T13" fmla="*/ 2 h 2"/>
                <a:gd name="T14" fmla="*/ 2 w 6"/>
                <a:gd name="T15" fmla="*/ 2 h 2"/>
                <a:gd name="T16" fmla="*/ 2 w 6"/>
                <a:gd name="T17" fmla="*/ 2 h 2"/>
                <a:gd name="T18" fmla="*/ 2 w 6"/>
                <a:gd name="T19" fmla="*/ 2 h 2"/>
                <a:gd name="T20" fmla="*/ 0 w 6"/>
                <a:gd name="T21" fmla="*/ 0 h 2"/>
                <a:gd name="T22" fmla="*/ 2 w 6"/>
                <a:gd name="T23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" h="2">
                  <a:moveTo>
                    <a:pt x="2" y="2"/>
                  </a:moveTo>
                  <a:lnTo>
                    <a:pt x="4" y="2"/>
                  </a:lnTo>
                  <a:lnTo>
                    <a:pt x="4" y="2"/>
                  </a:lnTo>
                  <a:lnTo>
                    <a:pt x="4" y="2"/>
                  </a:lnTo>
                  <a:lnTo>
                    <a:pt x="6" y="2"/>
                  </a:lnTo>
                  <a:lnTo>
                    <a:pt x="4" y="2"/>
                  </a:lnTo>
                  <a:lnTo>
                    <a:pt x="4" y="2"/>
                  </a:lnTo>
                  <a:lnTo>
                    <a:pt x="2" y="2"/>
                  </a:lnTo>
                  <a:lnTo>
                    <a:pt x="2" y="2"/>
                  </a:lnTo>
                  <a:lnTo>
                    <a:pt x="2" y="2"/>
                  </a:lnTo>
                  <a:lnTo>
                    <a:pt x="0" y="0"/>
                  </a:lnTo>
                  <a:lnTo>
                    <a:pt x="2" y="2"/>
                  </a:ln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68" name="Freeform 368">
              <a:extLst>
                <a:ext uri="{FF2B5EF4-FFF2-40B4-BE49-F238E27FC236}">
                  <a16:creationId xmlns:a16="http://schemas.microsoft.com/office/drawing/2014/main" id="{353F8A78-FAC4-4AEA-B374-64B8CE65CFB9}"/>
                </a:ext>
              </a:extLst>
            </p:cNvPr>
            <p:cNvSpPr>
              <a:spLocks/>
            </p:cNvSpPr>
            <p:nvPr/>
          </p:nvSpPr>
          <p:spPr bwMode="auto">
            <a:xfrm>
              <a:off x="6986290" y="1315456"/>
              <a:ext cx="0" cy="1578"/>
            </a:xfrm>
            <a:custGeom>
              <a:avLst/>
              <a:gdLst>
                <a:gd name="T0" fmla="*/ 0 h 1"/>
                <a:gd name="T1" fmla="*/ 0 h 1"/>
                <a:gd name="T2" fmla="*/ 0 h 1"/>
                <a:gd name="T3" fmla="*/ 0 h 1"/>
                <a:gd name="T4" fmla="*/ 0 h 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</a:cxnLst>
              <a:rect l="0" t="0" r="r" b="b"/>
              <a:pathLst>
                <a:path h="1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1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69" name="Freeform 369">
              <a:extLst>
                <a:ext uri="{FF2B5EF4-FFF2-40B4-BE49-F238E27FC236}">
                  <a16:creationId xmlns:a16="http://schemas.microsoft.com/office/drawing/2014/main" id="{AEFEEDF9-DFC9-4655-B368-850101FB08A5}"/>
                </a:ext>
              </a:extLst>
            </p:cNvPr>
            <p:cNvSpPr>
              <a:spLocks/>
            </p:cNvSpPr>
            <p:nvPr/>
          </p:nvSpPr>
          <p:spPr bwMode="auto">
            <a:xfrm>
              <a:off x="6995757" y="1264965"/>
              <a:ext cx="31557" cy="28401"/>
            </a:xfrm>
            <a:custGeom>
              <a:avLst/>
              <a:gdLst>
                <a:gd name="T0" fmla="*/ 1 w 10"/>
                <a:gd name="T1" fmla="*/ 1 h 9"/>
                <a:gd name="T2" fmla="*/ 2 w 10"/>
                <a:gd name="T3" fmla="*/ 3 h 9"/>
                <a:gd name="T4" fmla="*/ 1 w 10"/>
                <a:gd name="T5" fmla="*/ 3 h 9"/>
                <a:gd name="T6" fmla="*/ 1 w 10"/>
                <a:gd name="T7" fmla="*/ 3 h 9"/>
                <a:gd name="T8" fmla="*/ 2 w 10"/>
                <a:gd name="T9" fmla="*/ 4 h 9"/>
                <a:gd name="T10" fmla="*/ 2 w 10"/>
                <a:gd name="T11" fmla="*/ 4 h 9"/>
                <a:gd name="T12" fmla="*/ 1 w 10"/>
                <a:gd name="T13" fmla="*/ 4 h 9"/>
                <a:gd name="T14" fmla="*/ 1 w 10"/>
                <a:gd name="T15" fmla="*/ 4 h 9"/>
                <a:gd name="T16" fmla="*/ 2 w 10"/>
                <a:gd name="T17" fmla="*/ 5 h 9"/>
                <a:gd name="T18" fmla="*/ 3 w 10"/>
                <a:gd name="T19" fmla="*/ 5 h 9"/>
                <a:gd name="T20" fmla="*/ 4 w 10"/>
                <a:gd name="T21" fmla="*/ 6 h 9"/>
                <a:gd name="T22" fmla="*/ 5 w 10"/>
                <a:gd name="T23" fmla="*/ 7 h 9"/>
                <a:gd name="T24" fmla="*/ 6 w 10"/>
                <a:gd name="T25" fmla="*/ 8 h 9"/>
                <a:gd name="T26" fmla="*/ 7 w 10"/>
                <a:gd name="T27" fmla="*/ 9 h 9"/>
                <a:gd name="T28" fmla="*/ 8 w 10"/>
                <a:gd name="T29" fmla="*/ 9 h 9"/>
                <a:gd name="T30" fmla="*/ 8 w 10"/>
                <a:gd name="T31" fmla="*/ 9 h 9"/>
                <a:gd name="T32" fmla="*/ 9 w 10"/>
                <a:gd name="T33" fmla="*/ 9 h 9"/>
                <a:gd name="T34" fmla="*/ 9 w 10"/>
                <a:gd name="T35" fmla="*/ 9 h 9"/>
                <a:gd name="T36" fmla="*/ 8 w 10"/>
                <a:gd name="T37" fmla="*/ 8 h 9"/>
                <a:gd name="T38" fmla="*/ 8 w 10"/>
                <a:gd name="T39" fmla="*/ 7 h 9"/>
                <a:gd name="T40" fmla="*/ 7 w 10"/>
                <a:gd name="T41" fmla="*/ 5 h 9"/>
                <a:gd name="T42" fmla="*/ 6 w 10"/>
                <a:gd name="T43" fmla="*/ 4 h 9"/>
                <a:gd name="T44" fmla="*/ 5 w 10"/>
                <a:gd name="T45" fmla="*/ 3 h 9"/>
                <a:gd name="T46" fmla="*/ 4 w 10"/>
                <a:gd name="T47" fmla="*/ 3 h 9"/>
                <a:gd name="T48" fmla="*/ 3 w 10"/>
                <a:gd name="T49" fmla="*/ 3 h 9"/>
                <a:gd name="T50" fmla="*/ 2 w 10"/>
                <a:gd name="T51" fmla="*/ 2 h 9"/>
                <a:gd name="T52" fmla="*/ 1 w 10"/>
                <a:gd name="T53" fmla="*/ 1 h 9"/>
                <a:gd name="T54" fmla="*/ 0 w 10"/>
                <a:gd name="T55" fmla="*/ 0 h 9"/>
                <a:gd name="T56" fmla="*/ 1 w 10"/>
                <a:gd name="T57" fmla="*/ 1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0" h="9">
                  <a:moveTo>
                    <a:pt x="1" y="1"/>
                  </a:moveTo>
                  <a:cubicBezTo>
                    <a:pt x="1" y="1"/>
                    <a:pt x="1" y="3"/>
                    <a:pt x="2" y="3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2" y="4"/>
                    <a:pt x="2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1" y="4"/>
                    <a:pt x="2" y="5"/>
                    <a:pt x="2" y="5"/>
                  </a:cubicBezTo>
                  <a:cubicBezTo>
                    <a:pt x="2" y="5"/>
                    <a:pt x="3" y="5"/>
                    <a:pt x="3" y="5"/>
                  </a:cubicBezTo>
                  <a:cubicBezTo>
                    <a:pt x="3" y="5"/>
                    <a:pt x="4" y="6"/>
                    <a:pt x="4" y="6"/>
                  </a:cubicBezTo>
                  <a:cubicBezTo>
                    <a:pt x="4" y="6"/>
                    <a:pt x="5" y="7"/>
                    <a:pt x="5" y="7"/>
                  </a:cubicBezTo>
                  <a:cubicBezTo>
                    <a:pt x="5" y="8"/>
                    <a:pt x="6" y="8"/>
                    <a:pt x="6" y="8"/>
                  </a:cubicBezTo>
                  <a:cubicBezTo>
                    <a:pt x="6" y="8"/>
                    <a:pt x="6" y="9"/>
                    <a:pt x="7" y="9"/>
                  </a:cubicBezTo>
                  <a:cubicBezTo>
                    <a:pt x="7" y="9"/>
                    <a:pt x="7" y="9"/>
                    <a:pt x="8" y="9"/>
                  </a:cubicBezTo>
                  <a:cubicBezTo>
                    <a:pt x="8" y="9"/>
                    <a:pt x="8" y="9"/>
                    <a:pt x="8" y="9"/>
                  </a:cubicBezTo>
                  <a:cubicBezTo>
                    <a:pt x="8" y="9"/>
                    <a:pt x="9" y="9"/>
                    <a:pt x="9" y="9"/>
                  </a:cubicBezTo>
                  <a:cubicBezTo>
                    <a:pt x="9" y="9"/>
                    <a:pt x="10" y="9"/>
                    <a:pt x="9" y="9"/>
                  </a:cubicBezTo>
                  <a:cubicBezTo>
                    <a:pt x="9" y="8"/>
                    <a:pt x="8" y="8"/>
                    <a:pt x="8" y="8"/>
                  </a:cubicBezTo>
                  <a:cubicBezTo>
                    <a:pt x="8" y="8"/>
                    <a:pt x="8" y="7"/>
                    <a:pt x="8" y="7"/>
                  </a:cubicBezTo>
                  <a:cubicBezTo>
                    <a:pt x="8" y="6"/>
                    <a:pt x="8" y="6"/>
                    <a:pt x="7" y="5"/>
                  </a:cubicBezTo>
                  <a:cubicBezTo>
                    <a:pt x="7" y="5"/>
                    <a:pt x="7" y="4"/>
                    <a:pt x="6" y="4"/>
                  </a:cubicBezTo>
                  <a:cubicBezTo>
                    <a:pt x="6" y="3"/>
                    <a:pt x="5" y="3"/>
                    <a:pt x="5" y="3"/>
                  </a:cubicBezTo>
                  <a:cubicBezTo>
                    <a:pt x="5" y="3"/>
                    <a:pt x="5" y="3"/>
                    <a:pt x="4" y="3"/>
                  </a:cubicBezTo>
                  <a:cubicBezTo>
                    <a:pt x="4" y="3"/>
                    <a:pt x="3" y="3"/>
                    <a:pt x="3" y="3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1" y="2"/>
                    <a:pt x="1" y="1"/>
                    <a:pt x="1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1"/>
                    <a:pt x="1" y="1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70" name="Freeform 370">
              <a:extLst>
                <a:ext uri="{FF2B5EF4-FFF2-40B4-BE49-F238E27FC236}">
                  <a16:creationId xmlns:a16="http://schemas.microsoft.com/office/drawing/2014/main" id="{6D008893-D490-4C35-86D9-8CA4779EC99C}"/>
                </a:ext>
              </a:extLst>
            </p:cNvPr>
            <p:cNvSpPr>
              <a:spLocks/>
            </p:cNvSpPr>
            <p:nvPr/>
          </p:nvSpPr>
          <p:spPr bwMode="auto">
            <a:xfrm>
              <a:off x="7011536" y="1271277"/>
              <a:ext cx="6311" cy="3156"/>
            </a:xfrm>
            <a:custGeom>
              <a:avLst/>
              <a:gdLst>
                <a:gd name="T0" fmla="*/ 0 w 2"/>
                <a:gd name="T1" fmla="*/ 1 h 1"/>
                <a:gd name="T2" fmla="*/ 0 w 2"/>
                <a:gd name="T3" fmla="*/ 1 h 1"/>
                <a:gd name="T4" fmla="*/ 0 w 2"/>
                <a:gd name="T5" fmla="*/ 0 h 1"/>
                <a:gd name="T6" fmla="*/ 2 w 2"/>
                <a:gd name="T7" fmla="*/ 0 h 1"/>
                <a:gd name="T8" fmla="*/ 2 w 2"/>
                <a:gd name="T9" fmla="*/ 0 h 1"/>
                <a:gd name="T10" fmla="*/ 0 w 2"/>
                <a:gd name="T11" fmla="*/ 1 h 1"/>
                <a:gd name="T12" fmla="*/ 0 w 2"/>
                <a:gd name="T13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" h="1"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1"/>
                    <a:pt x="0" y="0"/>
                  </a:cubicBezTo>
                  <a:cubicBezTo>
                    <a:pt x="1" y="0"/>
                    <a:pt x="2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71" name="Freeform 371">
              <a:extLst>
                <a:ext uri="{FF2B5EF4-FFF2-40B4-BE49-F238E27FC236}">
                  <a16:creationId xmlns:a16="http://schemas.microsoft.com/office/drawing/2014/main" id="{D8D40049-A51D-4873-91A9-0FE33366B322}"/>
                </a:ext>
              </a:extLst>
            </p:cNvPr>
            <p:cNvSpPr>
              <a:spLocks/>
            </p:cNvSpPr>
            <p:nvPr/>
          </p:nvSpPr>
          <p:spPr bwMode="auto">
            <a:xfrm>
              <a:off x="7014691" y="1274432"/>
              <a:ext cx="3156" cy="3156"/>
            </a:xfrm>
            <a:custGeom>
              <a:avLst/>
              <a:gdLst>
                <a:gd name="T0" fmla="*/ 0 w 1"/>
                <a:gd name="T1" fmla="*/ 0 h 1"/>
                <a:gd name="T2" fmla="*/ 0 w 1"/>
                <a:gd name="T3" fmla="*/ 0 h 1"/>
                <a:gd name="T4" fmla="*/ 0 w 1"/>
                <a:gd name="T5" fmla="*/ 0 h 1"/>
                <a:gd name="T6" fmla="*/ 1 w 1"/>
                <a:gd name="T7" fmla="*/ 0 h 1"/>
                <a:gd name="T8" fmla="*/ 1 w 1"/>
                <a:gd name="T9" fmla="*/ 0 h 1"/>
                <a:gd name="T10" fmla="*/ 0 w 1"/>
                <a:gd name="T11" fmla="*/ 0 h 1"/>
                <a:gd name="T12" fmla="*/ 0 w 1"/>
                <a:gd name="T13" fmla="*/ 1 h 1"/>
                <a:gd name="T14" fmla="*/ 0 w 1"/>
                <a:gd name="T1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72" name="Freeform 372">
              <a:extLst>
                <a:ext uri="{FF2B5EF4-FFF2-40B4-BE49-F238E27FC236}">
                  <a16:creationId xmlns:a16="http://schemas.microsoft.com/office/drawing/2014/main" id="{A2F9AC9C-FDC5-40BC-AB70-AE4D4833E60D}"/>
                </a:ext>
              </a:extLst>
            </p:cNvPr>
            <p:cNvSpPr>
              <a:spLocks/>
            </p:cNvSpPr>
            <p:nvPr/>
          </p:nvSpPr>
          <p:spPr bwMode="auto">
            <a:xfrm>
              <a:off x="7014691" y="1271277"/>
              <a:ext cx="6311" cy="0"/>
            </a:xfrm>
            <a:custGeom>
              <a:avLst/>
              <a:gdLst>
                <a:gd name="T0" fmla="*/ 2 w 4"/>
                <a:gd name="T1" fmla="*/ 2 w 4"/>
                <a:gd name="T2" fmla="*/ 4 w 4"/>
                <a:gd name="T3" fmla="*/ 2 w 4"/>
                <a:gd name="T4" fmla="*/ 4 w 4"/>
                <a:gd name="T5" fmla="*/ 2 w 4"/>
                <a:gd name="T6" fmla="*/ 4 w 4"/>
                <a:gd name="T7" fmla="*/ 2 w 4"/>
                <a:gd name="T8" fmla="*/ 2 w 4"/>
                <a:gd name="T9" fmla="*/ 2 w 4"/>
                <a:gd name="T10" fmla="*/ 0 w 4"/>
                <a:gd name="T11" fmla="*/ 2 w 4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  <a:cxn ang="0">
                  <a:pos x="T5" y="0"/>
                </a:cxn>
                <a:cxn ang="0">
                  <a:pos x="T6" y="0"/>
                </a:cxn>
                <a:cxn ang="0">
                  <a:pos x="T7" y="0"/>
                </a:cxn>
                <a:cxn ang="0">
                  <a:pos x="T8" y="0"/>
                </a:cxn>
                <a:cxn ang="0">
                  <a:pos x="T9" y="0"/>
                </a:cxn>
                <a:cxn ang="0">
                  <a:pos x="T10" y="0"/>
                </a:cxn>
                <a:cxn ang="0">
                  <a:pos x="T11" y="0"/>
                </a:cxn>
              </a:cxnLst>
              <a:rect l="0" t="0" r="r" b="b"/>
              <a:pathLst>
                <a:path w="4">
                  <a:moveTo>
                    <a:pt x="2" y="0"/>
                  </a:moveTo>
                  <a:lnTo>
                    <a:pt x="2" y="0"/>
                  </a:lnTo>
                  <a:lnTo>
                    <a:pt x="4" y="0"/>
                  </a:lnTo>
                  <a:lnTo>
                    <a:pt x="2" y="0"/>
                  </a:lnTo>
                  <a:lnTo>
                    <a:pt x="4" y="0"/>
                  </a:lnTo>
                  <a:lnTo>
                    <a:pt x="2" y="0"/>
                  </a:lnTo>
                  <a:lnTo>
                    <a:pt x="4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0" y="0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73" name="Freeform 373">
              <a:extLst>
                <a:ext uri="{FF2B5EF4-FFF2-40B4-BE49-F238E27FC236}">
                  <a16:creationId xmlns:a16="http://schemas.microsoft.com/office/drawing/2014/main" id="{F41985B9-106D-443D-86DD-6229748DEA2A}"/>
                </a:ext>
              </a:extLst>
            </p:cNvPr>
            <p:cNvSpPr>
              <a:spLocks/>
            </p:cNvSpPr>
            <p:nvPr/>
          </p:nvSpPr>
          <p:spPr bwMode="auto">
            <a:xfrm>
              <a:off x="7014691" y="1274432"/>
              <a:ext cx="9467" cy="0"/>
            </a:xfrm>
            <a:custGeom>
              <a:avLst/>
              <a:gdLst>
                <a:gd name="T0" fmla="*/ 2 w 6"/>
                <a:gd name="T1" fmla="*/ 4 w 6"/>
                <a:gd name="T2" fmla="*/ 4 w 6"/>
                <a:gd name="T3" fmla="*/ 4 w 6"/>
                <a:gd name="T4" fmla="*/ 6 w 6"/>
                <a:gd name="T5" fmla="*/ 4 w 6"/>
                <a:gd name="T6" fmla="*/ 4 w 6"/>
                <a:gd name="T7" fmla="*/ 2 w 6"/>
                <a:gd name="T8" fmla="*/ 2 w 6"/>
                <a:gd name="T9" fmla="*/ 2 w 6"/>
                <a:gd name="T10" fmla="*/ 0 w 6"/>
                <a:gd name="T11" fmla="*/ 2 w 6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  <a:cxn ang="0">
                  <a:pos x="T5" y="0"/>
                </a:cxn>
                <a:cxn ang="0">
                  <a:pos x="T6" y="0"/>
                </a:cxn>
                <a:cxn ang="0">
                  <a:pos x="T7" y="0"/>
                </a:cxn>
                <a:cxn ang="0">
                  <a:pos x="T8" y="0"/>
                </a:cxn>
                <a:cxn ang="0">
                  <a:pos x="T9" y="0"/>
                </a:cxn>
                <a:cxn ang="0">
                  <a:pos x="T10" y="0"/>
                </a:cxn>
                <a:cxn ang="0">
                  <a:pos x="T11" y="0"/>
                </a:cxn>
              </a:cxnLst>
              <a:rect l="0" t="0" r="r" b="b"/>
              <a:pathLst>
                <a:path w="6">
                  <a:moveTo>
                    <a:pt x="2" y="0"/>
                  </a:moveTo>
                  <a:lnTo>
                    <a:pt x="4" y="0"/>
                  </a:lnTo>
                  <a:lnTo>
                    <a:pt x="4" y="0"/>
                  </a:lnTo>
                  <a:lnTo>
                    <a:pt x="4" y="0"/>
                  </a:lnTo>
                  <a:lnTo>
                    <a:pt x="6" y="0"/>
                  </a:lnTo>
                  <a:lnTo>
                    <a:pt x="4" y="0"/>
                  </a:lnTo>
                  <a:lnTo>
                    <a:pt x="4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0" y="0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74" name="Freeform 374">
              <a:extLst>
                <a:ext uri="{FF2B5EF4-FFF2-40B4-BE49-F238E27FC236}">
                  <a16:creationId xmlns:a16="http://schemas.microsoft.com/office/drawing/2014/main" id="{915ADECA-D8B4-4A4E-918A-5A9770E5D4CC}"/>
                </a:ext>
              </a:extLst>
            </p:cNvPr>
            <p:cNvSpPr>
              <a:spLocks/>
            </p:cNvSpPr>
            <p:nvPr/>
          </p:nvSpPr>
          <p:spPr bwMode="auto">
            <a:xfrm>
              <a:off x="7017847" y="1290211"/>
              <a:ext cx="0" cy="3156"/>
            </a:xfrm>
            <a:custGeom>
              <a:avLst/>
              <a:gdLst>
                <a:gd name="T0" fmla="*/ 1 h 1"/>
                <a:gd name="T1" fmla="*/ 0 h 1"/>
                <a:gd name="T2" fmla="*/ 1 h 1"/>
                <a:gd name="T3" fmla="*/ 1 h 1"/>
                <a:gd name="T4" fmla="*/ 1 h 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</a:cxnLst>
              <a:rect l="0" t="0" r="r" b="b"/>
              <a:pathLst>
                <a:path h="1">
                  <a:moveTo>
                    <a:pt x="0" y="1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75" name="Freeform 375">
              <a:extLst>
                <a:ext uri="{FF2B5EF4-FFF2-40B4-BE49-F238E27FC236}">
                  <a16:creationId xmlns:a16="http://schemas.microsoft.com/office/drawing/2014/main" id="{EAF5671F-ADF7-4374-90EB-F55A29684728}"/>
                </a:ext>
              </a:extLst>
            </p:cNvPr>
            <p:cNvSpPr>
              <a:spLocks/>
            </p:cNvSpPr>
            <p:nvPr/>
          </p:nvSpPr>
          <p:spPr bwMode="auto">
            <a:xfrm>
              <a:off x="7005224" y="1258654"/>
              <a:ext cx="105716" cy="173563"/>
            </a:xfrm>
            <a:custGeom>
              <a:avLst/>
              <a:gdLst>
                <a:gd name="T0" fmla="*/ 34 w 34"/>
                <a:gd name="T1" fmla="*/ 17 h 56"/>
                <a:gd name="T2" fmla="*/ 24 w 34"/>
                <a:gd name="T3" fmla="*/ 0 h 56"/>
                <a:gd name="T4" fmla="*/ 11 w 34"/>
                <a:gd name="T5" fmla="*/ 36 h 56"/>
                <a:gd name="T6" fmla="*/ 4 w 34"/>
                <a:gd name="T7" fmla="*/ 38 h 56"/>
                <a:gd name="T8" fmla="*/ 0 w 34"/>
                <a:gd name="T9" fmla="*/ 47 h 56"/>
                <a:gd name="T10" fmla="*/ 10 w 34"/>
                <a:gd name="T11" fmla="*/ 50 h 56"/>
                <a:gd name="T12" fmla="*/ 14 w 34"/>
                <a:gd name="T13" fmla="*/ 50 h 56"/>
                <a:gd name="T14" fmla="*/ 17 w 34"/>
                <a:gd name="T15" fmla="*/ 53 h 56"/>
                <a:gd name="T16" fmla="*/ 26 w 34"/>
                <a:gd name="T17" fmla="*/ 56 h 56"/>
                <a:gd name="T18" fmla="*/ 29 w 34"/>
                <a:gd name="T19" fmla="*/ 46 h 56"/>
                <a:gd name="T20" fmla="*/ 25 w 34"/>
                <a:gd name="T21" fmla="*/ 41 h 56"/>
                <a:gd name="T22" fmla="*/ 34 w 34"/>
                <a:gd name="T23" fmla="*/ 17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4" h="56">
                  <a:moveTo>
                    <a:pt x="34" y="17"/>
                  </a:moveTo>
                  <a:cubicBezTo>
                    <a:pt x="32" y="10"/>
                    <a:pt x="28" y="4"/>
                    <a:pt x="24" y="0"/>
                  </a:cubicBezTo>
                  <a:cubicBezTo>
                    <a:pt x="11" y="36"/>
                    <a:pt x="11" y="36"/>
                    <a:pt x="11" y="36"/>
                  </a:cubicBezTo>
                  <a:cubicBezTo>
                    <a:pt x="4" y="38"/>
                    <a:pt x="4" y="38"/>
                    <a:pt x="4" y="38"/>
                  </a:cubicBezTo>
                  <a:cubicBezTo>
                    <a:pt x="0" y="47"/>
                    <a:pt x="0" y="47"/>
                    <a:pt x="0" y="47"/>
                  </a:cubicBezTo>
                  <a:cubicBezTo>
                    <a:pt x="10" y="50"/>
                    <a:pt x="10" y="50"/>
                    <a:pt x="10" y="50"/>
                  </a:cubicBezTo>
                  <a:cubicBezTo>
                    <a:pt x="14" y="50"/>
                    <a:pt x="14" y="50"/>
                    <a:pt x="14" y="50"/>
                  </a:cubicBezTo>
                  <a:cubicBezTo>
                    <a:pt x="17" y="53"/>
                    <a:pt x="17" y="53"/>
                    <a:pt x="17" y="53"/>
                  </a:cubicBezTo>
                  <a:cubicBezTo>
                    <a:pt x="26" y="56"/>
                    <a:pt x="26" y="56"/>
                    <a:pt x="26" y="56"/>
                  </a:cubicBezTo>
                  <a:cubicBezTo>
                    <a:pt x="29" y="46"/>
                    <a:pt x="29" y="46"/>
                    <a:pt x="29" y="46"/>
                  </a:cubicBezTo>
                  <a:cubicBezTo>
                    <a:pt x="25" y="41"/>
                    <a:pt x="25" y="41"/>
                    <a:pt x="25" y="41"/>
                  </a:cubicBezTo>
                  <a:lnTo>
                    <a:pt x="34" y="17"/>
                  </a:lnTo>
                  <a:close/>
                </a:path>
              </a:pathLst>
            </a:custGeom>
            <a:solidFill>
              <a:srgbClr val="D9CE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76" name="Freeform 376">
              <a:extLst>
                <a:ext uri="{FF2B5EF4-FFF2-40B4-BE49-F238E27FC236}">
                  <a16:creationId xmlns:a16="http://schemas.microsoft.com/office/drawing/2014/main" id="{92DC3DAE-8672-41BE-BAA6-4675B8C12432}"/>
                </a:ext>
              </a:extLst>
            </p:cNvPr>
            <p:cNvSpPr>
              <a:spLocks/>
            </p:cNvSpPr>
            <p:nvPr/>
          </p:nvSpPr>
          <p:spPr bwMode="auto">
            <a:xfrm>
              <a:off x="7005224" y="1261810"/>
              <a:ext cx="102560" cy="170407"/>
            </a:xfrm>
            <a:custGeom>
              <a:avLst/>
              <a:gdLst>
                <a:gd name="T0" fmla="*/ 33 w 33"/>
                <a:gd name="T1" fmla="*/ 14 h 55"/>
                <a:gd name="T2" fmla="*/ 25 w 33"/>
                <a:gd name="T3" fmla="*/ 0 h 55"/>
                <a:gd name="T4" fmla="*/ 12 w 33"/>
                <a:gd name="T5" fmla="*/ 36 h 55"/>
                <a:gd name="T6" fmla="*/ 3 w 33"/>
                <a:gd name="T7" fmla="*/ 38 h 55"/>
                <a:gd name="T8" fmla="*/ 0 w 33"/>
                <a:gd name="T9" fmla="*/ 46 h 55"/>
                <a:gd name="T10" fmla="*/ 7 w 33"/>
                <a:gd name="T11" fmla="*/ 48 h 55"/>
                <a:gd name="T12" fmla="*/ 15 w 33"/>
                <a:gd name="T13" fmla="*/ 47 h 55"/>
                <a:gd name="T14" fmla="*/ 20 w 33"/>
                <a:gd name="T15" fmla="*/ 53 h 55"/>
                <a:gd name="T16" fmla="*/ 26 w 33"/>
                <a:gd name="T17" fmla="*/ 55 h 55"/>
                <a:gd name="T18" fmla="*/ 29 w 33"/>
                <a:gd name="T19" fmla="*/ 47 h 55"/>
                <a:gd name="T20" fmla="*/ 24 w 33"/>
                <a:gd name="T21" fmla="*/ 41 h 55"/>
                <a:gd name="T22" fmla="*/ 33 w 33"/>
                <a:gd name="T23" fmla="*/ 14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3" h="55">
                  <a:moveTo>
                    <a:pt x="33" y="14"/>
                  </a:moveTo>
                  <a:cubicBezTo>
                    <a:pt x="31" y="9"/>
                    <a:pt x="28" y="4"/>
                    <a:pt x="25" y="0"/>
                  </a:cubicBezTo>
                  <a:cubicBezTo>
                    <a:pt x="12" y="36"/>
                    <a:pt x="12" y="36"/>
                    <a:pt x="12" y="36"/>
                  </a:cubicBezTo>
                  <a:cubicBezTo>
                    <a:pt x="3" y="38"/>
                    <a:pt x="3" y="38"/>
                    <a:pt x="3" y="38"/>
                  </a:cubicBezTo>
                  <a:cubicBezTo>
                    <a:pt x="0" y="46"/>
                    <a:pt x="0" y="46"/>
                    <a:pt x="0" y="46"/>
                  </a:cubicBezTo>
                  <a:cubicBezTo>
                    <a:pt x="7" y="48"/>
                    <a:pt x="7" y="48"/>
                    <a:pt x="7" y="48"/>
                  </a:cubicBezTo>
                  <a:cubicBezTo>
                    <a:pt x="15" y="47"/>
                    <a:pt x="15" y="47"/>
                    <a:pt x="15" y="47"/>
                  </a:cubicBezTo>
                  <a:cubicBezTo>
                    <a:pt x="20" y="53"/>
                    <a:pt x="20" y="53"/>
                    <a:pt x="20" y="53"/>
                  </a:cubicBezTo>
                  <a:cubicBezTo>
                    <a:pt x="26" y="55"/>
                    <a:pt x="26" y="55"/>
                    <a:pt x="26" y="55"/>
                  </a:cubicBezTo>
                  <a:cubicBezTo>
                    <a:pt x="29" y="47"/>
                    <a:pt x="29" y="47"/>
                    <a:pt x="29" y="47"/>
                  </a:cubicBezTo>
                  <a:cubicBezTo>
                    <a:pt x="24" y="41"/>
                    <a:pt x="24" y="41"/>
                    <a:pt x="24" y="41"/>
                  </a:cubicBezTo>
                  <a:lnTo>
                    <a:pt x="33" y="1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77" name="Freeform 377">
              <a:extLst>
                <a:ext uri="{FF2B5EF4-FFF2-40B4-BE49-F238E27FC236}">
                  <a16:creationId xmlns:a16="http://schemas.microsoft.com/office/drawing/2014/main" id="{B2DF3CC7-FBFF-4784-83F6-A3063AD094A9}"/>
                </a:ext>
              </a:extLst>
            </p:cNvPr>
            <p:cNvSpPr>
              <a:spLocks/>
            </p:cNvSpPr>
            <p:nvPr/>
          </p:nvSpPr>
          <p:spPr bwMode="auto">
            <a:xfrm>
              <a:off x="7052560" y="1367525"/>
              <a:ext cx="20512" cy="22090"/>
            </a:xfrm>
            <a:custGeom>
              <a:avLst/>
              <a:gdLst>
                <a:gd name="T0" fmla="*/ 0 w 13"/>
                <a:gd name="T1" fmla="*/ 8 h 14"/>
                <a:gd name="T2" fmla="*/ 0 w 13"/>
                <a:gd name="T3" fmla="*/ 6 h 14"/>
                <a:gd name="T4" fmla="*/ 2 w 13"/>
                <a:gd name="T5" fmla="*/ 12 h 14"/>
                <a:gd name="T6" fmla="*/ 2 w 13"/>
                <a:gd name="T7" fmla="*/ 14 h 14"/>
                <a:gd name="T8" fmla="*/ 3 w 13"/>
                <a:gd name="T9" fmla="*/ 12 h 14"/>
                <a:gd name="T10" fmla="*/ 3 w 13"/>
                <a:gd name="T11" fmla="*/ 14 h 14"/>
                <a:gd name="T12" fmla="*/ 3 w 13"/>
                <a:gd name="T13" fmla="*/ 14 h 14"/>
                <a:gd name="T14" fmla="*/ 5 w 13"/>
                <a:gd name="T15" fmla="*/ 14 h 14"/>
                <a:gd name="T16" fmla="*/ 5 w 13"/>
                <a:gd name="T17" fmla="*/ 14 h 14"/>
                <a:gd name="T18" fmla="*/ 5 w 13"/>
                <a:gd name="T19" fmla="*/ 14 h 14"/>
                <a:gd name="T20" fmla="*/ 9 w 13"/>
                <a:gd name="T21" fmla="*/ 10 h 14"/>
                <a:gd name="T22" fmla="*/ 11 w 13"/>
                <a:gd name="T23" fmla="*/ 12 h 14"/>
                <a:gd name="T24" fmla="*/ 9 w 13"/>
                <a:gd name="T25" fmla="*/ 10 h 14"/>
                <a:gd name="T26" fmla="*/ 11 w 13"/>
                <a:gd name="T27" fmla="*/ 10 h 14"/>
                <a:gd name="T28" fmla="*/ 11 w 13"/>
                <a:gd name="T29" fmla="*/ 10 h 14"/>
                <a:gd name="T30" fmla="*/ 11 w 13"/>
                <a:gd name="T31" fmla="*/ 10 h 14"/>
                <a:gd name="T32" fmla="*/ 13 w 13"/>
                <a:gd name="T33" fmla="*/ 8 h 14"/>
                <a:gd name="T34" fmla="*/ 11 w 13"/>
                <a:gd name="T35" fmla="*/ 8 h 14"/>
                <a:gd name="T36" fmla="*/ 9 w 13"/>
                <a:gd name="T37" fmla="*/ 2 h 14"/>
                <a:gd name="T38" fmla="*/ 11 w 13"/>
                <a:gd name="T39" fmla="*/ 2 h 14"/>
                <a:gd name="T40" fmla="*/ 9 w 13"/>
                <a:gd name="T41" fmla="*/ 2 h 14"/>
                <a:gd name="T42" fmla="*/ 9 w 13"/>
                <a:gd name="T43" fmla="*/ 2 h 14"/>
                <a:gd name="T44" fmla="*/ 7 w 13"/>
                <a:gd name="T45" fmla="*/ 0 h 14"/>
                <a:gd name="T46" fmla="*/ 7 w 13"/>
                <a:gd name="T47" fmla="*/ 2 h 14"/>
                <a:gd name="T48" fmla="*/ 7 w 13"/>
                <a:gd name="T49" fmla="*/ 0 h 14"/>
                <a:gd name="T50" fmla="*/ 5 w 13"/>
                <a:gd name="T51" fmla="*/ 2 h 14"/>
                <a:gd name="T52" fmla="*/ 2 w 13"/>
                <a:gd name="T53" fmla="*/ 4 h 14"/>
                <a:gd name="T54" fmla="*/ 0 w 13"/>
                <a:gd name="T55" fmla="*/ 4 h 14"/>
                <a:gd name="T56" fmla="*/ 2 w 13"/>
                <a:gd name="T57" fmla="*/ 6 h 14"/>
                <a:gd name="T58" fmla="*/ 0 w 13"/>
                <a:gd name="T59" fmla="*/ 6 h 14"/>
                <a:gd name="T60" fmla="*/ 0 w 13"/>
                <a:gd name="T61" fmla="*/ 6 h 14"/>
                <a:gd name="T62" fmla="*/ 0 w 13"/>
                <a:gd name="T63" fmla="*/ 6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3" h="14">
                  <a:moveTo>
                    <a:pt x="0" y="6"/>
                  </a:moveTo>
                  <a:lnTo>
                    <a:pt x="0" y="8"/>
                  </a:lnTo>
                  <a:lnTo>
                    <a:pt x="0" y="6"/>
                  </a:lnTo>
                  <a:lnTo>
                    <a:pt x="0" y="6"/>
                  </a:lnTo>
                  <a:lnTo>
                    <a:pt x="3" y="8"/>
                  </a:lnTo>
                  <a:lnTo>
                    <a:pt x="2" y="12"/>
                  </a:lnTo>
                  <a:lnTo>
                    <a:pt x="2" y="14"/>
                  </a:lnTo>
                  <a:lnTo>
                    <a:pt x="2" y="14"/>
                  </a:lnTo>
                  <a:lnTo>
                    <a:pt x="2" y="12"/>
                  </a:lnTo>
                  <a:lnTo>
                    <a:pt x="3" y="12"/>
                  </a:lnTo>
                  <a:lnTo>
                    <a:pt x="3" y="14"/>
                  </a:lnTo>
                  <a:lnTo>
                    <a:pt x="3" y="14"/>
                  </a:lnTo>
                  <a:lnTo>
                    <a:pt x="3" y="14"/>
                  </a:lnTo>
                  <a:lnTo>
                    <a:pt x="3" y="14"/>
                  </a:lnTo>
                  <a:lnTo>
                    <a:pt x="3" y="12"/>
                  </a:lnTo>
                  <a:lnTo>
                    <a:pt x="5" y="14"/>
                  </a:lnTo>
                  <a:lnTo>
                    <a:pt x="5" y="14"/>
                  </a:lnTo>
                  <a:lnTo>
                    <a:pt x="5" y="14"/>
                  </a:lnTo>
                  <a:lnTo>
                    <a:pt x="5" y="14"/>
                  </a:lnTo>
                  <a:lnTo>
                    <a:pt x="5" y="14"/>
                  </a:lnTo>
                  <a:lnTo>
                    <a:pt x="7" y="10"/>
                  </a:lnTo>
                  <a:lnTo>
                    <a:pt x="9" y="10"/>
                  </a:lnTo>
                  <a:lnTo>
                    <a:pt x="9" y="10"/>
                  </a:lnTo>
                  <a:lnTo>
                    <a:pt x="11" y="12"/>
                  </a:lnTo>
                  <a:lnTo>
                    <a:pt x="11" y="10"/>
                  </a:lnTo>
                  <a:lnTo>
                    <a:pt x="9" y="10"/>
                  </a:lnTo>
                  <a:lnTo>
                    <a:pt x="11" y="10"/>
                  </a:lnTo>
                  <a:lnTo>
                    <a:pt x="11" y="10"/>
                  </a:lnTo>
                  <a:lnTo>
                    <a:pt x="11" y="10"/>
                  </a:lnTo>
                  <a:lnTo>
                    <a:pt x="11" y="10"/>
                  </a:lnTo>
                  <a:lnTo>
                    <a:pt x="11" y="8"/>
                  </a:lnTo>
                  <a:lnTo>
                    <a:pt x="11" y="10"/>
                  </a:lnTo>
                  <a:lnTo>
                    <a:pt x="11" y="8"/>
                  </a:lnTo>
                  <a:lnTo>
                    <a:pt x="13" y="8"/>
                  </a:lnTo>
                  <a:lnTo>
                    <a:pt x="13" y="8"/>
                  </a:lnTo>
                  <a:lnTo>
                    <a:pt x="11" y="8"/>
                  </a:lnTo>
                  <a:lnTo>
                    <a:pt x="7" y="6"/>
                  </a:lnTo>
                  <a:lnTo>
                    <a:pt x="9" y="2"/>
                  </a:lnTo>
                  <a:lnTo>
                    <a:pt x="9" y="2"/>
                  </a:lnTo>
                  <a:lnTo>
                    <a:pt x="11" y="2"/>
                  </a:lnTo>
                  <a:lnTo>
                    <a:pt x="9" y="2"/>
                  </a:lnTo>
                  <a:lnTo>
                    <a:pt x="9" y="2"/>
                  </a:lnTo>
                  <a:lnTo>
                    <a:pt x="7" y="2"/>
                  </a:lnTo>
                  <a:lnTo>
                    <a:pt x="9" y="2"/>
                  </a:lnTo>
                  <a:lnTo>
                    <a:pt x="7" y="0"/>
                  </a:lnTo>
                  <a:lnTo>
                    <a:pt x="7" y="0"/>
                  </a:lnTo>
                  <a:lnTo>
                    <a:pt x="7" y="0"/>
                  </a:lnTo>
                  <a:lnTo>
                    <a:pt x="7" y="2"/>
                  </a:lnTo>
                  <a:lnTo>
                    <a:pt x="5" y="2"/>
                  </a:lnTo>
                  <a:lnTo>
                    <a:pt x="7" y="0"/>
                  </a:lnTo>
                  <a:lnTo>
                    <a:pt x="5" y="0"/>
                  </a:lnTo>
                  <a:lnTo>
                    <a:pt x="5" y="2"/>
                  </a:lnTo>
                  <a:lnTo>
                    <a:pt x="5" y="6"/>
                  </a:lnTo>
                  <a:lnTo>
                    <a:pt x="2" y="4"/>
                  </a:lnTo>
                  <a:lnTo>
                    <a:pt x="0" y="2"/>
                  </a:lnTo>
                  <a:lnTo>
                    <a:pt x="0" y="4"/>
                  </a:lnTo>
                  <a:lnTo>
                    <a:pt x="2" y="4"/>
                  </a:lnTo>
                  <a:lnTo>
                    <a:pt x="2" y="6"/>
                  </a:lnTo>
                  <a:lnTo>
                    <a:pt x="0" y="4"/>
                  </a:lnTo>
                  <a:lnTo>
                    <a:pt x="0" y="6"/>
                  </a:lnTo>
                  <a:lnTo>
                    <a:pt x="0" y="6"/>
                  </a:lnTo>
                  <a:lnTo>
                    <a:pt x="0" y="6"/>
                  </a:lnTo>
                  <a:lnTo>
                    <a:pt x="2" y="6"/>
                  </a:lnTo>
                  <a:lnTo>
                    <a:pt x="0" y="6"/>
                  </a:lnTo>
                  <a:lnTo>
                    <a:pt x="0" y="6"/>
                  </a:ln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78" name="Freeform 378">
              <a:extLst>
                <a:ext uri="{FF2B5EF4-FFF2-40B4-BE49-F238E27FC236}">
                  <a16:creationId xmlns:a16="http://schemas.microsoft.com/office/drawing/2014/main" id="{FCAEC3AF-A3E5-4717-BCE5-F70FD369B617}"/>
                </a:ext>
              </a:extLst>
            </p:cNvPr>
            <p:cNvSpPr>
              <a:spLocks/>
            </p:cNvSpPr>
            <p:nvPr/>
          </p:nvSpPr>
          <p:spPr bwMode="auto">
            <a:xfrm>
              <a:off x="7066760" y="1317034"/>
              <a:ext cx="22090" cy="25246"/>
            </a:xfrm>
            <a:custGeom>
              <a:avLst/>
              <a:gdLst>
                <a:gd name="T0" fmla="*/ 0 w 14"/>
                <a:gd name="T1" fmla="*/ 8 h 16"/>
                <a:gd name="T2" fmla="*/ 2 w 14"/>
                <a:gd name="T3" fmla="*/ 8 h 16"/>
                <a:gd name="T4" fmla="*/ 4 w 14"/>
                <a:gd name="T5" fmla="*/ 14 h 16"/>
                <a:gd name="T6" fmla="*/ 4 w 14"/>
                <a:gd name="T7" fmla="*/ 14 h 16"/>
                <a:gd name="T8" fmla="*/ 6 w 14"/>
                <a:gd name="T9" fmla="*/ 14 h 16"/>
                <a:gd name="T10" fmla="*/ 6 w 14"/>
                <a:gd name="T11" fmla="*/ 14 h 16"/>
                <a:gd name="T12" fmla="*/ 6 w 14"/>
                <a:gd name="T13" fmla="*/ 16 h 16"/>
                <a:gd name="T14" fmla="*/ 6 w 14"/>
                <a:gd name="T15" fmla="*/ 14 h 16"/>
                <a:gd name="T16" fmla="*/ 8 w 14"/>
                <a:gd name="T17" fmla="*/ 16 h 16"/>
                <a:gd name="T18" fmla="*/ 6 w 14"/>
                <a:gd name="T19" fmla="*/ 14 h 16"/>
                <a:gd name="T20" fmla="*/ 12 w 14"/>
                <a:gd name="T21" fmla="*/ 12 h 16"/>
                <a:gd name="T22" fmla="*/ 12 w 14"/>
                <a:gd name="T23" fmla="*/ 14 h 16"/>
                <a:gd name="T24" fmla="*/ 12 w 14"/>
                <a:gd name="T25" fmla="*/ 12 h 16"/>
                <a:gd name="T26" fmla="*/ 14 w 14"/>
                <a:gd name="T27" fmla="*/ 12 h 16"/>
                <a:gd name="T28" fmla="*/ 14 w 14"/>
                <a:gd name="T29" fmla="*/ 10 h 16"/>
                <a:gd name="T30" fmla="*/ 12 w 14"/>
                <a:gd name="T31" fmla="*/ 10 h 16"/>
                <a:gd name="T32" fmla="*/ 14 w 14"/>
                <a:gd name="T33" fmla="*/ 10 h 16"/>
                <a:gd name="T34" fmla="*/ 14 w 14"/>
                <a:gd name="T35" fmla="*/ 10 h 16"/>
                <a:gd name="T36" fmla="*/ 12 w 14"/>
                <a:gd name="T37" fmla="*/ 4 h 16"/>
                <a:gd name="T38" fmla="*/ 12 w 14"/>
                <a:gd name="T39" fmla="*/ 2 h 16"/>
                <a:gd name="T40" fmla="*/ 10 w 14"/>
                <a:gd name="T41" fmla="*/ 4 h 16"/>
                <a:gd name="T42" fmla="*/ 10 w 14"/>
                <a:gd name="T43" fmla="*/ 2 h 16"/>
                <a:gd name="T44" fmla="*/ 10 w 14"/>
                <a:gd name="T45" fmla="*/ 2 h 16"/>
                <a:gd name="T46" fmla="*/ 10 w 14"/>
                <a:gd name="T47" fmla="*/ 2 h 16"/>
                <a:gd name="T48" fmla="*/ 8 w 14"/>
                <a:gd name="T49" fmla="*/ 2 h 16"/>
                <a:gd name="T50" fmla="*/ 8 w 14"/>
                <a:gd name="T51" fmla="*/ 2 h 16"/>
                <a:gd name="T52" fmla="*/ 2 w 14"/>
                <a:gd name="T53" fmla="*/ 6 h 16"/>
                <a:gd name="T54" fmla="*/ 2 w 14"/>
                <a:gd name="T55" fmla="*/ 4 h 16"/>
                <a:gd name="T56" fmla="*/ 2 w 14"/>
                <a:gd name="T57" fmla="*/ 6 h 16"/>
                <a:gd name="T58" fmla="*/ 2 w 14"/>
                <a:gd name="T59" fmla="*/ 6 h 16"/>
                <a:gd name="T60" fmla="*/ 2 w 14"/>
                <a:gd name="T61" fmla="*/ 8 h 16"/>
                <a:gd name="T62" fmla="*/ 2 w 14"/>
                <a:gd name="T63" fmla="*/ 8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" h="16">
                  <a:moveTo>
                    <a:pt x="0" y="8"/>
                  </a:moveTo>
                  <a:lnTo>
                    <a:pt x="0" y="8"/>
                  </a:lnTo>
                  <a:lnTo>
                    <a:pt x="2" y="8"/>
                  </a:lnTo>
                  <a:lnTo>
                    <a:pt x="2" y="8"/>
                  </a:lnTo>
                  <a:lnTo>
                    <a:pt x="6" y="10"/>
                  </a:lnTo>
                  <a:lnTo>
                    <a:pt x="4" y="14"/>
                  </a:lnTo>
                  <a:lnTo>
                    <a:pt x="2" y="14"/>
                  </a:lnTo>
                  <a:lnTo>
                    <a:pt x="4" y="14"/>
                  </a:lnTo>
                  <a:lnTo>
                    <a:pt x="4" y="14"/>
                  </a:lnTo>
                  <a:lnTo>
                    <a:pt x="6" y="14"/>
                  </a:lnTo>
                  <a:lnTo>
                    <a:pt x="4" y="14"/>
                  </a:lnTo>
                  <a:lnTo>
                    <a:pt x="6" y="14"/>
                  </a:lnTo>
                  <a:lnTo>
                    <a:pt x="6" y="14"/>
                  </a:lnTo>
                  <a:lnTo>
                    <a:pt x="6" y="16"/>
                  </a:lnTo>
                  <a:lnTo>
                    <a:pt x="6" y="14"/>
                  </a:lnTo>
                  <a:lnTo>
                    <a:pt x="6" y="14"/>
                  </a:lnTo>
                  <a:lnTo>
                    <a:pt x="6" y="16"/>
                  </a:lnTo>
                  <a:lnTo>
                    <a:pt x="8" y="16"/>
                  </a:lnTo>
                  <a:lnTo>
                    <a:pt x="6" y="14"/>
                  </a:lnTo>
                  <a:lnTo>
                    <a:pt x="6" y="14"/>
                  </a:lnTo>
                  <a:lnTo>
                    <a:pt x="8" y="10"/>
                  </a:lnTo>
                  <a:lnTo>
                    <a:pt x="12" y="12"/>
                  </a:lnTo>
                  <a:lnTo>
                    <a:pt x="12" y="12"/>
                  </a:lnTo>
                  <a:lnTo>
                    <a:pt x="12" y="14"/>
                  </a:lnTo>
                  <a:lnTo>
                    <a:pt x="14" y="12"/>
                  </a:lnTo>
                  <a:lnTo>
                    <a:pt x="12" y="12"/>
                  </a:lnTo>
                  <a:lnTo>
                    <a:pt x="12" y="10"/>
                  </a:lnTo>
                  <a:lnTo>
                    <a:pt x="14" y="12"/>
                  </a:lnTo>
                  <a:lnTo>
                    <a:pt x="14" y="10"/>
                  </a:lnTo>
                  <a:lnTo>
                    <a:pt x="14" y="10"/>
                  </a:lnTo>
                  <a:lnTo>
                    <a:pt x="14" y="10"/>
                  </a:lnTo>
                  <a:lnTo>
                    <a:pt x="12" y="10"/>
                  </a:lnTo>
                  <a:lnTo>
                    <a:pt x="14" y="10"/>
                  </a:lnTo>
                  <a:lnTo>
                    <a:pt x="14" y="10"/>
                  </a:lnTo>
                  <a:lnTo>
                    <a:pt x="14" y="8"/>
                  </a:lnTo>
                  <a:lnTo>
                    <a:pt x="14" y="10"/>
                  </a:lnTo>
                  <a:lnTo>
                    <a:pt x="10" y="8"/>
                  </a:lnTo>
                  <a:lnTo>
                    <a:pt x="12" y="4"/>
                  </a:lnTo>
                  <a:lnTo>
                    <a:pt x="10" y="4"/>
                  </a:lnTo>
                  <a:lnTo>
                    <a:pt x="12" y="2"/>
                  </a:lnTo>
                  <a:lnTo>
                    <a:pt x="12" y="2"/>
                  </a:lnTo>
                  <a:lnTo>
                    <a:pt x="10" y="4"/>
                  </a:lnTo>
                  <a:lnTo>
                    <a:pt x="10" y="2"/>
                  </a:lnTo>
                  <a:lnTo>
                    <a:pt x="10" y="2"/>
                  </a:lnTo>
                  <a:lnTo>
                    <a:pt x="10" y="2"/>
                  </a:lnTo>
                  <a:lnTo>
                    <a:pt x="10" y="2"/>
                  </a:lnTo>
                  <a:lnTo>
                    <a:pt x="10" y="2"/>
                  </a:lnTo>
                  <a:lnTo>
                    <a:pt x="10" y="2"/>
                  </a:lnTo>
                  <a:lnTo>
                    <a:pt x="8" y="2"/>
                  </a:lnTo>
                  <a:lnTo>
                    <a:pt x="8" y="2"/>
                  </a:lnTo>
                  <a:lnTo>
                    <a:pt x="8" y="0"/>
                  </a:lnTo>
                  <a:lnTo>
                    <a:pt x="8" y="2"/>
                  </a:lnTo>
                  <a:lnTo>
                    <a:pt x="6" y="6"/>
                  </a:lnTo>
                  <a:lnTo>
                    <a:pt x="2" y="6"/>
                  </a:lnTo>
                  <a:lnTo>
                    <a:pt x="2" y="4"/>
                  </a:lnTo>
                  <a:lnTo>
                    <a:pt x="2" y="4"/>
                  </a:lnTo>
                  <a:lnTo>
                    <a:pt x="2" y="6"/>
                  </a:lnTo>
                  <a:lnTo>
                    <a:pt x="2" y="6"/>
                  </a:lnTo>
                  <a:lnTo>
                    <a:pt x="2" y="6"/>
                  </a:lnTo>
                  <a:lnTo>
                    <a:pt x="2" y="6"/>
                  </a:lnTo>
                  <a:lnTo>
                    <a:pt x="2" y="6"/>
                  </a:lnTo>
                  <a:lnTo>
                    <a:pt x="2" y="8"/>
                  </a:lnTo>
                  <a:lnTo>
                    <a:pt x="2" y="6"/>
                  </a:lnTo>
                  <a:lnTo>
                    <a:pt x="2" y="8"/>
                  </a:lnTo>
                  <a:lnTo>
                    <a:pt x="0" y="8"/>
                  </a:ln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79" name="Freeform 379">
              <a:extLst>
                <a:ext uri="{FF2B5EF4-FFF2-40B4-BE49-F238E27FC236}">
                  <a16:creationId xmlns:a16="http://schemas.microsoft.com/office/drawing/2014/main" id="{FDD76CFB-60DF-44A4-ADBB-9EACEC1CFE43}"/>
                </a:ext>
              </a:extLst>
            </p:cNvPr>
            <p:cNvSpPr>
              <a:spLocks/>
            </p:cNvSpPr>
            <p:nvPr/>
          </p:nvSpPr>
          <p:spPr bwMode="auto">
            <a:xfrm>
              <a:off x="7014691" y="1383303"/>
              <a:ext cx="22090" cy="22090"/>
            </a:xfrm>
            <a:custGeom>
              <a:avLst/>
              <a:gdLst>
                <a:gd name="T0" fmla="*/ 0 w 14"/>
                <a:gd name="T1" fmla="*/ 8 h 14"/>
                <a:gd name="T2" fmla="*/ 2 w 14"/>
                <a:gd name="T3" fmla="*/ 6 h 14"/>
                <a:gd name="T4" fmla="*/ 4 w 14"/>
                <a:gd name="T5" fmla="*/ 12 h 14"/>
                <a:gd name="T6" fmla="*/ 4 w 14"/>
                <a:gd name="T7" fmla="*/ 14 h 14"/>
                <a:gd name="T8" fmla="*/ 6 w 14"/>
                <a:gd name="T9" fmla="*/ 12 h 14"/>
                <a:gd name="T10" fmla="*/ 6 w 14"/>
                <a:gd name="T11" fmla="*/ 14 h 14"/>
                <a:gd name="T12" fmla="*/ 6 w 14"/>
                <a:gd name="T13" fmla="*/ 14 h 14"/>
                <a:gd name="T14" fmla="*/ 6 w 14"/>
                <a:gd name="T15" fmla="*/ 14 h 14"/>
                <a:gd name="T16" fmla="*/ 8 w 14"/>
                <a:gd name="T17" fmla="*/ 14 h 14"/>
                <a:gd name="T18" fmla="*/ 6 w 14"/>
                <a:gd name="T19" fmla="*/ 14 h 14"/>
                <a:gd name="T20" fmla="*/ 12 w 14"/>
                <a:gd name="T21" fmla="*/ 10 h 14"/>
                <a:gd name="T22" fmla="*/ 12 w 14"/>
                <a:gd name="T23" fmla="*/ 12 h 14"/>
                <a:gd name="T24" fmla="*/ 12 w 14"/>
                <a:gd name="T25" fmla="*/ 10 h 14"/>
                <a:gd name="T26" fmla="*/ 14 w 14"/>
                <a:gd name="T27" fmla="*/ 10 h 14"/>
                <a:gd name="T28" fmla="*/ 14 w 14"/>
                <a:gd name="T29" fmla="*/ 10 h 14"/>
                <a:gd name="T30" fmla="*/ 12 w 14"/>
                <a:gd name="T31" fmla="*/ 10 h 14"/>
                <a:gd name="T32" fmla="*/ 14 w 14"/>
                <a:gd name="T33" fmla="*/ 8 h 14"/>
                <a:gd name="T34" fmla="*/ 14 w 14"/>
                <a:gd name="T35" fmla="*/ 8 h 14"/>
                <a:gd name="T36" fmla="*/ 10 w 14"/>
                <a:gd name="T37" fmla="*/ 2 h 14"/>
                <a:gd name="T38" fmla="*/ 12 w 14"/>
                <a:gd name="T39" fmla="*/ 2 h 14"/>
                <a:gd name="T40" fmla="*/ 10 w 14"/>
                <a:gd name="T41" fmla="*/ 2 h 14"/>
                <a:gd name="T42" fmla="*/ 10 w 14"/>
                <a:gd name="T43" fmla="*/ 2 h 14"/>
                <a:gd name="T44" fmla="*/ 10 w 14"/>
                <a:gd name="T45" fmla="*/ 0 h 14"/>
                <a:gd name="T46" fmla="*/ 10 w 14"/>
                <a:gd name="T47" fmla="*/ 2 h 14"/>
                <a:gd name="T48" fmla="*/ 8 w 14"/>
                <a:gd name="T49" fmla="*/ 0 h 14"/>
                <a:gd name="T50" fmla="*/ 8 w 14"/>
                <a:gd name="T51" fmla="*/ 2 h 14"/>
                <a:gd name="T52" fmla="*/ 2 w 14"/>
                <a:gd name="T53" fmla="*/ 4 h 14"/>
                <a:gd name="T54" fmla="*/ 2 w 14"/>
                <a:gd name="T55" fmla="*/ 4 h 14"/>
                <a:gd name="T56" fmla="*/ 2 w 14"/>
                <a:gd name="T57" fmla="*/ 6 h 14"/>
                <a:gd name="T58" fmla="*/ 2 w 14"/>
                <a:gd name="T59" fmla="*/ 6 h 14"/>
                <a:gd name="T60" fmla="*/ 2 w 14"/>
                <a:gd name="T61" fmla="*/ 6 h 14"/>
                <a:gd name="T62" fmla="*/ 2 w 14"/>
                <a:gd name="T63" fmla="*/ 6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" h="14">
                  <a:moveTo>
                    <a:pt x="0" y="6"/>
                  </a:moveTo>
                  <a:lnTo>
                    <a:pt x="0" y="8"/>
                  </a:lnTo>
                  <a:lnTo>
                    <a:pt x="2" y="6"/>
                  </a:lnTo>
                  <a:lnTo>
                    <a:pt x="2" y="6"/>
                  </a:lnTo>
                  <a:lnTo>
                    <a:pt x="6" y="8"/>
                  </a:lnTo>
                  <a:lnTo>
                    <a:pt x="4" y="12"/>
                  </a:lnTo>
                  <a:lnTo>
                    <a:pt x="2" y="14"/>
                  </a:lnTo>
                  <a:lnTo>
                    <a:pt x="4" y="14"/>
                  </a:lnTo>
                  <a:lnTo>
                    <a:pt x="4" y="12"/>
                  </a:lnTo>
                  <a:lnTo>
                    <a:pt x="6" y="12"/>
                  </a:lnTo>
                  <a:lnTo>
                    <a:pt x="4" y="14"/>
                  </a:lnTo>
                  <a:lnTo>
                    <a:pt x="6" y="14"/>
                  </a:lnTo>
                  <a:lnTo>
                    <a:pt x="6" y="14"/>
                  </a:lnTo>
                  <a:lnTo>
                    <a:pt x="6" y="14"/>
                  </a:lnTo>
                  <a:lnTo>
                    <a:pt x="6" y="14"/>
                  </a:lnTo>
                  <a:lnTo>
                    <a:pt x="6" y="14"/>
                  </a:lnTo>
                  <a:lnTo>
                    <a:pt x="6" y="14"/>
                  </a:lnTo>
                  <a:lnTo>
                    <a:pt x="8" y="14"/>
                  </a:lnTo>
                  <a:lnTo>
                    <a:pt x="6" y="14"/>
                  </a:lnTo>
                  <a:lnTo>
                    <a:pt x="6" y="14"/>
                  </a:lnTo>
                  <a:lnTo>
                    <a:pt x="8" y="10"/>
                  </a:lnTo>
                  <a:lnTo>
                    <a:pt x="12" y="10"/>
                  </a:lnTo>
                  <a:lnTo>
                    <a:pt x="12" y="10"/>
                  </a:lnTo>
                  <a:lnTo>
                    <a:pt x="12" y="12"/>
                  </a:lnTo>
                  <a:lnTo>
                    <a:pt x="14" y="12"/>
                  </a:lnTo>
                  <a:lnTo>
                    <a:pt x="12" y="10"/>
                  </a:lnTo>
                  <a:lnTo>
                    <a:pt x="12" y="10"/>
                  </a:lnTo>
                  <a:lnTo>
                    <a:pt x="14" y="10"/>
                  </a:lnTo>
                  <a:lnTo>
                    <a:pt x="14" y="10"/>
                  </a:lnTo>
                  <a:lnTo>
                    <a:pt x="14" y="10"/>
                  </a:lnTo>
                  <a:lnTo>
                    <a:pt x="14" y="8"/>
                  </a:lnTo>
                  <a:lnTo>
                    <a:pt x="12" y="10"/>
                  </a:lnTo>
                  <a:lnTo>
                    <a:pt x="14" y="8"/>
                  </a:lnTo>
                  <a:lnTo>
                    <a:pt x="14" y="8"/>
                  </a:lnTo>
                  <a:lnTo>
                    <a:pt x="14" y="8"/>
                  </a:lnTo>
                  <a:lnTo>
                    <a:pt x="14" y="8"/>
                  </a:lnTo>
                  <a:lnTo>
                    <a:pt x="10" y="6"/>
                  </a:lnTo>
                  <a:lnTo>
                    <a:pt x="10" y="2"/>
                  </a:lnTo>
                  <a:lnTo>
                    <a:pt x="10" y="2"/>
                  </a:lnTo>
                  <a:lnTo>
                    <a:pt x="12" y="2"/>
                  </a:lnTo>
                  <a:lnTo>
                    <a:pt x="12" y="2"/>
                  </a:lnTo>
                  <a:lnTo>
                    <a:pt x="10" y="2"/>
                  </a:lnTo>
                  <a:lnTo>
                    <a:pt x="10" y="2"/>
                  </a:lnTo>
                  <a:lnTo>
                    <a:pt x="10" y="2"/>
                  </a:lnTo>
                  <a:lnTo>
                    <a:pt x="10" y="0"/>
                  </a:lnTo>
                  <a:lnTo>
                    <a:pt x="10" y="0"/>
                  </a:lnTo>
                  <a:lnTo>
                    <a:pt x="10" y="0"/>
                  </a:lnTo>
                  <a:lnTo>
                    <a:pt x="10" y="2"/>
                  </a:lnTo>
                  <a:lnTo>
                    <a:pt x="8" y="2"/>
                  </a:lnTo>
                  <a:lnTo>
                    <a:pt x="8" y="0"/>
                  </a:lnTo>
                  <a:lnTo>
                    <a:pt x="8" y="0"/>
                  </a:lnTo>
                  <a:lnTo>
                    <a:pt x="8" y="2"/>
                  </a:lnTo>
                  <a:lnTo>
                    <a:pt x="6" y="6"/>
                  </a:lnTo>
                  <a:lnTo>
                    <a:pt x="2" y="4"/>
                  </a:lnTo>
                  <a:lnTo>
                    <a:pt x="2" y="2"/>
                  </a:lnTo>
                  <a:lnTo>
                    <a:pt x="2" y="4"/>
                  </a:lnTo>
                  <a:lnTo>
                    <a:pt x="2" y="4"/>
                  </a:lnTo>
                  <a:lnTo>
                    <a:pt x="2" y="6"/>
                  </a:lnTo>
                  <a:lnTo>
                    <a:pt x="2" y="4"/>
                  </a:lnTo>
                  <a:lnTo>
                    <a:pt x="2" y="6"/>
                  </a:lnTo>
                  <a:lnTo>
                    <a:pt x="2" y="6"/>
                  </a:lnTo>
                  <a:lnTo>
                    <a:pt x="2" y="6"/>
                  </a:lnTo>
                  <a:lnTo>
                    <a:pt x="2" y="6"/>
                  </a:lnTo>
                  <a:lnTo>
                    <a:pt x="2" y="6"/>
                  </a:lnTo>
                  <a:lnTo>
                    <a:pt x="0" y="6"/>
                  </a:ln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80" name="Freeform 380">
              <a:extLst>
                <a:ext uri="{FF2B5EF4-FFF2-40B4-BE49-F238E27FC236}">
                  <a16:creationId xmlns:a16="http://schemas.microsoft.com/office/drawing/2014/main" id="{4B5DE644-E847-46B1-A3FB-0D85D229BCD7}"/>
                </a:ext>
              </a:extLst>
            </p:cNvPr>
            <p:cNvSpPr>
              <a:spLocks/>
            </p:cNvSpPr>
            <p:nvPr/>
          </p:nvSpPr>
          <p:spPr bwMode="auto">
            <a:xfrm>
              <a:off x="7063604" y="1402237"/>
              <a:ext cx="22090" cy="22090"/>
            </a:xfrm>
            <a:custGeom>
              <a:avLst/>
              <a:gdLst>
                <a:gd name="T0" fmla="*/ 0 w 14"/>
                <a:gd name="T1" fmla="*/ 8 h 14"/>
                <a:gd name="T2" fmla="*/ 2 w 14"/>
                <a:gd name="T3" fmla="*/ 6 h 14"/>
                <a:gd name="T4" fmla="*/ 4 w 14"/>
                <a:gd name="T5" fmla="*/ 12 h 14"/>
                <a:gd name="T6" fmla="*/ 4 w 14"/>
                <a:gd name="T7" fmla="*/ 14 h 14"/>
                <a:gd name="T8" fmla="*/ 6 w 14"/>
                <a:gd name="T9" fmla="*/ 12 h 14"/>
                <a:gd name="T10" fmla="*/ 6 w 14"/>
                <a:gd name="T11" fmla="*/ 14 h 14"/>
                <a:gd name="T12" fmla="*/ 6 w 14"/>
                <a:gd name="T13" fmla="*/ 14 h 14"/>
                <a:gd name="T14" fmla="*/ 8 w 14"/>
                <a:gd name="T15" fmla="*/ 14 h 14"/>
                <a:gd name="T16" fmla="*/ 8 w 14"/>
                <a:gd name="T17" fmla="*/ 14 h 14"/>
                <a:gd name="T18" fmla="*/ 8 w 14"/>
                <a:gd name="T19" fmla="*/ 14 h 14"/>
                <a:gd name="T20" fmla="*/ 12 w 14"/>
                <a:gd name="T21" fmla="*/ 10 h 14"/>
                <a:gd name="T22" fmla="*/ 14 w 14"/>
                <a:gd name="T23" fmla="*/ 12 h 14"/>
                <a:gd name="T24" fmla="*/ 12 w 14"/>
                <a:gd name="T25" fmla="*/ 10 h 14"/>
                <a:gd name="T26" fmla="*/ 14 w 14"/>
                <a:gd name="T27" fmla="*/ 10 h 14"/>
                <a:gd name="T28" fmla="*/ 14 w 14"/>
                <a:gd name="T29" fmla="*/ 10 h 14"/>
                <a:gd name="T30" fmla="*/ 12 w 14"/>
                <a:gd name="T31" fmla="*/ 10 h 14"/>
                <a:gd name="T32" fmla="*/ 14 w 14"/>
                <a:gd name="T33" fmla="*/ 8 h 14"/>
                <a:gd name="T34" fmla="*/ 14 w 14"/>
                <a:gd name="T35" fmla="*/ 8 h 14"/>
                <a:gd name="T36" fmla="*/ 12 w 14"/>
                <a:gd name="T37" fmla="*/ 2 h 14"/>
                <a:gd name="T38" fmla="*/ 12 w 14"/>
                <a:gd name="T39" fmla="*/ 2 h 14"/>
                <a:gd name="T40" fmla="*/ 12 w 14"/>
                <a:gd name="T41" fmla="*/ 2 h 14"/>
                <a:gd name="T42" fmla="*/ 10 w 14"/>
                <a:gd name="T43" fmla="*/ 2 h 14"/>
                <a:gd name="T44" fmla="*/ 10 w 14"/>
                <a:gd name="T45" fmla="*/ 0 h 14"/>
                <a:gd name="T46" fmla="*/ 10 w 14"/>
                <a:gd name="T47" fmla="*/ 2 h 14"/>
                <a:gd name="T48" fmla="*/ 8 w 14"/>
                <a:gd name="T49" fmla="*/ 0 h 14"/>
                <a:gd name="T50" fmla="*/ 8 w 14"/>
                <a:gd name="T51" fmla="*/ 2 h 14"/>
                <a:gd name="T52" fmla="*/ 4 w 14"/>
                <a:gd name="T53" fmla="*/ 4 h 14"/>
                <a:gd name="T54" fmla="*/ 2 w 14"/>
                <a:gd name="T55" fmla="*/ 4 h 14"/>
                <a:gd name="T56" fmla="*/ 2 w 14"/>
                <a:gd name="T57" fmla="*/ 6 h 14"/>
                <a:gd name="T58" fmla="*/ 2 w 14"/>
                <a:gd name="T59" fmla="*/ 6 h 14"/>
                <a:gd name="T60" fmla="*/ 2 w 14"/>
                <a:gd name="T61" fmla="*/ 6 h 14"/>
                <a:gd name="T62" fmla="*/ 2 w 14"/>
                <a:gd name="T63" fmla="*/ 6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" h="14">
                  <a:moveTo>
                    <a:pt x="0" y="6"/>
                  </a:moveTo>
                  <a:lnTo>
                    <a:pt x="0" y="8"/>
                  </a:lnTo>
                  <a:lnTo>
                    <a:pt x="2" y="6"/>
                  </a:lnTo>
                  <a:lnTo>
                    <a:pt x="2" y="6"/>
                  </a:lnTo>
                  <a:lnTo>
                    <a:pt x="6" y="8"/>
                  </a:lnTo>
                  <a:lnTo>
                    <a:pt x="4" y="12"/>
                  </a:lnTo>
                  <a:lnTo>
                    <a:pt x="2" y="14"/>
                  </a:lnTo>
                  <a:lnTo>
                    <a:pt x="4" y="14"/>
                  </a:lnTo>
                  <a:lnTo>
                    <a:pt x="4" y="12"/>
                  </a:lnTo>
                  <a:lnTo>
                    <a:pt x="6" y="12"/>
                  </a:lnTo>
                  <a:lnTo>
                    <a:pt x="4" y="14"/>
                  </a:lnTo>
                  <a:lnTo>
                    <a:pt x="6" y="14"/>
                  </a:lnTo>
                  <a:lnTo>
                    <a:pt x="6" y="14"/>
                  </a:lnTo>
                  <a:lnTo>
                    <a:pt x="6" y="14"/>
                  </a:lnTo>
                  <a:lnTo>
                    <a:pt x="6" y="12"/>
                  </a:lnTo>
                  <a:lnTo>
                    <a:pt x="8" y="14"/>
                  </a:lnTo>
                  <a:lnTo>
                    <a:pt x="6" y="14"/>
                  </a:lnTo>
                  <a:lnTo>
                    <a:pt x="8" y="14"/>
                  </a:lnTo>
                  <a:lnTo>
                    <a:pt x="8" y="14"/>
                  </a:lnTo>
                  <a:lnTo>
                    <a:pt x="8" y="14"/>
                  </a:lnTo>
                  <a:lnTo>
                    <a:pt x="8" y="10"/>
                  </a:lnTo>
                  <a:lnTo>
                    <a:pt x="12" y="10"/>
                  </a:lnTo>
                  <a:lnTo>
                    <a:pt x="12" y="10"/>
                  </a:lnTo>
                  <a:lnTo>
                    <a:pt x="14" y="12"/>
                  </a:lnTo>
                  <a:lnTo>
                    <a:pt x="14" y="10"/>
                  </a:lnTo>
                  <a:lnTo>
                    <a:pt x="12" y="10"/>
                  </a:lnTo>
                  <a:lnTo>
                    <a:pt x="12" y="10"/>
                  </a:lnTo>
                  <a:lnTo>
                    <a:pt x="14" y="10"/>
                  </a:lnTo>
                  <a:lnTo>
                    <a:pt x="14" y="10"/>
                  </a:lnTo>
                  <a:lnTo>
                    <a:pt x="14" y="10"/>
                  </a:lnTo>
                  <a:lnTo>
                    <a:pt x="14" y="8"/>
                  </a:lnTo>
                  <a:lnTo>
                    <a:pt x="12" y="10"/>
                  </a:lnTo>
                  <a:lnTo>
                    <a:pt x="14" y="8"/>
                  </a:lnTo>
                  <a:lnTo>
                    <a:pt x="14" y="8"/>
                  </a:lnTo>
                  <a:lnTo>
                    <a:pt x="14" y="8"/>
                  </a:lnTo>
                  <a:lnTo>
                    <a:pt x="14" y="8"/>
                  </a:lnTo>
                  <a:lnTo>
                    <a:pt x="10" y="6"/>
                  </a:lnTo>
                  <a:lnTo>
                    <a:pt x="12" y="2"/>
                  </a:lnTo>
                  <a:lnTo>
                    <a:pt x="12" y="2"/>
                  </a:lnTo>
                  <a:lnTo>
                    <a:pt x="12" y="2"/>
                  </a:lnTo>
                  <a:lnTo>
                    <a:pt x="12" y="0"/>
                  </a:lnTo>
                  <a:lnTo>
                    <a:pt x="12" y="2"/>
                  </a:lnTo>
                  <a:lnTo>
                    <a:pt x="10" y="2"/>
                  </a:lnTo>
                  <a:lnTo>
                    <a:pt x="10" y="2"/>
                  </a:lnTo>
                  <a:lnTo>
                    <a:pt x="10" y="0"/>
                  </a:lnTo>
                  <a:lnTo>
                    <a:pt x="10" y="0"/>
                  </a:lnTo>
                  <a:lnTo>
                    <a:pt x="10" y="0"/>
                  </a:lnTo>
                  <a:lnTo>
                    <a:pt x="10" y="2"/>
                  </a:lnTo>
                  <a:lnTo>
                    <a:pt x="8" y="2"/>
                  </a:lnTo>
                  <a:lnTo>
                    <a:pt x="8" y="0"/>
                  </a:lnTo>
                  <a:lnTo>
                    <a:pt x="8" y="0"/>
                  </a:lnTo>
                  <a:lnTo>
                    <a:pt x="8" y="2"/>
                  </a:lnTo>
                  <a:lnTo>
                    <a:pt x="6" y="6"/>
                  </a:lnTo>
                  <a:lnTo>
                    <a:pt x="4" y="4"/>
                  </a:lnTo>
                  <a:lnTo>
                    <a:pt x="2" y="2"/>
                  </a:lnTo>
                  <a:lnTo>
                    <a:pt x="2" y="4"/>
                  </a:lnTo>
                  <a:lnTo>
                    <a:pt x="4" y="4"/>
                  </a:lnTo>
                  <a:lnTo>
                    <a:pt x="2" y="6"/>
                  </a:lnTo>
                  <a:lnTo>
                    <a:pt x="2" y="4"/>
                  </a:lnTo>
                  <a:lnTo>
                    <a:pt x="2" y="6"/>
                  </a:lnTo>
                  <a:lnTo>
                    <a:pt x="2" y="6"/>
                  </a:lnTo>
                  <a:lnTo>
                    <a:pt x="2" y="6"/>
                  </a:lnTo>
                  <a:lnTo>
                    <a:pt x="2" y="6"/>
                  </a:lnTo>
                  <a:lnTo>
                    <a:pt x="2" y="6"/>
                  </a:lnTo>
                  <a:lnTo>
                    <a:pt x="0" y="6"/>
                  </a:ln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81" name="Freeform 381">
              <a:extLst>
                <a:ext uri="{FF2B5EF4-FFF2-40B4-BE49-F238E27FC236}">
                  <a16:creationId xmlns:a16="http://schemas.microsoft.com/office/drawing/2014/main" id="{9E59D253-8A6A-4403-9A54-A82597C6407B}"/>
                </a:ext>
              </a:extLst>
            </p:cNvPr>
            <p:cNvSpPr>
              <a:spLocks/>
            </p:cNvSpPr>
            <p:nvPr/>
          </p:nvSpPr>
          <p:spPr bwMode="auto">
            <a:xfrm>
              <a:off x="6937376" y="1193962"/>
              <a:ext cx="67848" cy="45758"/>
            </a:xfrm>
            <a:custGeom>
              <a:avLst/>
              <a:gdLst>
                <a:gd name="T0" fmla="*/ 22 w 22"/>
                <a:gd name="T1" fmla="*/ 15 h 15"/>
                <a:gd name="T2" fmla="*/ 19 w 22"/>
                <a:gd name="T3" fmla="*/ 15 h 15"/>
                <a:gd name="T4" fmla="*/ 14 w 22"/>
                <a:gd name="T5" fmla="*/ 13 h 15"/>
                <a:gd name="T6" fmla="*/ 10 w 22"/>
                <a:gd name="T7" fmla="*/ 9 h 15"/>
                <a:gd name="T8" fmla="*/ 0 w 22"/>
                <a:gd name="T9" fmla="*/ 6 h 15"/>
                <a:gd name="T10" fmla="*/ 6 w 22"/>
                <a:gd name="T11" fmla="*/ 5 h 15"/>
                <a:gd name="T12" fmla="*/ 12 w 22"/>
                <a:gd name="T13" fmla="*/ 7 h 15"/>
                <a:gd name="T14" fmla="*/ 9 w 22"/>
                <a:gd name="T15" fmla="*/ 4 h 15"/>
                <a:gd name="T16" fmla="*/ 4 w 22"/>
                <a:gd name="T17" fmla="*/ 1 h 15"/>
                <a:gd name="T18" fmla="*/ 2 w 22"/>
                <a:gd name="T19" fmla="*/ 0 h 15"/>
                <a:gd name="T20" fmla="*/ 8 w 22"/>
                <a:gd name="T21" fmla="*/ 0 h 15"/>
                <a:gd name="T22" fmla="*/ 16 w 22"/>
                <a:gd name="T23" fmla="*/ 2 h 15"/>
                <a:gd name="T24" fmla="*/ 22 w 22"/>
                <a:gd name="T25" fmla="*/ 1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2" h="15">
                  <a:moveTo>
                    <a:pt x="22" y="15"/>
                  </a:moveTo>
                  <a:cubicBezTo>
                    <a:pt x="21" y="15"/>
                    <a:pt x="20" y="15"/>
                    <a:pt x="19" y="15"/>
                  </a:cubicBezTo>
                  <a:cubicBezTo>
                    <a:pt x="17" y="15"/>
                    <a:pt x="15" y="13"/>
                    <a:pt x="14" y="13"/>
                  </a:cubicBezTo>
                  <a:cubicBezTo>
                    <a:pt x="13" y="12"/>
                    <a:pt x="12" y="10"/>
                    <a:pt x="10" y="9"/>
                  </a:cubicBezTo>
                  <a:cubicBezTo>
                    <a:pt x="6" y="7"/>
                    <a:pt x="0" y="6"/>
                    <a:pt x="0" y="6"/>
                  </a:cubicBezTo>
                  <a:cubicBezTo>
                    <a:pt x="0" y="6"/>
                    <a:pt x="3" y="5"/>
                    <a:pt x="6" y="5"/>
                  </a:cubicBezTo>
                  <a:cubicBezTo>
                    <a:pt x="9" y="6"/>
                    <a:pt x="12" y="7"/>
                    <a:pt x="12" y="7"/>
                  </a:cubicBezTo>
                  <a:cubicBezTo>
                    <a:pt x="12" y="7"/>
                    <a:pt x="11" y="5"/>
                    <a:pt x="9" y="4"/>
                  </a:cubicBezTo>
                  <a:cubicBezTo>
                    <a:pt x="8" y="3"/>
                    <a:pt x="6" y="2"/>
                    <a:pt x="4" y="1"/>
                  </a:cubicBezTo>
                  <a:cubicBezTo>
                    <a:pt x="3" y="0"/>
                    <a:pt x="2" y="0"/>
                    <a:pt x="2" y="0"/>
                  </a:cubicBezTo>
                  <a:cubicBezTo>
                    <a:pt x="2" y="0"/>
                    <a:pt x="7" y="0"/>
                    <a:pt x="8" y="0"/>
                  </a:cubicBezTo>
                  <a:cubicBezTo>
                    <a:pt x="11" y="1"/>
                    <a:pt x="14" y="2"/>
                    <a:pt x="16" y="2"/>
                  </a:cubicBezTo>
                  <a:cubicBezTo>
                    <a:pt x="20" y="4"/>
                    <a:pt x="22" y="15"/>
                    <a:pt x="22" y="15"/>
                  </a:cubicBezTo>
                  <a:close/>
                </a:path>
              </a:pathLst>
            </a:custGeom>
            <a:solidFill>
              <a:srgbClr val="C1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82" name="Freeform 382">
              <a:extLst>
                <a:ext uri="{FF2B5EF4-FFF2-40B4-BE49-F238E27FC236}">
                  <a16:creationId xmlns:a16="http://schemas.microsoft.com/office/drawing/2014/main" id="{654932DD-EF8C-4D8B-81EC-8C6FD4C0860B}"/>
                </a:ext>
              </a:extLst>
            </p:cNvPr>
            <p:cNvSpPr>
              <a:spLocks/>
            </p:cNvSpPr>
            <p:nvPr/>
          </p:nvSpPr>
          <p:spPr bwMode="auto">
            <a:xfrm>
              <a:off x="7110939" y="1252342"/>
              <a:ext cx="74159" cy="37868"/>
            </a:xfrm>
            <a:custGeom>
              <a:avLst/>
              <a:gdLst>
                <a:gd name="T0" fmla="*/ 2 w 24"/>
                <a:gd name="T1" fmla="*/ 3 h 12"/>
                <a:gd name="T2" fmla="*/ 0 w 24"/>
                <a:gd name="T3" fmla="*/ 7 h 12"/>
                <a:gd name="T4" fmla="*/ 1 w 24"/>
                <a:gd name="T5" fmla="*/ 8 h 12"/>
                <a:gd name="T6" fmla="*/ 5 w 24"/>
                <a:gd name="T7" fmla="*/ 9 h 12"/>
                <a:gd name="T8" fmla="*/ 11 w 24"/>
                <a:gd name="T9" fmla="*/ 10 h 12"/>
                <a:gd name="T10" fmla="*/ 19 w 24"/>
                <a:gd name="T11" fmla="*/ 11 h 12"/>
                <a:gd name="T12" fmla="*/ 23 w 24"/>
                <a:gd name="T13" fmla="*/ 12 h 12"/>
                <a:gd name="T14" fmla="*/ 21 w 24"/>
                <a:gd name="T15" fmla="*/ 10 h 12"/>
                <a:gd name="T16" fmla="*/ 18 w 24"/>
                <a:gd name="T17" fmla="*/ 7 h 12"/>
                <a:gd name="T18" fmla="*/ 14 w 24"/>
                <a:gd name="T19" fmla="*/ 6 h 12"/>
                <a:gd name="T20" fmla="*/ 17 w 24"/>
                <a:gd name="T21" fmla="*/ 5 h 12"/>
                <a:gd name="T22" fmla="*/ 21 w 24"/>
                <a:gd name="T23" fmla="*/ 5 h 12"/>
                <a:gd name="T24" fmla="*/ 24 w 24"/>
                <a:gd name="T25" fmla="*/ 6 h 12"/>
                <a:gd name="T26" fmla="*/ 21 w 24"/>
                <a:gd name="T27" fmla="*/ 4 h 12"/>
                <a:gd name="T28" fmla="*/ 16 w 24"/>
                <a:gd name="T29" fmla="*/ 1 h 12"/>
                <a:gd name="T30" fmla="*/ 10 w 24"/>
                <a:gd name="T31" fmla="*/ 0 h 12"/>
                <a:gd name="T32" fmla="*/ 2 w 24"/>
                <a:gd name="T33" fmla="*/ 3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4" h="12">
                  <a:moveTo>
                    <a:pt x="2" y="3"/>
                  </a:moveTo>
                  <a:cubicBezTo>
                    <a:pt x="1" y="4"/>
                    <a:pt x="0" y="7"/>
                    <a:pt x="0" y="7"/>
                  </a:cubicBezTo>
                  <a:cubicBezTo>
                    <a:pt x="0" y="7"/>
                    <a:pt x="0" y="7"/>
                    <a:pt x="1" y="8"/>
                  </a:cubicBezTo>
                  <a:cubicBezTo>
                    <a:pt x="2" y="8"/>
                    <a:pt x="4" y="9"/>
                    <a:pt x="5" y="9"/>
                  </a:cubicBezTo>
                  <a:cubicBezTo>
                    <a:pt x="6" y="9"/>
                    <a:pt x="10" y="9"/>
                    <a:pt x="11" y="10"/>
                  </a:cubicBezTo>
                  <a:cubicBezTo>
                    <a:pt x="13" y="10"/>
                    <a:pt x="18" y="10"/>
                    <a:pt x="19" y="11"/>
                  </a:cubicBezTo>
                  <a:cubicBezTo>
                    <a:pt x="21" y="12"/>
                    <a:pt x="23" y="12"/>
                    <a:pt x="23" y="12"/>
                  </a:cubicBezTo>
                  <a:cubicBezTo>
                    <a:pt x="23" y="12"/>
                    <a:pt x="22" y="10"/>
                    <a:pt x="21" y="10"/>
                  </a:cubicBezTo>
                  <a:cubicBezTo>
                    <a:pt x="20" y="9"/>
                    <a:pt x="19" y="8"/>
                    <a:pt x="18" y="7"/>
                  </a:cubicBezTo>
                  <a:cubicBezTo>
                    <a:pt x="16" y="7"/>
                    <a:pt x="14" y="6"/>
                    <a:pt x="14" y="6"/>
                  </a:cubicBezTo>
                  <a:cubicBezTo>
                    <a:pt x="14" y="6"/>
                    <a:pt x="15" y="5"/>
                    <a:pt x="17" y="5"/>
                  </a:cubicBezTo>
                  <a:cubicBezTo>
                    <a:pt x="18" y="5"/>
                    <a:pt x="20" y="5"/>
                    <a:pt x="21" y="5"/>
                  </a:cubicBezTo>
                  <a:cubicBezTo>
                    <a:pt x="22" y="6"/>
                    <a:pt x="24" y="6"/>
                    <a:pt x="24" y="6"/>
                  </a:cubicBezTo>
                  <a:cubicBezTo>
                    <a:pt x="24" y="6"/>
                    <a:pt x="22" y="5"/>
                    <a:pt x="21" y="4"/>
                  </a:cubicBezTo>
                  <a:cubicBezTo>
                    <a:pt x="20" y="3"/>
                    <a:pt x="18" y="2"/>
                    <a:pt x="16" y="1"/>
                  </a:cubicBezTo>
                  <a:cubicBezTo>
                    <a:pt x="14" y="1"/>
                    <a:pt x="11" y="0"/>
                    <a:pt x="10" y="0"/>
                  </a:cubicBezTo>
                  <a:cubicBezTo>
                    <a:pt x="10" y="0"/>
                    <a:pt x="5" y="1"/>
                    <a:pt x="2" y="3"/>
                  </a:cubicBezTo>
                  <a:close/>
                </a:path>
              </a:pathLst>
            </a:custGeom>
            <a:solidFill>
              <a:srgbClr val="C1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83" name="Freeform 383">
              <a:extLst>
                <a:ext uri="{FF2B5EF4-FFF2-40B4-BE49-F238E27FC236}">
                  <a16:creationId xmlns:a16="http://schemas.microsoft.com/office/drawing/2014/main" id="{EE7C0669-4515-4303-8C00-B4B88FAD9B23}"/>
                </a:ext>
              </a:extLst>
            </p:cNvPr>
            <p:cNvSpPr>
              <a:spLocks/>
            </p:cNvSpPr>
            <p:nvPr/>
          </p:nvSpPr>
          <p:spPr bwMode="auto">
            <a:xfrm>
              <a:off x="6979979" y="1208163"/>
              <a:ext cx="31557" cy="31557"/>
            </a:xfrm>
            <a:custGeom>
              <a:avLst/>
              <a:gdLst>
                <a:gd name="T0" fmla="*/ 0 w 10"/>
                <a:gd name="T1" fmla="*/ 5 h 10"/>
                <a:gd name="T2" fmla="*/ 7 w 10"/>
                <a:gd name="T3" fmla="*/ 8 h 10"/>
                <a:gd name="T4" fmla="*/ 8 w 10"/>
                <a:gd name="T5" fmla="*/ 10 h 10"/>
                <a:gd name="T6" fmla="*/ 10 w 10"/>
                <a:gd name="T7" fmla="*/ 2 h 10"/>
                <a:gd name="T8" fmla="*/ 3 w 10"/>
                <a:gd name="T9" fmla="*/ 2 h 10"/>
                <a:gd name="T10" fmla="*/ 0 w 10"/>
                <a:gd name="T11" fmla="*/ 5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" h="10">
                  <a:moveTo>
                    <a:pt x="0" y="5"/>
                  </a:moveTo>
                  <a:cubicBezTo>
                    <a:pt x="0" y="6"/>
                    <a:pt x="5" y="5"/>
                    <a:pt x="7" y="8"/>
                  </a:cubicBezTo>
                  <a:cubicBezTo>
                    <a:pt x="8" y="9"/>
                    <a:pt x="8" y="10"/>
                    <a:pt x="8" y="10"/>
                  </a:cubicBezTo>
                  <a:cubicBezTo>
                    <a:pt x="8" y="10"/>
                    <a:pt x="10" y="4"/>
                    <a:pt x="10" y="2"/>
                  </a:cubicBezTo>
                  <a:cubicBezTo>
                    <a:pt x="9" y="0"/>
                    <a:pt x="3" y="2"/>
                    <a:pt x="3" y="2"/>
                  </a:cubicBezTo>
                  <a:cubicBezTo>
                    <a:pt x="3" y="2"/>
                    <a:pt x="0" y="5"/>
                    <a:pt x="0" y="5"/>
                  </a:cubicBezTo>
                  <a:close/>
                </a:path>
              </a:pathLst>
            </a:custGeom>
            <a:solidFill>
              <a:srgbClr val="8180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84" name="Freeform 384">
              <a:extLst>
                <a:ext uri="{FF2B5EF4-FFF2-40B4-BE49-F238E27FC236}">
                  <a16:creationId xmlns:a16="http://schemas.microsoft.com/office/drawing/2014/main" id="{D938D1EE-4F0B-411A-93BB-3CD5478582A9}"/>
                </a:ext>
              </a:extLst>
            </p:cNvPr>
            <p:cNvSpPr>
              <a:spLocks/>
            </p:cNvSpPr>
            <p:nvPr/>
          </p:nvSpPr>
          <p:spPr bwMode="auto">
            <a:xfrm>
              <a:off x="7110939" y="1249187"/>
              <a:ext cx="25246" cy="28401"/>
            </a:xfrm>
            <a:custGeom>
              <a:avLst/>
              <a:gdLst>
                <a:gd name="T0" fmla="*/ 8 w 8"/>
                <a:gd name="T1" fmla="*/ 8 h 9"/>
                <a:gd name="T2" fmla="*/ 3 w 8"/>
                <a:gd name="T3" fmla="*/ 8 h 9"/>
                <a:gd name="T4" fmla="*/ 0 w 8"/>
                <a:gd name="T5" fmla="*/ 8 h 9"/>
                <a:gd name="T6" fmla="*/ 2 w 8"/>
                <a:gd name="T7" fmla="*/ 1 h 9"/>
                <a:gd name="T8" fmla="*/ 8 w 8"/>
                <a:gd name="T9" fmla="*/ 6 h 9"/>
                <a:gd name="T10" fmla="*/ 8 w 8"/>
                <a:gd name="T11" fmla="*/ 8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" h="9">
                  <a:moveTo>
                    <a:pt x="8" y="8"/>
                  </a:moveTo>
                  <a:cubicBezTo>
                    <a:pt x="8" y="9"/>
                    <a:pt x="5" y="8"/>
                    <a:pt x="3" y="8"/>
                  </a:cubicBezTo>
                  <a:cubicBezTo>
                    <a:pt x="2" y="7"/>
                    <a:pt x="0" y="7"/>
                    <a:pt x="0" y="8"/>
                  </a:cubicBezTo>
                  <a:cubicBezTo>
                    <a:pt x="0" y="8"/>
                    <a:pt x="1" y="2"/>
                    <a:pt x="2" y="1"/>
                  </a:cubicBezTo>
                  <a:cubicBezTo>
                    <a:pt x="3" y="0"/>
                    <a:pt x="8" y="6"/>
                    <a:pt x="8" y="6"/>
                  </a:cubicBezTo>
                  <a:lnTo>
                    <a:pt x="8" y="8"/>
                  </a:lnTo>
                  <a:close/>
                </a:path>
              </a:pathLst>
            </a:custGeom>
            <a:solidFill>
              <a:srgbClr val="8180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85" name="Freeform 385">
              <a:extLst>
                <a:ext uri="{FF2B5EF4-FFF2-40B4-BE49-F238E27FC236}">
                  <a16:creationId xmlns:a16="http://schemas.microsoft.com/office/drawing/2014/main" id="{583D414E-297E-462A-856D-1DCA4BBC9E29}"/>
                </a:ext>
              </a:extLst>
            </p:cNvPr>
            <p:cNvSpPr>
              <a:spLocks/>
            </p:cNvSpPr>
            <p:nvPr/>
          </p:nvSpPr>
          <p:spPr bwMode="auto">
            <a:xfrm>
              <a:off x="6976823" y="1184495"/>
              <a:ext cx="171986" cy="89938"/>
            </a:xfrm>
            <a:custGeom>
              <a:avLst/>
              <a:gdLst>
                <a:gd name="T0" fmla="*/ 51 w 55"/>
                <a:gd name="T1" fmla="*/ 29 h 29"/>
                <a:gd name="T2" fmla="*/ 55 w 55"/>
                <a:gd name="T3" fmla="*/ 21 h 29"/>
                <a:gd name="T4" fmla="*/ 33 w 55"/>
                <a:gd name="T5" fmla="*/ 5 h 29"/>
                <a:gd name="T6" fmla="*/ 3 w 55"/>
                <a:gd name="T7" fmla="*/ 3 h 29"/>
                <a:gd name="T8" fmla="*/ 0 w 55"/>
                <a:gd name="T9" fmla="*/ 12 h 29"/>
                <a:gd name="T10" fmla="*/ 1 w 55"/>
                <a:gd name="T11" fmla="*/ 13 h 29"/>
                <a:gd name="T12" fmla="*/ 29 w 55"/>
                <a:gd name="T13" fmla="*/ 13 h 29"/>
                <a:gd name="T14" fmla="*/ 51 w 55"/>
                <a:gd name="T15" fmla="*/ 29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5" h="29">
                  <a:moveTo>
                    <a:pt x="51" y="29"/>
                  </a:moveTo>
                  <a:cubicBezTo>
                    <a:pt x="51" y="29"/>
                    <a:pt x="54" y="22"/>
                    <a:pt x="55" y="21"/>
                  </a:cubicBezTo>
                  <a:cubicBezTo>
                    <a:pt x="55" y="20"/>
                    <a:pt x="46" y="10"/>
                    <a:pt x="33" y="5"/>
                  </a:cubicBezTo>
                  <a:cubicBezTo>
                    <a:pt x="22" y="0"/>
                    <a:pt x="12" y="1"/>
                    <a:pt x="3" y="3"/>
                  </a:cubicBezTo>
                  <a:cubicBezTo>
                    <a:pt x="2" y="4"/>
                    <a:pt x="0" y="9"/>
                    <a:pt x="0" y="12"/>
                  </a:cubicBezTo>
                  <a:cubicBezTo>
                    <a:pt x="0" y="13"/>
                    <a:pt x="1" y="13"/>
                    <a:pt x="1" y="13"/>
                  </a:cubicBezTo>
                  <a:cubicBezTo>
                    <a:pt x="1" y="13"/>
                    <a:pt x="16" y="7"/>
                    <a:pt x="29" y="13"/>
                  </a:cubicBezTo>
                  <a:cubicBezTo>
                    <a:pt x="43" y="19"/>
                    <a:pt x="51" y="29"/>
                    <a:pt x="51" y="29"/>
                  </a:cubicBezTo>
                  <a:close/>
                </a:path>
              </a:pathLst>
            </a:custGeom>
            <a:solidFill>
              <a:srgbClr val="E9E8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86" name="Freeform 386">
              <a:extLst>
                <a:ext uri="{FF2B5EF4-FFF2-40B4-BE49-F238E27FC236}">
                  <a16:creationId xmlns:a16="http://schemas.microsoft.com/office/drawing/2014/main" id="{9B317EB3-18D3-4BE4-A74E-808DEF9FBDDF}"/>
                </a:ext>
              </a:extLst>
            </p:cNvPr>
            <p:cNvSpPr>
              <a:spLocks/>
            </p:cNvSpPr>
            <p:nvPr/>
          </p:nvSpPr>
          <p:spPr bwMode="auto">
            <a:xfrm>
              <a:off x="7126718" y="1246031"/>
              <a:ext cx="15778" cy="12623"/>
            </a:xfrm>
            <a:custGeom>
              <a:avLst/>
              <a:gdLst>
                <a:gd name="T0" fmla="*/ 3 w 5"/>
                <a:gd name="T1" fmla="*/ 0 h 4"/>
                <a:gd name="T2" fmla="*/ 4 w 5"/>
                <a:gd name="T3" fmla="*/ 1 h 4"/>
                <a:gd name="T4" fmla="*/ 3 w 5"/>
                <a:gd name="T5" fmla="*/ 3 h 4"/>
                <a:gd name="T6" fmla="*/ 1 w 5"/>
                <a:gd name="T7" fmla="*/ 3 h 4"/>
                <a:gd name="T8" fmla="*/ 1 w 5"/>
                <a:gd name="T9" fmla="*/ 2 h 4"/>
                <a:gd name="T10" fmla="*/ 1 w 5"/>
                <a:gd name="T11" fmla="*/ 2 h 4"/>
                <a:gd name="T12" fmla="*/ 1 w 5"/>
                <a:gd name="T13" fmla="*/ 3 h 4"/>
                <a:gd name="T14" fmla="*/ 3 w 5"/>
                <a:gd name="T15" fmla="*/ 3 h 4"/>
                <a:gd name="T16" fmla="*/ 4 w 5"/>
                <a:gd name="T17" fmla="*/ 1 h 4"/>
                <a:gd name="T18" fmla="*/ 3 w 5"/>
                <a:gd name="T19" fmla="*/ 1 h 4"/>
                <a:gd name="T20" fmla="*/ 2 w 5"/>
                <a:gd name="T21" fmla="*/ 2 h 4"/>
                <a:gd name="T22" fmla="*/ 3 w 5"/>
                <a:gd name="T23" fmla="*/ 2 h 4"/>
                <a:gd name="T24" fmla="*/ 2 w 5"/>
                <a:gd name="T25" fmla="*/ 2 h 4"/>
                <a:gd name="T26" fmla="*/ 1 w 5"/>
                <a:gd name="T27" fmla="*/ 1 h 4"/>
                <a:gd name="T28" fmla="*/ 3 w 5"/>
                <a:gd name="T2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4">
                  <a:moveTo>
                    <a:pt x="3" y="0"/>
                  </a:moveTo>
                  <a:cubicBezTo>
                    <a:pt x="3" y="0"/>
                    <a:pt x="4" y="0"/>
                    <a:pt x="4" y="1"/>
                  </a:cubicBezTo>
                  <a:cubicBezTo>
                    <a:pt x="5" y="2"/>
                    <a:pt x="4" y="3"/>
                    <a:pt x="3" y="3"/>
                  </a:cubicBezTo>
                  <a:cubicBezTo>
                    <a:pt x="3" y="4"/>
                    <a:pt x="2" y="4"/>
                    <a:pt x="1" y="3"/>
                  </a:cubicBezTo>
                  <a:cubicBezTo>
                    <a:pt x="0" y="3"/>
                    <a:pt x="0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3"/>
                    <a:pt x="1" y="3"/>
                  </a:cubicBezTo>
                  <a:cubicBezTo>
                    <a:pt x="2" y="4"/>
                    <a:pt x="2" y="3"/>
                    <a:pt x="3" y="3"/>
                  </a:cubicBezTo>
                  <a:cubicBezTo>
                    <a:pt x="4" y="2"/>
                    <a:pt x="4" y="2"/>
                    <a:pt x="4" y="1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1" y="1"/>
                    <a:pt x="1" y="1"/>
                    <a:pt x="1" y="1"/>
                  </a:cubicBezTo>
                  <a:lnTo>
                    <a:pt x="3" y="0"/>
                  </a:lnTo>
                  <a:close/>
                </a:path>
              </a:pathLst>
            </a:custGeom>
            <a:solidFill>
              <a:srgbClr val="01010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87" name="Freeform 387">
              <a:extLst>
                <a:ext uri="{FF2B5EF4-FFF2-40B4-BE49-F238E27FC236}">
                  <a16:creationId xmlns:a16="http://schemas.microsoft.com/office/drawing/2014/main" id="{24A8DE62-9E2E-43BB-9289-4B3156F9DEC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120406" y="1236564"/>
              <a:ext cx="12623" cy="15778"/>
            </a:xfrm>
            <a:custGeom>
              <a:avLst/>
              <a:gdLst>
                <a:gd name="T0" fmla="*/ 3 w 4"/>
                <a:gd name="T1" fmla="*/ 4 h 5"/>
                <a:gd name="T2" fmla="*/ 1 w 4"/>
                <a:gd name="T3" fmla="*/ 4 h 5"/>
                <a:gd name="T4" fmla="*/ 1 w 4"/>
                <a:gd name="T5" fmla="*/ 2 h 5"/>
                <a:gd name="T6" fmla="*/ 3 w 4"/>
                <a:gd name="T7" fmla="*/ 1 h 5"/>
                <a:gd name="T8" fmla="*/ 3 w 4"/>
                <a:gd name="T9" fmla="*/ 4 h 5"/>
                <a:gd name="T10" fmla="*/ 3 w 4"/>
                <a:gd name="T11" fmla="*/ 1 h 5"/>
                <a:gd name="T12" fmla="*/ 1 w 4"/>
                <a:gd name="T13" fmla="*/ 2 h 5"/>
                <a:gd name="T14" fmla="*/ 1 w 4"/>
                <a:gd name="T15" fmla="*/ 4 h 5"/>
                <a:gd name="T16" fmla="*/ 3 w 4"/>
                <a:gd name="T17" fmla="*/ 3 h 5"/>
                <a:gd name="T18" fmla="*/ 3 w 4"/>
                <a:gd name="T19" fmla="*/ 1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5">
                  <a:moveTo>
                    <a:pt x="3" y="4"/>
                  </a:moveTo>
                  <a:cubicBezTo>
                    <a:pt x="2" y="4"/>
                    <a:pt x="2" y="5"/>
                    <a:pt x="1" y="4"/>
                  </a:cubicBezTo>
                  <a:cubicBezTo>
                    <a:pt x="0" y="3"/>
                    <a:pt x="0" y="2"/>
                    <a:pt x="1" y="2"/>
                  </a:cubicBezTo>
                  <a:cubicBezTo>
                    <a:pt x="2" y="1"/>
                    <a:pt x="3" y="0"/>
                    <a:pt x="3" y="1"/>
                  </a:cubicBezTo>
                  <a:cubicBezTo>
                    <a:pt x="4" y="2"/>
                    <a:pt x="4" y="3"/>
                    <a:pt x="3" y="4"/>
                  </a:cubicBezTo>
                  <a:close/>
                  <a:moveTo>
                    <a:pt x="3" y="1"/>
                  </a:moveTo>
                  <a:cubicBezTo>
                    <a:pt x="3" y="1"/>
                    <a:pt x="2" y="1"/>
                    <a:pt x="1" y="2"/>
                  </a:cubicBezTo>
                  <a:cubicBezTo>
                    <a:pt x="1" y="3"/>
                    <a:pt x="1" y="3"/>
                    <a:pt x="1" y="4"/>
                  </a:cubicBezTo>
                  <a:cubicBezTo>
                    <a:pt x="1" y="4"/>
                    <a:pt x="2" y="4"/>
                    <a:pt x="3" y="3"/>
                  </a:cubicBezTo>
                  <a:cubicBezTo>
                    <a:pt x="3" y="2"/>
                    <a:pt x="4" y="2"/>
                    <a:pt x="3" y="1"/>
                  </a:cubicBezTo>
                  <a:close/>
                </a:path>
              </a:pathLst>
            </a:custGeom>
            <a:solidFill>
              <a:srgbClr val="01010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88" name="Freeform 388">
              <a:extLst>
                <a:ext uri="{FF2B5EF4-FFF2-40B4-BE49-F238E27FC236}">
                  <a16:creationId xmlns:a16="http://schemas.microsoft.com/office/drawing/2014/main" id="{1808E330-A273-480B-9FA7-7320A8F28BA6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110939" y="1230253"/>
              <a:ext cx="15778" cy="15778"/>
            </a:xfrm>
            <a:custGeom>
              <a:avLst/>
              <a:gdLst>
                <a:gd name="T0" fmla="*/ 2 w 5"/>
                <a:gd name="T1" fmla="*/ 5 h 5"/>
                <a:gd name="T2" fmla="*/ 1 w 5"/>
                <a:gd name="T3" fmla="*/ 4 h 5"/>
                <a:gd name="T4" fmla="*/ 1 w 5"/>
                <a:gd name="T5" fmla="*/ 1 h 5"/>
                <a:gd name="T6" fmla="*/ 4 w 5"/>
                <a:gd name="T7" fmla="*/ 1 h 5"/>
                <a:gd name="T8" fmla="*/ 5 w 5"/>
                <a:gd name="T9" fmla="*/ 2 h 5"/>
                <a:gd name="T10" fmla="*/ 2 w 5"/>
                <a:gd name="T11" fmla="*/ 5 h 5"/>
                <a:gd name="T12" fmla="*/ 4 w 5"/>
                <a:gd name="T13" fmla="*/ 2 h 5"/>
                <a:gd name="T14" fmla="*/ 3 w 5"/>
                <a:gd name="T15" fmla="*/ 1 h 5"/>
                <a:gd name="T16" fmla="*/ 2 w 5"/>
                <a:gd name="T17" fmla="*/ 2 h 5"/>
                <a:gd name="T18" fmla="*/ 2 w 5"/>
                <a:gd name="T19" fmla="*/ 4 h 5"/>
                <a:gd name="T20" fmla="*/ 2 w 5"/>
                <a:gd name="T21" fmla="*/ 4 h 5"/>
                <a:gd name="T22" fmla="*/ 4 w 5"/>
                <a:gd name="T23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" h="5">
                  <a:moveTo>
                    <a:pt x="2" y="5"/>
                  </a:moveTo>
                  <a:cubicBezTo>
                    <a:pt x="1" y="4"/>
                    <a:pt x="1" y="4"/>
                    <a:pt x="1" y="4"/>
                  </a:cubicBezTo>
                  <a:cubicBezTo>
                    <a:pt x="1" y="3"/>
                    <a:pt x="0" y="3"/>
                    <a:pt x="1" y="1"/>
                  </a:cubicBezTo>
                  <a:cubicBezTo>
                    <a:pt x="2" y="0"/>
                    <a:pt x="3" y="1"/>
                    <a:pt x="4" y="1"/>
                  </a:cubicBezTo>
                  <a:cubicBezTo>
                    <a:pt x="5" y="2"/>
                    <a:pt x="5" y="2"/>
                    <a:pt x="5" y="2"/>
                  </a:cubicBezTo>
                  <a:lnTo>
                    <a:pt x="2" y="5"/>
                  </a:lnTo>
                  <a:close/>
                  <a:moveTo>
                    <a:pt x="4" y="2"/>
                  </a:moveTo>
                  <a:cubicBezTo>
                    <a:pt x="3" y="1"/>
                    <a:pt x="3" y="1"/>
                    <a:pt x="3" y="1"/>
                  </a:cubicBezTo>
                  <a:cubicBezTo>
                    <a:pt x="3" y="1"/>
                    <a:pt x="2" y="1"/>
                    <a:pt x="2" y="2"/>
                  </a:cubicBezTo>
                  <a:cubicBezTo>
                    <a:pt x="1" y="3"/>
                    <a:pt x="1" y="3"/>
                    <a:pt x="2" y="4"/>
                  </a:cubicBezTo>
                  <a:cubicBezTo>
                    <a:pt x="2" y="4"/>
                    <a:pt x="2" y="4"/>
                    <a:pt x="2" y="4"/>
                  </a:cubicBezTo>
                  <a:lnTo>
                    <a:pt x="4" y="2"/>
                  </a:lnTo>
                  <a:close/>
                </a:path>
              </a:pathLst>
            </a:custGeom>
            <a:solidFill>
              <a:srgbClr val="01010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89" name="Freeform 389">
              <a:extLst>
                <a:ext uri="{FF2B5EF4-FFF2-40B4-BE49-F238E27FC236}">
                  <a16:creationId xmlns:a16="http://schemas.microsoft.com/office/drawing/2014/main" id="{27846D85-B33E-4E84-B495-7E173083E33F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101472" y="1220786"/>
              <a:ext cx="9467" cy="15778"/>
            </a:xfrm>
            <a:custGeom>
              <a:avLst/>
              <a:gdLst>
                <a:gd name="T0" fmla="*/ 1 w 3"/>
                <a:gd name="T1" fmla="*/ 5 h 5"/>
                <a:gd name="T2" fmla="*/ 1 w 3"/>
                <a:gd name="T3" fmla="*/ 4 h 5"/>
                <a:gd name="T4" fmla="*/ 0 w 3"/>
                <a:gd name="T5" fmla="*/ 3 h 5"/>
                <a:gd name="T6" fmla="*/ 1 w 3"/>
                <a:gd name="T7" fmla="*/ 2 h 5"/>
                <a:gd name="T8" fmla="*/ 1 w 3"/>
                <a:gd name="T9" fmla="*/ 2 h 5"/>
                <a:gd name="T10" fmla="*/ 1 w 3"/>
                <a:gd name="T11" fmla="*/ 1 h 5"/>
                <a:gd name="T12" fmla="*/ 3 w 3"/>
                <a:gd name="T13" fmla="*/ 1 h 5"/>
                <a:gd name="T14" fmla="*/ 3 w 3"/>
                <a:gd name="T15" fmla="*/ 2 h 5"/>
                <a:gd name="T16" fmla="*/ 1 w 3"/>
                <a:gd name="T17" fmla="*/ 5 h 5"/>
                <a:gd name="T18" fmla="*/ 3 w 3"/>
                <a:gd name="T19" fmla="*/ 2 h 5"/>
                <a:gd name="T20" fmla="*/ 2 w 3"/>
                <a:gd name="T21" fmla="*/ 1 h 5"/>
                <a:gd name="T22" fmla="*/ 1 w 3"/>
                <a:gd name="T23" fmla="*/ 1 h 5"/>
                <a:gd name="T24" fmla="*/ 2 w 3"/>
                <a:gd name="T25" fmla="*/ 3 h 5"/>
                <a:gd name="T26" fmla="*/ 2 w 3"/>
                <a:gd name="T27" fmla="*/ 3 h 5"/>
                <a:gd name="T28" fmla="*/ 3 w 3"/>
                <a:gd name="T29" fmla="*/ 2 h 5"/>
                <a:gd name="T30" fmla="*/ 2 w 3"/>
                <a:gd name="T31" fmla="*/ 3 h 5"/>
                <a:gd name="T32" fmla="*/ 2 w 3"/>
                <a:gd name="T33" fmla="*/ 3 h 5"/>
                <a:gd name="T34" fmla="*/ 1 w 3"/>
                <a:gd name="T35" fmla="*/ 3 h 5"/>
                <a:gd name="T36" fmla="*/ 1 w 3"/>
                <a:gd name="T37" fmla="*/ 4 h 5"/>
                <a:gd name="T38" fmla="*/ 1 w 3"/>
                <a:gd name="T39" fmla="*/ 4 h 5"/>
                <a:gd name="T40" fmla="*/ 2 w 3"/>
                <a:gd name="T41" fmla="*/ 3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" h="5">
                  <a:moveTo>
                    <a:pt x="1" y="5"/>
                  </a:moveTo>
                  <a:cubicBezTo>
                    <a:pt x="1" y="4"/>
                    <a:pt x="1" y="4"/>
                    <a:pt x="1" y="4"/>
                  </a:cubicBezTo>
                  <a:cubicBezTo>
                    <a:pt x="0" y="4"/>
                    <a:pt x="0" y="3"/>
                    <a:pt x="0" y="3"/>
                  </a:cubicBezTo>
                  <a:cubicBezTo>
                    <a:pt x="0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0" y="2"/>
                    <a:pt x="1" y="1"/>
                  </a:cubicBezTo>
                  <a:cubicBezTo>
                    <a:pt x="1" y="0"/>
                    <a:pt x="2" y="1"/>
                    <a:pt x="3" y="1"/>
                  </a:cubicBezTo>
                  <a:cubicBezTo>
                    <a:pt x="3" y="2"/>
                    <a:pt x="3" y="2"/>
                    <a:pt x="3" y="2"/>
                  </a:cubicBezTo>
                  <a:lnTo>
                    <a:pt x="1" y="5"/>
                  </a:lnTo>
                  <a:close/>
                  <a:moveTo>
                    <a:pt x="3" y="2"/>
                  </a:move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1"/>
                    <a:pt x="1" y="1"/>
                  </a:cubicBezTo>
                  <a:cubicBezTo>
                    <a:pt x="1" y="2"/>
                    <a:pt x="1" y="2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lnTo>
                    <a:pt x="3" y="2"/>
                  </a:lnTo>
                  <a:close/>
                  <a:moveTo>
                    <a:pt x="2" y="3"/>
                  </a:moveTo>
                  <a:cubicBezTo>
                    <a:pt x="2" y="3"/>
                    <a:pt x="2" y="3"/>
                    <a:pt x="2" y="3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0" y="3"/>
                    <a:pt x="1" y="4"/>
                    <a:pt x="1" y="4"/>
                  </a:cubicBezTo>
                  <a:cubicBezTo>
                    <a:pt x="1" y="4"/>
                    <a:pt x="1" y="4"/>
                    <a:pt x="1" y="4"/>
                  </a:cubicBezTo>
                  <a:lnTo>
                    <a:pt x="2" y="3"/>
                  </a:lnTo>
                  <a:close/>
                </a:path>
              </a:pathLst>
            </a:custGeom>
            <a:solidFill>
              <a:srgbClr val="01010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90" name="Freeform 390">
              <a:extLst>
                <a:ext uri="{FF2B5EF4-FFF2-40B4-BE49-F238E27FC236}">
                  <a16:creationId xmlns:a16="http://schemas.microsoft.com/office/drawing/2014/main" id="{A29951EF-537B-49D0-B214-A8F81C56A436}"/>
                </a:ext>
              </a:extLst>
            </p:cNvPr>
            <p:cNvSpPr>
              <a:spLocks/>
            </p:cNvSpPr>
            <p:nvPr/>
          </p:nvSpPr>
          <p:spPr bwMode="auto">
            <a:xfrm>
              <a:off x="7092005" y="1217630"/>
              <a:ext cx="12623" cy="12623"/>
            </a:xfrm>
            <a:custGeom>
              <a:avLst/>
              <a:gdLst>
                <a:gd name="T0" fmla="*/ 4 w 8"/>
                <a:gd name="T1" fmla="*/ 8 h 8"/>
                <a:gd name="T2" fmla="*/ 0 w 8"/>
                <a:gd name="T3" fmla="*/ 6 h 8"/>
                <a:gd name="T4" fmla="*/ 0 w 8"/>
                <a:gd name="T5" fmla="*/ 4 h 8"/>
                <a:gd name="T6" fmla="*/ 2 w 8"/>
                <a:gd name="T7" fmla="*/ 6 h 8"/>
                <a:gd name="T8" fmla="*/ 4 w 8"/>
                <a:gd name="T9" fmla="*/ 4 h 8"/>
                <a:gd name="T10" fmla="*/ 2 w 8"/>
                <a:gd name="T11" fmla="*/ 4 h 8"/>
                <a:gd name="T12" fmla="*/ 2 w 8"/>
                <a:gd name="T13" fmla="*/ 2 h 8"/>
                <a:gd name="T14" fmla="*/ 4 w 8"/>
                <a:gd name="T15" fmla="*/ 4 h 8"/>
                <a:gd name="T16" fmla="*/ 6 w 8"/>
                <a:gd name="T17" fmla="*/ 2 h 8"/>
                <a:gd name="T18" fmla="*/ 4 w 8"/>
                <a:gd name="T19" fmla="*/ 0 h 8"/>
                <a:gd name="T20" fmla="*/ 4 w 8"/>
                <a:gd name="T21" fmla="*/ 0 h 8"/>
                <a:gd name="T22" fmla="*/ 8 w 8"/>
                <a:gd name="T23" fmla="*/ 2 h 8"/>
                <a:gd name="T24" fmla="*/ 4 w 8"/>
                <a:gd name="T25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8" h="8">
                  <a:moveTo>
                    <a:pt x="4" y="8"/>
                  </a:moveTo>
                  <a:lnTo>
                    <a:pt x="0" y="6"/>
                  </a:lnTo>
                  <a:lnTo>
                    <a:pt x="0" y="4"/>
                  </a:lnTo>
                  <a:lnTo>
                    <a:pt x="2" y="6"/>
                  </a:lnTo>
                  <a:lnTo>
                    <a:pt x="4" y="4"/>
                  </a:lnTo>
                  <a:lnTo>
                    <a:pt x="2" y="4"/>
                  </a:lnTo>
                  <a:lnTo>
                    <a:pt x="2" y="2"/>
                  </a:lnTo>
                  <a:lnTo>
                    <a:pt x="4" y="4"/>
                  </a:lnTo>
                  <a:lnTo>
                    <a:pt x="6" y="2"/>
                  </a:lnTo>
                  <a:lnTo>
                    <a:pt x="4" y="0"/>
                  </a:lnTo>
                  <a:lnTo>
                    <a:pt x="4" y="0"/>
                  </a:lnTo>
                  <a:lnTo>
                    <a:pt x="8" y="2"/>
                  </a:lnTo>
                  <a:lnTo>
                    <a:pt x="4" y="8"/>
                  </a:lnTo>
                  <a:close/>
                </a:path>
              </a:pathLst>
            </a:custGeom>
            <a:solidFill>
              <a:srgbClr val="01010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91" name="Freeform 391">
              <a:extLst>
                <a:ext uri="{FF2B5EF4-FFF2-40B4-BE49-F238E27FC236}">
                  <a16:creationId xmlns:a16="http://schemas.microsoft.com/office/drawing/2014/main" id="{40CBFBC9-C13E-4665-882E-D7ABEE8876A1}"/>
                </a:ext>
              </a:extLst>
            </p:cNvPr>
            <p:cNvSpPr>
              <a:spLocks/>
            </p:cNvSpPr>
            <p:nvPr/>
          </p:nvSpPr>
          <p:spPr bwMode="auto">
            <a:xfrm>
              <a:off x="7076227" y="1208163"/>
              <a:ext cx="15778" cy="15778"/>
            </a:xfrm>
            <a:custGeom>
              <a:avLst/>
              <a:gdLst>
                <a:gd name="T0" fmla="*/ 6 w 10"/>
                <a:gd name="T1" fmla="*/ 10 h 10"/>
                <a:gd name="T2" fmla="*/ 4 w 10"/>
                <a:gd name="T3" fmla="*/ 8 h 10"/>
                <a:gd name="T4" fmla="*/ 6 w 10"/>
                <a:gd name="T5" fmla="*/ 2 h 10"/>
                <a:gd name="T6" fmla="*/ 6 w 10"/>
                <a:gd name="T7" fmla="*/ 2 h 10"/>
                <a:gd name="T8" fmla="*/ 0 w 10"/>
                <a:gd name="T9" fmla="*/ 8 h 10"/>
                <a:gd name="T10" fmla="*/ 0 w 10"/>
                <a:gd name="T11" fmla="*/ 6 h 10"/>
                <a:gd name="T12" fmla="*/ 2 w 10"/>
                <a:gd name="T13" fmla="*/ 0 h 10"/>
                <a:gd name="T14" fmla="*/ 4 w 10"/>
                <a:gd name="T15" fmla="*/ 0 h 10"/>
                <a:gd name="T16" fmla="*/ 0 w 10"/>
                <a:gd name="T17" fmla="*/ 6 h 10"/>
                <a:gd name="T18" fmla="*/ 0 w 10"/>
                <a:gd name="T19" fmla="*/ 6 h 10"/>
                <a:gd name="T20" fmla="*/ 6 w 10"/>
                <a:gd name="T21" fmla="*/ 2 h 10"/>
                <a:gd name="T22" fmla="*/ 6 w 10"/>
                <a:gd name="T23" fmla="*/ 2 h 10"/>
                <a:gd name="T24" fmla="*/ 6 w 10"/>
                <a:gd name="T25" fmla="*/ 8 h 10"/>
                <a:gd name="T26" fmla="*/ 6 w 10"/>
                <a:gd name="T27" fmla="*/ 8 h 10"/>
                <a:gd name="T28" fmla="*/ 8 w 10"/>
                <a:gd name="T29" fmla="*/ 2 h 10"/>
                <a:gd name="T30" fmla="*/ 10 w 10"/>
                <a:gd name="T31" fmla="*/ 2 h 10"/>
                <a:gd name="T32" fmla="*/ 6 w 10"/>
                <a:gd name="T33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0" h="10">
                  <a:moveTo>
                    <a:pt x="6" y="10"/>
                  </a:moveTo>
                  <a:lnTo>
                    <a:pt x="4" y="8"/>
                  </a:lnTo>
                  <a:lnTo>
                    <a:pt x="6" y="2"/>
                  </a:lnTo>
                  <a:lnTo>
                    <a:pt x="6" y="2"/>
                  </a:lnTo>
                  <a:lnTo>
                    <a:pt x="0" y="8"/>
                  </a:lnTo>
                  <a:lnTo>
                    <a:pt x="0" y="6"/>
                  </a:lnTo>
                  <a:lnTo>
                    <a:pt x="2" y="0"/>
                  </a:lnTo>
                  <a:lnTo>
                    <a:pt x="4" y="0"/>
                  </a:lnTo>
                  <a:lnTo>
                    <a:pt x="0" y="6"/>
                  </a:lnTo>
                  <a:lnTo>
                    <a:pt x="0" y="6"/>
                  </a:lnTo>
                  <a:lnTo>
                    <a:pt x="6" y="2"/>
                  </a:lnTo>
                  <a:lnTo>
                    <a:pt x="6" y="2"/>
                  </a:lnTo>
                  <a:lnTo>
                    <a:pt x="6" y="8"/>
                  </a:lnTo>
                  <a:lnTo>
                    <a:pt x="6" y="8"/>
                  </a:lnTo>
                  <a:lnTo>
                    <a:pt x="8" y="2"/>
                  </a:lnTo>
                  <a:lnTo>
                    <a:pt x="10" y="2"/>
                  </a:lnTo>
                  <a:lnTo>
                    <a:pt x="6" y="10"/>
                  </a:lnTo>
                  <a:close/>
                </a:path>
              </a:pathLst>
            </a:custGeom>
            <a:solidFill>
              <a:srgbClr val="01010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92" name="Freeform 392">
              <a:extLst>
                <a:ext uri="{FF2B5EF4-FFF2-40B4-BE49-F238E27FC236}">
                  <a16:creationId xmlns:a16="http://schemas.microsoft.com/office/drawing/2014/main" id="{774A35BB-3FFC-4FE5-8288-B04C08F8F050}"/>
                </a:ext>
              </a:extLst>
            </p:cNvPr>
            <p:cNvSpPr>
              <a:spLocks/>
            </p:cNvSpPr>
            <p:nvPr/>
          </p:nvSpPr>
          <p:spPr bwMode="auto">
            <a:xfrm>
              <a:off x="7066760" y="1205007"/>
              <a:ext cx="9467" cy="12623"/>
            </a:xfrm>
            <a:custGeom>
              <a:avLst/>
              <a:gdLst>
                <a:gd name="T0" fmla="*/ 4 w 6"/>
                <a:gd name="T1" fmla="*/ 4 h 8"/>
                <a:gd name="T2" fmla="*/ 4 w 6"/>
                <a:gd name="T3" fmla="*/ 8 h 8"/>
                <a:gd name="T4" fmla="*/ 4 w 6"/>
                <a:gd name="T5" fmla="*/ 8 h 8"/>
                <a:gd name="T6" fmla="*/ 2 w 6"/>
                <a:gd name="T7" fmla="*/ 4 h 8"/>
                <a:gd name="T8" fmla="*/ 0 w 6"/>
                <a:gd name="T9" fmla="*/ 6 h 8"/>
                <a:gd name="T10" fmla="*/ 0 w 6"/>
                <a:gd name="T11" fmla="*/ 6 h 8"/>
                <a:gd name="T12" fmla="*/ 2 w 6"/>
                <a:gd name="T13" fmla="*/ 4 h 8"/>
                <a:gd name="T14" fmla="*/ 4 w 6"/>
                <a:gd name="T15" fmla="*/ 0 h 8"/>
                <a:gd name="T16" fmla="*/ 6 w 6"/>
                <a:gd name="T17" fmla="*/ 0 h 8"/>
                <a:gd name="T18" fmla="*/ 4 w 6"/>
                <a:gd name="T19" fmla="*/ 4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" h="8">
                  <a:moveTo>
                    <a:pt x="4" y="4"/>
                  </a:moveTo>
                  <a:lnTo>
                    <a:pt x="4" y="8"/>
                  </a:lnTo>
                  <a:lnTo>
                    <a:pt x="4" y="8"/>
                  </a:lnTo>
                  <a:lnTo>
                    <a:pt x="2" y="4"/>
                  </a:lnTo>
                  <a:lnTo>
                    <a:pt x="0" y="6"/>
                  </a:lnTo>
                  <a:lnTo>
                    <a:pt x="0" y="6"/>
                  </a:lnTo>
                  <a:lnTo>
                    <a:pt x="2" y="4"/>
                  </a:lnTo>
                  <a:lnTo>
                    <a:pt x="4" y="0"/>
                  </a:lnTo>
                  <a:lnTo>
                    <a:pt x="6" y="0"/>
                  </a:lnTo>
                  <a:lnTo>
                    <a:pt x="4" y="4"/>
                  </a:lnTo>
                  <a:close/>
                </a:path>
              </a:pathLst>
            </a:custGeom>
            <a:solidFill>
              <a:srgbClr val="01010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93" name="Freeform 393">
              <a:extLst>
                <a:ext uri="{FF2B5EF4-FFF2-40B4-BE49-F238E27FC236}">
                  <a16:creationId xmlns:a16="http://schemas.microsoft.com/office/drawing/2014/main" id="{31373C49-42B1-4A3D-A19D-43DB8ED1AD9C}"/>
                </a:ext>
              </a:extLst>
            </p:cNvPr>
            <p:cNvSpPr>
              <a:spLocks/>
            </p:cNvSpPr>
            <p:nvPr/>
          </p:nvSpPr>
          <p:spPr bwMode="auto">
            <a:xfrm>
              <a:off x="7055715" y="1200273"/>
              <a:ext cx="7890" cy="14201"/>
            </a:xfrm>
            <a:custGeom>
              <a:avLst/>
              <a:gdLst>
                <a:gd name="T0" fmla="*/ 0 w 3"/>
                <a:gd name="T1" fmla="*/ 3 h 5"/>
                <a:gd name="T2" fmla="*/ 1 w 3"/>
                <a:gd name="T3" fmla="*/ 4 h 5"/>
                <a:gd name="T4" fmla="*/ 2 w 3"/>
                <a:gd name="T5" fmla="*/ 4 h 5"/>
                <a:gd name="T6" fmla="*/ 0 w 3"/>
                <a:gd name="T7" fmla="*/ 1 h 5"/>
                <a:gd name="T8" fmla="*/ 2 w 3"/>
                <a:gd name="T9" fmla="*/ 1 h 5"/>
                <a:gd name="T10" fmla="*/ 3 w 3"/>
                <a:gd name="T11" fmla="*/ 1 h 5"/>
                <a:gd name="T12" fmla="*/ 3 w 3"/>
                <a:gd name="T13" fmla="*/ 2 h 5"/>
                <a:gd name="T14" fmla="*/ 2 w 3"/>
                <a:gd name="T15" fmla="*/ 1 h 5"/>
                <a:gd name="T16" fmla="*/ 1 w 3"/>
                <a:gd name="T17" fmla="*/ 1 h 5"/>
                <a:gd name="T18" fmla="*/ 2 w 3"/>
                <a:gd name="T19" fmla="*/ 4 h 5"/>
                <a:gd name="T20" fmla="*/ 1 w 3"/>
                <a:gd name="T21" fmla="*/ 4 h 5"/>
                <a:gd name="T22" fmla="*/ 0 w 3"/>
                <a:gd name="T23" fmla="*/ 4 h 5"/>
                <a:gd name="T24" fmla="*/ 0 w 3"/>
                <a:gd name="T25" fmla="*/ 3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" h="5">
                  <a:moveTo>
                    <a:pt x="0" y="3"/>
                  </a:moveTo>
                  <a:cubicBezTo>
                    <a:pt x="0" y="4"/>
                    <a:pt x="1" y="4"/>
                    <a:pt x="1" y="4"/>
                  </a:cubicBezTo>
                  <a:cubicBezTo>
                    <a:pt x="1" y="4"/>
                    <a:pt x="2" y="4"/>
                    <a:pt x="2" y="4"/>
                  </a:cubicBezTo>
                  <a:cubicBezTo>
                    <a:pt x="2" y="3"/>
                    <a:pt x="0" y="2"/>
                    <a:pt x="0" y="1"/>
                  </a:cubicBezTo>
                  <a:cubicBezTo>
                    <a:pt x="1" y="1"/>
                    <a:pt x="1" y="0"/>
                    <a:pt x="2" y="1"/>
                  </a:cubicBezTo>
                  <a:cubicBezTo>
                    <a:pt x="2" y="1"/>
                    <a:pt x="3" y="1"/>
                    <a:pt x="3" y="1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2"/>
                    <a:pt x="3" y="3"/>
                    <a:pt x="2" y="4"/>
                  </a:cubicBezTo>
                  <a:cubicBezTo>
                    <a:pt x="2" y="4"/>
                    <a:pt x="2" y="5"/>
                    <a:pt x="1" y="4"/>
                  </a:cubicBezTo>
                  <a:cubicBezTo>
                    <a:pt x="0" y="4"/>
                    <a:pt x="0" y="4"/>
                    <a:pt x="0" y="4"/>
                  </a:cubicBezTo>
                  <a:lnTo>
                    <a:pt x="0" y="3"/>
                  </a:lnTo>
                  <a:close/>
                </a:path>
              </a:pathLst>
            </a:custGeom>
            <a:solidFill>
              <a:srgbClr val="01010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94" name="Freeform 394">
              <a:extLst>
                <a:ext uri="{FF2B5EF4-FFF2-40B4-BE49-F238E27FC236}">
                  <a16:creationId xmlns:a16="http://schemas.microsoft.com/office/drawing/2014/main" id="{73BBD882-BF83-434B-BD3C-864AF1A3BFC3}"/>
                </a:ext>
              </a:extLst>
            </p:cNvPr>
            <p:cNvSpPr>
              <a:spLocks/>
            </p:cNvSpPr>
            <p:nvPr/>
          </p:nvSpPr>
          <p:spPr bwMode="auto">
            <a:xfrm>
              <a:off x="7046248" y="1200273"/>
              <a:ext cx="9467" cy="11045"/>
            </a:xfrm>
            <a:custGeom>
              <a:avLst/>
              <a:gdLst>
                <a:gd name="T0" fmla="*/ 4 w 6"/>
                <a:gd name="T1" fmla="*/ 5 h 7"/>
                <a:gd name="T2" fmla="*/ 6 w 6"/>
                <a:gd name="T3" fmla="*/ 7 h 7"/>
                <a:gd name="T4" fmla="*/ 6 w 6"/>
                <a:gd name="T5" fmla="*/ 7 h 7"/>
                <a:gd name="T6" fmla="*/ 0 w 6"/>
                <a:gd name="T7" fmla="*/ 5 h 7"/>
                <a:gd name="T8" fmla="*/ 0 w 6"/>
                <a:gd name="T9" fmla="*/ 5 h 7"/>
                <a:gd name="T10" fmla="*/ 2 w 6"/>
                <a:gd name="T11" fmla="*/ 5 h 7"/>
                <a:gd name="T12" fmla="*/ 4 w 6"/>
                <a:gd name="T13" fmla="*/ 0 h 7"/>
                <a:gd name="T14" fmla="*/ 4 w 6"/>
                <a:gd name="T15" fmla="*/ 0 h 7"/>
                <a:gd name="T16" fmla="*/ 4 w 6"/>
                <a:gd name="T17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" h="7">
                  <a:moveTo>
                    <a:pt x="4" y="5"/>
                  </a:moveTo>
                  <a:lnTo>
                    <a:pt x="6" y="7"/>
                  </a:lnTo>
                  <a:lnTo>
                    <a:pt x="6" y="7"/>
                  </a:lnTo>
                  <a:lnTo>
                    <a:pt x="0" y="5"/>
                  </a:lnTo>
                  <a:lnTo>
                    <a:pt x="0" y="5"/>
                  </a:lnTo>
                  <a:lnTo>
                    <a:pt x="2" y="5"/>
                  </a:lnTo>
                  <a:lnTo>
                    <a:pt x="4" y="0"/>
                  </a:lnTo>
                  <a:lnTo>
                    <a:pt x="4" y="0"/>
                  </a:lnTo>
                  <a:lnTo>
                    <a:pt x="4" y="5"/>
                  </a:lnTo>
                  <a:close/>
                </a:path>
              </a:pathLst>
            </a:custGeom>
            <a:solidFill>
              <a:srgbClr val="01010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95" name="Freeform 395">
              <a:extLst>
                <a:ext uri="{FF2B5EF4-FFF2-40B4-BE49-F238E27FC236}">
                  <a16:creationId xmlns:a16="http://schemas.microsoft.com/office/drawing/2014/main" id="{381DEA34-C873-4916-8D36-346C715CEBAF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036781" y="1197117"/>
              <a:ext cx="9467" cy="11045"/>
            </a:xfrm>
            <a:custGeom>
              <a:avLst/>
              <a:gdLst>
                <a:gd name="T0" fmla="*/ 3 w 3"/>
                <a:gd name="T1" fmla="*/ 4 h 4"/>
                <a:gd name="T2" fmla="*/ 2 w 3"/>
                <a:gd name="T3" fmla="*/ 4 h 4"/>
                <a:gd name="T4" fmla="*/ 1 w 3"/>
                <a:gd name="T5" fmla="*/ 3 h 4"/>
                <a:gd name="T6" fmla="*/ 1 w 3"/>
                <a:gd name="T7" fmla="*/ 2 h 4"/>
                <a:gd name="T8" fmla="*/ 1 w 3"/>
                <a:gd name="T9" fmla="*/ 2 h 4"/>
                <a:gd name="T10" fmla="*/ 1 w 3"/>
                <a:gd name="T11" fmla="*/ 1 h 4"/>
                <a:gd name="T12" fmla="*/ 1 w 3"/>
                <a:gd name="T13" fmla="*/ 0 h 4"/>
                <a:gd name="T14" fmla="*/ 1 w 3"/>
                <a:gd name="T15" fmla="*/ 0 h 4"/>
                <a:gd name="T16" fmla="*/ 1 w 3"/>
                <a:gd name="T17" fmla="*/ 1 h 4"/>
                <a:gd name="T18" fmla="*/ 2 w 3"/>
                <a:gd name="T19" fmla="*/ 2 h 4"/>
                <a:gd name="T20" fmla="*/ 2 w 3"/>
                <a:gd name="T21" fmla="*/ 2 h 4"/>
                <a:gd name="T22" fmla="*/ 3 w 3"/>
                <a:gd name="T23" fmla="*/ 1 h 4"/>
                <a:gd name="T24" fmla="*/ 3 w 3"/>
                <a:gd name="T25" fmla="*/ 1 h 4"/>
                <a:gd name="T26" fmla="*/ 3 w 3"/>
                <a:gd name="T27" fmla="*/ 4 h 4"/>
                <a:gd name="T28" fmla="*/ 2 w 3"/>
                <a:gd name="T29" fmla="*/ 3 h 4"/>
                <a:gd name="T30" fmla="*/ 2 w 3"/>
                <a:gd name="T31" fmla="*/ 3 h 4"/>
                <a:gd name="T32" fmla="*/ 1 w 3"/>
                <a:gd name="T33" fmla="*/ 3 h 4"/>
                <a:gd name="T34" fmla="*/ 2 w 3"/>
                <a:gd name="T35" fmla="*/ 4 h 4"/>
                <a:gd name="T36" fmla="*/ 2 w 3"/>
                <a:gd name="T37" fmla="*/ 4 h 4"/>
                <a:gd name="T38" fmla="*/ 2 w 3"/>
                <a:gd name="T3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3" h="4">
                  <a:moveTo>
                    <a:pt x="3" y="4"/>
                  </a:moveTo>
                  <a:cubicBezTo>
                    <a:pt x="2" y="4"/>
                    <a:pt x="2" y="4"/>
                    <a:pt x="2" y="4"/>
                  </a:cubicBezTo>
                  <a:cubicBezTo>
                    <a:pt x="1" y="4"/>
                    <a:pt x="0" y="4"/>
                    <a:pt x="1" y="3"/>
                  </a:cubicBezTo>
                  <a:cubicBezTo>
                    <a:pt x="1" y="3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1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3" y="1"/>
                    <a:pt x="3" y="1"/>
                    <a:pt x="3" y="1"/>
                  </a:cubicBezTo>
                  <a:lnTo>
                    <a:pt x="3" y="4"/>
                  </a:lnTo>
                  <a:close/>
                  <a:moveTo>
                    <a:pt x="2" y="3"/>
                  </a:move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1" y="3"/>
                    <a:pt x="1" y="3"/>
                  </a:cubicBezTo>
                  <a:cubicBezTo>
                    <a:pt x="1" y="4"/>
                    <a:pt x="2" y="4"/>
                    <a:pt x="2" y="4"/>
                  </a:cubicBezTo>
                  <a:cubicBezTo>
                    <a:pt x="2" y="4"/>
                    <a:pt x="2" y="4"/>
                    <a:pt x="2" y="4"/>
                  </a:cubicBezTo>
                  <a:lnTo>
                    <a:pt x="2" y="3"/>
                  </a:lnTo>
                  <a:close/>
                </a:path>
              </a:pathLst>
            </a:custGeom>
            <a:solidFill>
              <a:srgbClr val="01010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96" name="Freeform 396">
              <a:extLst>
                <a:ext uri="{FF2B5EF4-FFF2-40B4-BE49-F238E27FC236}">
                  <a16:creationId xmlns:a16="http://schemas.microsoft.com/office/drawing/2014/main" id="{25B59D29-9DA5-4092-A490-60331245D9A7}"/>
                </a:ext>
              </a:extLst>
            </p:cNvPr>
            <p:cNvSpPr>
              <a:spLocks/>
            </p:cNvSpPr>
            <p:nvPr/>
          </p:nvSpPr>
          <p:spPr bwMode="auto">
            <a:xfrm>
              <a:off x="7030470" y="1197117"/>
              <a:ext cx="6311" cy="11045"/>
            </a:xfrm>
            <a:custGeom>
              <a:avLst/>
              <a:gdLst>
                <a:gd name="T0" fmla="*/ 4 w 4"/>
                <a:gd name="T1" fmla="*/ 7 h 7"/>
                <a:gd name="T2" fmla="*/ 0 w 4"/>
                <a:gd name="T3" fmla="*/ 7 h 7"/>
                <a:gd name="T4" fmla="*/ 0 w 4"/>
                <a:gd name="T5" fmla="*/ 5 h 7"/>
                <a:gd name="T6" fmla="*/ 2 w 4"/>
                <a:gd name="T7" fmla="*/ 7 h 7"/>
                <a:gd name="T8" fmla="*/ 2 w 4"/>
                <a:gd name="T9" fmla="*/ 4 h 7"/>
                <a:gd name="T10" fmla="*/ 0 w 4"/>
                <a:gd name="T11" fmla="*/ 4 h 7"/>
                <a:gd name="T12" fmla="*/ 0 w 4"/>
                <a:gd name="T13" fmla="*/ 4 h 7"/>
                <a:gd name="T14" fmla="*/ 2 w 4"/>
                <a:gd name="T15" fmla="*/ 4 h 7"/>
                <a:gd name="T16" fmla="*/ 2 w 4"/>
                <a:gd name="T17" fmla="*/ 2 h 7"/>
                <a:gd name="T18" fmla="*/ 0 w 4"/>
                <a:gd name="T19" fmla="*/ 2 h 7"/>
                <a:gd name="T20" fmla="*/ 0 w 4"/>
                <a:gd name="T21" fmla="*/ 0 h 7"/>
                <a:gd name="T22" fmla="*/ 4 w 4"/>
                <a:gd name="T23" fmla="*/ 0 h 7"/>
                <a:gd name="T24" fmla="*/ 4 w 4"/>
                <a:gd name="T25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" h="7">
                  <a:moveTo>
                    <a:pt x="4" y="7"/>
                  </a:moveTo>
                  <a:lnTo>
                    <a:pt x="0" y="7"/>
                  </a:lnTo>
                  <a:lnTo>
                    <a:pt x="0" y="5"/>
                  </a:lnTo>
                  <a:lnTo>
                    <a:pt x="2" y="7"/>
                  </a:lnTo>
                  <a:lnTo>
                    <a:pt x="2" y="4"/>
                  </a:lnTo>
                  <a:lnTo>
                    <a:pt x="0" y="4"/>
                  </a:lnTo>
                  <a:lnTo>
                    <a:pt x="0" y="4"/>
                  </a:lnTo>
                  <a:lnTo>
                    <a:pt x="2" y="4"/>
                  </a:lnTo>
                  <a:lnTo>
                    <a:pt x="2" y="2"/>
                  </a:lnTo>
                  <a:lnTo>
                    <a:pt x="0" y="2"/>
                  </a:lnTo>
                  <a:lnTo>
                    <a:pt x="0" y="0"/>
                  </a:lnTo>
                  <a:lnTo>
                    <a:pt x="4" y="0"/>
                  </a:lnTo>
                  <a:lnTo>
                    <a:pt x="4" y="7"/>
                  </a:lnTo>
                  <a:close/>
                </a:path>
              </a:pathLst>
            </a:custGeom>
            <a:solidFill>
              <a:srgbClr val="01010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97" name="Freeform 397">
              <a:extLst>
                <a:ext uri="{FF2B5EF4-FFF2-40B4-BE49-F238E27FC236}">
                  <a16:creationId xmlns:a16="http://schemas.microsoft.com/office/drawing/2014/main" id="{76FF0CC9-3D81-407E-871B-C76BB6C96A31}"/>
                </a:ext>
              </a:extLst>
            </p:cNvPr>
            <p:cNvSpPr>
              <a:spLocks/>
            </p:cNvSpPr>
            <p:nvPr/>
          </p:nvSpPr>
          <p:spPr bwMode="auto">
            <a:xfrm>
              <a:off x="7017847" y="1197117"/>
              <a:ext cx="9467" cy="11045"/>
            </a:xfrm>
            <a:custGeom>
              <a:avLst/>
              <a:gdLst>
                <a:gd name="T0" fmla="*/ 6 w 6"/>
                <a:gd name="T1" fmla="*/ 7 h 7"/>
                <a:gd name="T2" fmla="*/ 4 w 6"/>
                <a:gd name="T3" fmla="*/ 7 h 7"/>
                <a:gd name="T4" fmla="*/ 2 w 6"/>
                <a:gd name="T5" fmla="*/ 2 h 7"/>
                <a:gd name="T6" fmla="*/ 2 w 6"/>
                <a:gd name="T7" fmla="*/ 2 h 7"/>
                <a:gd name="T8" fmla="*/ 2 w 6"/>
                <a:gd name="T9" fmla="*/ 7 h 7"/>
                <a:gd name="T10" fmla="*/ 0 w 6"/>
                <a:gd name="T11" fmla="*/ 7 h 7"/>
                <a:gd name="T12" fmla="*/ 0 w 6"/>
                <a:gd name="T13" fmla="*/ 0 h 7"/>
                <a:gd name="T14" fmla="*/ 2 w 6"/>
                <a:gd name="T15" fmla="*/ 0 h 7"/>
                <a:gd name="T16" fmla="*/ 4 w 6"/>
                <a:gd name="T17" fmla="*/ 5 h 7"/>
                <a:gd name="T18" fmla="*/ 6 w 6"/>
                <a:gd name="T19" fmla="*/ 5 h 7"/>
                <a:gd name="T20" fmla="*/ 6 w 6"/>
                <a:gd name="T21" fmla="*/ 0 h 7"/>
                <a:gd name="T22" fmla="*/ 6 w 6"/>
                <a:gd name="T23" fmla="*/ 0 h 7"/>
                <a:gd name="T24" fmla="*/ 6 w 6"/>
                <a:gd name="T25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6" h="7">
                  <a:moveTo>
                    <a:pt x="6" y="7"/>
                  </a:moveTo>
                  <a:lnTo>
                    <a:pt x="4" y="7"/>
                  </a:lnTo>
                  <a:lnTo>
                    <a:pt x="2" y="2"/>
                  </a:lnTo>
                  <a:lnTo>
                    <a:pt x="2" y="2"/>
                  </a:lnTo>
                  <a:lnTo>
                    <a:pt x="2" y="7"/>
                  </a:lnTo>
                  <a:lnTo>
                    <a:pt x="0" y="7"/>
                  </a:lnTo>
                  <a:lnTo>
                    <a:pt x="0" y="0"/>
                  </a:lnTo>
                  <a:lnTo>
                    <a:pt x="2" y="0"/>
                  </a:lnTo>
                  <a:lnTo>
                    <a:pt x="4" y="5"/>
                  </a:lnTo>
                  <a:lnTo>
                    <a:pt x="6" y="5"/>
                  </a:lnTo>
                  <a:lnTo>
                    <a:pt x="6" y="0"/>
                  </a:lnTo>
                  <a:lnTo>
                    <a:pt x="6" y="0"/>
                  </a:lnTo>
                  <a:lnTo>
                    <a:pt x="6" y="7"/>
                  </a:lnTo>
                  <a:close/>
                </a:path>
              </a:pathLst>
            </a:custGeom>
            <a:solidFill>
              <a:srgbClr val="01010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98" name="Freeform 398">
              <a:extLst>
                <a:ext uri="{FF2B5EF4-FFF2-40B4-BE49-F238E27FC236}">
                  <a16:creationId xmlns:a16="http://schemas.microsoft.com/office/drawing/2014/main" id="{F7AD9574-9909-473C-B4FE-3EFE416400A0}"/>
                </a:ext>
              </a:extLst>
            </p:cNvPr>
            <p:cNvSpPr>
              <a:spLocks/>
            </p:cNvSpPr>
            <p:nvPr/>
          </p:nvSpPr>
          <p:spPr bwMode="auto">
            <a:xfrm>
              <a:off x="7008380" y="1197117"/>
              <a:ext cx="9467" cy="11045"/>
            </a:xfrm>
            <a:custGeom>
              <a:avLst/>
              <a:gdLst>
                <a:gd name="T0" fmla="*/ 0 w 3"/>
                <a:gd name="T1" fmla="*/ 1 h 4"/>
                <a:gd name="T2" fmla="*/ 1 w 3"/>
                <a:gd name="T3" fmla="*/ 0 h 4"/>
                <a:gd name="T4" fmla="*/ 3 w 3"/>
                <a:gd name="T5" fmla="*/ 2 h 4"/>
                <a:gd name="T6" fmla="*/ 1 w 3"/>
                <a:gd name="T7" fmla="*/ 4 h 4"/>
                <a:gd name="T8" fmla="*/ 0 w 3"/>
                <a:gd name="T9" fmla="*/ 3 h 4"/>
                <a:gd name="T10" fmla="*/ 1 w 3"/>
                <a:gd name="T11" fmla="*/ 3 h 4"/>
                <a:gd name="T12" fmla="*/ 1 w 3"/>
                <a:gd name="T13" fmla="*/ 4 h 4"/>
                <a:gd name="T14" fmla="*/ 2 w 3"/>
                <a:gd name="T15" fmla="*/ 2 h 4"/>
                <a:gd name="T16" fmla="*/ 1 w 3"/>
                <a:gd name="T17" fmla="*/ 1 h 4"/>
                <a:gd name="T18" fmla="*/ 0 w 3"/>
                <a:gd name="T19" fmla="*/ 1 h 4"/>
                <a:gd name="T20" fmla="*/ 0 w 3"/>
                <a:gd name="T21" fmla="*/ 2 h 4"/>
                <a:gd name="T22" fmla="*/ 1 w 3"/>
                <a:gd name="T23" fmla="*/ 2 h 4"/>
                <a:gd name="T24" fmla="*/ 1 w 3"/>
                <a:gd name="T25" fmla="*/ 2 h 4"/>
                <a:gd name="T26" fmla="*/ 0 w 3"/>
                <a:gd name="T27" fmla="*/ 2 h 4"/>
                <a:gd name="T28" fmla="*/ 0 w 3"/>
                <a:gd name="T29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" h="4">
                  <a:moveTo>
                    <a:pt x="0" y="1"/>
                  </a:moveTo>
                  <a:cubicBezTo>
                    <a:pt x="0" y="0"/>
                    <a:pt x="0" y="0"/>
                    <a:pt x="1" y="0"/>
                  </a:cubicBezTo>
                  <a:cubicBezTo>
                    <a:pt x="2" y="0"/>
                    <a:pt x="3" y="1"/>
                    <a:pt x="3" y="2"/>
                  </a:cubicBezTo>
                  <a:cubicBezTo>
                    <a:pt x="3" y="3"/>
                    <a:pt x="2" y="4"/>
                    <a:pt x="1" y="4"/>
                  </a:cubicBezTo>
                  <a:cubicBezTo>
                    <a:pt x="0" y="4"/>
                    <a:pt x="0" y="4"/>
                    <a:pt x="0" y="3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1" y="4"/>
                    <a:pt x="1" y="4"/>
                  </a:cubicBezTo>
                  <a:cubicBezTo>
                    <a:pt x="2" y="4"/>
                    <a:pt x="2" y="3"/>
                    <a:pt x="2" y="2"/>
                  </a:cubicBezTo>
                  <a:cubicBezTo>
                    <a:pt x="2" y="1"/>
                    <a:pt x="2" y="0"/>
                    <a:pt x="1" y="1"/>
                  </a:cubicBezTo>
                  <a:cubicBezTo>
                    <a:pt x="1" y="1"/>
                    <a:pt x="0" y="1"/>
                    <a:pt x="0" y="1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0" y="2"/>
                    <a:pt x="0" y="2"/>
                    <a:pt x="0" y="2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01010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99" name="Freeform 399">
              <a:extLst>
                <a:ext uri="{FF2B5EF4-FFF2-40B4-BE49-F238E27FC236}">
                  <a16:creationId xmlns:a16="http://schemas.microsoft.com/office/drawing/2014/main" id="{21D30C46-9F82-471C-95A5-B1AB5F0F4D10}"/>
                </a:ext>
              </a:extLst>
            </p:cNvPr>
            <p:cNvSpPr>
              <a:spLocks/>
            </p:cNvSpPr>
            <p:nvPr/>
          </p:nvSpPr>
          <p:spPr bwMode="auto">
            <a:xfrm>
              <a:off x="6998913" y="1197117"/>
              <a:ext cx="9467" cy="11045"/>
            </a:xfrm>
            <a:custGeom>
              <a:avLst/>
              <a:gdLst>
                <a:gd name="T0" fmla="*/ 4 w 6"/>
                <a:gd name="T1" fmla="*/ 7 h 7"/>
                <a:gd name="T2" fmla="*/ 6 w 6"/>
                <a:gd name="T3" fmla="*/ 7 h 7"/>
                <a:gd name="T4" fmla="*/ 6 w 6"/>
                <a:gd name="T5" fmla="*/ 7 h 7"/>
                <a:gd name="T6" fmla="*/ 0 w 6"/>
                <a:gd name="T7" fmla="*/ 7 h 7"/>
                <a:gd name="T8" fmla="*/ 0 w 6"/>
                <a:gd name="T9" fmla="*/ 7 h 7"/>
                <a:gd name="T10" fmla="*/ 2 w 6"/>
                <a:gd name="T11" fmla="*/ 7 h 7"/>
                <a:gd name="T12" fmla="*/ 2 w 6"/>
                <a:gd name="T13" fmla="*/ 2 h 7"/>
                <a:gd name="T14" fmla="*/ 2 w 6"/>
                <a:gd name="T15" fmla="*/ 0 h 7"/>
                <a:gd name="T16" fmla="*/ 4 w 6"/>
                <a:gd name="T17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" h="7">
                  <a:moveTo>
                    <a:pt x="4" y="7"/>
                  </a:moveTo>
                  <a:lnTo>
                    <a:pt x="6" y="7"/>
                  </a:lnTo>
                  <a:lnTo>
                    <a:pt x="6" y="7"/>
                  </a:lnTo>
                  <a:lnTo>
                    <a:pt x="0" y="7"/>
                  </a:lnTo>
                  <a:lnTo>
                    <a:pt x="0" y="7"/>
                  </a:lnTo>
                  <a:lnTo>
                    <a:pt x="2" y="7"/>
                  </a:lnTo>
                  <a:lnTo>
                    <a:pt x="2" y="2"/>
                  </a:lnTo>
                  <a:lnTo>
                    <a:pt x="2" y="0"/>
                  </a:lnTo>
                  <a:lnTo>
                    <a:pt x="4" y="7"/>
                  </a:lnTo>
                  <a:close/>
                </a:path>
              </a:pathLst>
            </a:custGeom>
            <a:solidFill>
              <a:srgbClr val="01010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00" name="Freeform 400">
              <a:extLst>
                <a:ext uri="{FF2B5EF4-FFF2-40B4-BE49-F238E27FC236}">
                  <a16:creationId xmlns:a16="http://schemas.microsoft.com/office/drawing/2014/main" id="{B748587B-EBB8-4E39-8016-8282BD1CA024}"/>
                </a:ext>
              </a:extLst>
            </p:cNvPr>
            <p:cNvSpPr>
              <a:spLocks/>
            </p:cNvSpPr>
            <p:nvPr/>
          </p:nvSpPr>
          <p:spPr bwMode="auto">
            <a:xfrm>
              <a:off x="6986290" y="1200273"/>
              <a:ext cx="12623" cy="11045"/>
            </a:xfrm>
            <a:custGeom>
              <a:avLst/>
              <a:gdLst>
                <a:gd name="T0" fmla="*/ 8 w 8"/>
                <a:gd name="T1" fmla="*/ 5 h 7"/>
                <a:gd name="T2" fmla="*/ 6 w 8"/>
                <a:gd name="T3" fmla="*/ 7 h 7"/>
                <a:gd name="T4" fmla="*/ 6 w 8"/>
                <a:gd name="T5" fmla="*/ 3 h 7"/>
                <a:gd name="T6" fmla="*/ 4 w 8"/>
                <a:gd name="T7" fmla="*/ 3 h 7"/>
                <a:gd name="T8" fmla="*/ 4 w 8"/>
                <a:gd name="T9" fmla="*/ 7 h 7"/>
                <a:gd name="T10" fmla="*/ 2 w 8"/>
                <a:gd name="T11" fmla="*/ 7 h 7"/>
                <a:gd name="T12" fmla="*/ 0 w 8"/>
                <a:gd name="T13" fmla="*/ 2 h 7"/>
                <a:gd name="T14" fmla="*/ 2 w 8"/>
                <a:gd name="T15" fmla="*/ 0 h 7"/>
                <a:gd name="T16" fmla="*/ 4 w 8"/>
                <a:gd name="T17" fmla="*/ 3 h 7"/>
                <a:gd name="T18" fmla="*/ 6 w 8"/>
                <a:gd name="T19" fmla="*/ 3 h 7"/>
                <a:gd name="T20" fmla="*/ 4 w 8"/>
                <a:gd name="T21" fmla="*/ 0 h 7"/>
                <a:gd name="T22" fmla="*/ 6 w 8"/>
                <a:gd name="T23" fmla="*/ 0 h 7"/>
                <a:gd name="T24" fmla="*/ 8 w 8"/>
                <a:gd name="T25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8" h="7">
                  <a:moveTo>
                    <a:pt x="8" y="5"/>
                  </a:moveTo>
                  <a:lnTo>
                    <a:pt x="6" y="7"/>
                  </a:lnTo>
                  <a:lnTo>
                    <a:pt x="6" y="3"/>
                  </a:lnTo>
                  <a:lnTo>
                    <a:pt x="4" y="3"/>
                  </a:lnTo>
                  <a:lnTo>
                    <a:pt x="4" y="7"/>
                  </a:lnTo>
                  <a:lnTo>
                    <a:pt x="2" y="7"/>
                  </a:lnTo>
                  <a:lnTo>
                    <a:pt x="0" y="2"/>
                  </a:lnTo>
                  <a:lnTo>
                    <a:pt x="2" y="0"/>
                  </a:lnTo>
                  <a:lnTo>
                    <a:pt x="4" y="3"/>
                  </a:lnTo>
                  <a:lnTo>
                    <a:pt x="6" y="3"/>
                  </a:lnTo>
                  <a:lnTo>
                    <a:pt x="4" y="0"/>
                  </a:lnTo>
                  <a:lnTo>
                    <a:pt x="6" y="0"/>
                  </a:lnTo>
                  <a:lnTo>
                    <a:pt x="8" y="5"/>
                  </a:lnTo>
                  <a:close/>
                </a:path>
              </a:pathLst>
            </a:custGeom>
            <a:solidFill>
              <a:srgbClr val="01010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01" name="Line 401">
              <a:extLst>
                <a:ext uri="{FF2B5EF4-FFF2-40B4-BE49-F238E27FC236}">
                  <a16:creationId xmlns:a16="http://schemas.microsoft.com/office/drawing/2014/main" id="{B4C6C2E2-E3CF-4BA8-9FC2-6E3CA1B0BC1B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7039937" y="1320189"/>
              <a:ext cx="0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02" name="Line 402">
              <a:extLst>
                <a:ext uri="{FF2B5EF4-FFF2-40B4-BE49-F238E27FC236}">
                  <a16:creationId xmlns:a16="http://schemas.microsoft.com/office/drawing/2014/main" id="{3C5AFBB7-0DCF-4AB5-B583-80AF36FB5C95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7039937" y="1320189"/>
              <a:ext cx="0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03" name="Freeform 403">
              <a:extLst>
                <a:ext uri="{FF2B5EF4-FFF2-40B4-BE49-F238E27FC236}">
                  <a16:creationId xmlns:a16="http://schemas.microsoft.com/office/drawing/2014/main" id="{7E9BD1D8-44D6-43E2-ACD5-1CC496C484E6}"/>
                </a:ext>
              </a:extLst>
            </p:cNvPr>
            <p:cNvSpPr>
              <a:spLocks/>
            </p:cNvSpPr>
            <p:nvPr/>
          </p:nvSpPr>
          <p:spPr bwMode="auto">
            <a:xfrm>
              <a:off x="7057293" y="1441684"/>
              <a:ext cx="3156" cy="3156"/>
            </a:xfrm>
            <a:custGeom>
              <a:avLst/>
              <a:gdLst>
                <a:gd name="T0" fmla="*/ 1 w 1"/>
                <a:gd name="T1" fmla="*/ 0 h 1"/>
                <a:gd name="T2" fmla="*/ 0 w 1"/>
                <a:gd name="T3" fmla="*/ 1 h 1"/>
                <a:gd name="T4" fmla="*/ 0 w 1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1" y="0"/>
                  </a:moveTo>
                  <a:cubicBezTo>
                    <a:pt x="1" y="0"/>
                    <a:pt x="0" y="0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</a:path>
              </a:pathLst>
            </a:custGeom>
            <a:noFill/>
            <a:ln w="0" cap="flat">
              <a:solidFill>
                <a:srgbClr val="C1C0C0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04" name="Line 404">
              <a:extLst>
                <a:ext uri="{FF2B5EF4-FFF2-40B4-BE49-F238E27FC236}">
                  <a16:creationId xmlns:a16="http://schemas.microsoft.com/office/drawing/2014/main" id="{7DCBF996-963C-4C6C-B7D2-F76042AA9AF2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7060448" y="1441684"/>
              <a:ext cx="0" cy="3156"/>
            </a:xfrm>
            <a:prstGeom prst="line">
              <a:avLst/>
            </a:prstGeom>
            <a:noFill/>
            <a:ln w="0" cap="flat">
              <a:solidFill>
                <a:srgbClr val="C1C0C0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05" name="Freeform 405">
              <a:extLst>
                <a:ext uri="{FF2B5EF4-FFF2-40B4-BE49-F238E27FC236}">
                  <a16:creationId xmlns:a16="http://schemas.microsoft.com/office/drawing/2014/main" id="{81AB29F7-A1FD-414D-8D9A-957689382C41}"/>
                </a:ext>
              </a:extLst>
            </p:cNvPr>
            <p:cNvSpPr>
              <a:spLocks/>
            </p:cNvSpPr>
            <p:nvPr/>
          </p:nvSpPr>
          <p:spPr bwMode="auto">
            <a:xfrm>
              <a:off x="7060448" y="1441684"/>
              <a:ext cx="3156" cy="6311"/>
            </a:xfrm>
            <a:custGeom>
              <a:avLst/>
              <a:gdLst>
                <a:gd name="T0" fmla="*/ 1 w 1"/>
                <a:gd name="T1" fmla="*/ 0 h 2"/>
                <a:gd name="T2" fmla="*/ 0 w 1"/>
                <a:gd name="T3" fmla="*/ 1 h 2"/>
                <a:gd name="T4" fmla="*/ 0 w 1"/>
                <a:gd name="T5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2">
                  <a:moveTo>
                    <a:pt x="1" y="0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2"/>
                  </a:cubicBezTo>
                </a:path>
              </a:pathLst>
            </a:custGeom>
            <a:noFill/>
            <a:ln w="0" cap="flat">
              <a:solidFill>
                <a:srgbClr val="C1C0C0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06" name="Line 407">
              <a:extLst>
                <a:ext uri="{FF2B5EF4-FFF2-40B4-BE49-F238E27FC236}">
                  <a16:creationId xmlns:a16="http://schemas.microsoft.com/office/drawing/2014/main" id="{B39A301C-16F8-44EB-9B20-DA33C0D3B3FC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7063605" y="1444840"/>
              <a:ext cx="3156" cy="3156"/>
            </a:xfrm>
            <a:prstGeom prst="line">
              <a:avLst/>
            </a:prstGeom>
            <a:noFill/>
            <a:ln w="0" cap="flat">
              <a:solidFill>
                <a:srgbClr val="C1C0C0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07" name="Freeform 408">
              <a:extLst>
                <a:ext uri="{FF2B5EF4-FFF2-40B4-BE49-F238E27FC236}">
                  <a16:creationId xmlns:a16="http://schemas.microsoft.com/office/drawing/2014/main" id="{7F4C6BB6-0183-4785-9AFB-47A2D1A1B77B}"/>
                </a:ext>
              </a:extLst>
            </p:cNvPr>
            <p:cNvSpPr>
              <a:spLocks/>
            </p:cNvSpPr>
            <p:nvPr/>
          </p:nvSpPr>
          <p:spPr bwMode="auto">
            <a:xfrm>
              <a:off x="7063605" y="1444840"/>
              <a:ext cx="3156" cy="3156"/>
            </a:xfrm>
            <a:custGeom>
              <a:avLst/>
              <a:gdLst>
                <a:gd name="T0" fmla="*/ 1 w 1"/>
                <a:gd name="T1" fmla="*/ 0 h 1"/>
                <a:gd name="T2" fmla="*/ 0 w 1"/>
                <a:gd name="T3" fmla="*/ 0 h 1"/>
                <a:gd name="T4" fmla="*/ 0 w 1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1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1"/>
                    <a:pt x="0" y="1"/>
                  </a:cubicBezTo>
                </a:path>
              </a:pathLst>
            </a:custGeom>
            <a:noFill/>
            <a:ln w="0" cap="flat">
              <a:solidFill>
                <a:srgbClr val="C1C0C0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08" name="Freeform 409">
              <a:extLst>
                <a:ext uri="{FF2B5EF4-FFF2-40B4-BE49-F238E27FC236}">
                  <a16:creationId xmlns:a16="http://schemas.microsoft.com/office/drawing/2014/main" id="{BFF97182-D795-4CA0-8524-F6670DE8BDAD}"/>
                </a:ext>
              </a:extLst>
            </p:cNvPr>
            <p:cNvSpPr>
              <a:spLocks/>
            </p:cNvSpPr>
            <p:nvPr/>
          </p:nvSpPr>
          <p:spPr bwMode="auto">
            <a:xfrm>
              <a:off x="7066761" y="1444840"/>
              <a:ext cx="3156" cy="3156"/>
            </a:xfrm>
            <a:custGeom>
              <a:avLst/>
              <a:gdLst>
                <a:gd name="T0" fmla="*/ 0 w 1"/>
                <a:gd name="T1" fmla="*/ 0 h 1"/>
                <a:gd name="T2" fmla="*/ 0 w 1"/>
                <a:gd name="T3" fmla="*/ 0 h 1"/>
                <a:gd name="T4" fmla="*/ 1 w 1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1" y="1"/>
                  </a:cubicBezTo>
                </a:path>
              </a:pathLst>
            </a:custGeom>
            <a:noFill/>
            <a:ln w="0" cap="flat">
              <a:solidFill>
                <a:srgbClr val="C1C0C0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09" name="Freeform 410">
              <a:extLst>
                <a:ext uri="{FF2B5EF4-FFF2-40B4-BE49-F238E27FC236}">
                  <a16:creationId xmlns:a16="http://schemas.microsoft.com/office/drawing/2014/main" id="{FE396183-FC8F-477B-AD96-C9AD9276BCC6}"/>
                </a:ext>
              </a:extLst>
            </p:cNvPr>
            <p:cNvSpPr>
              <a:spLocks/>
            </p:cNvSpPr>
            <p:nvPr/>
          </p:nvSpPr>
          <p:spPr bwMode="auto">
            <a:xfrm>
              <a:off x="6931066" y="1395926"/>
              <a:ext cx="3156" cy="3156"/>
            </a:xfrm>
            <a:custGeom>
              <a:avLst/>
              <a:gdLst>
                <a:gd name="T0" fmla="*/ 1 w 1"/>
                <a:gd name="T1" fmla="*/ 0 h 1"/>
                <a:gd name="T2" fmla="*/ 0 w 1"/>
                <a:gd name="T3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" h="1">
                  <a:moveTo>
                    <a:pt x="1" y="0"/>
                  </a:moveTo>
                  <a:cubicBezTo>
                    <a:pt x="1" y="0"/>
                    <a:pt x="0" y="1"/>
                    <a:pt x="0" y="1"/>
                  </a:cubicBezTo>
                </a:path>
              </a:pathLst>
            </a:custGeom>
            <a:noFill/>
            <a:ln w="0" cap="flat">
              <a:solidFill>
                <a:srgbClr val="C1C0C0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10" name="Freeform 411">
              <a:extLst>
                <a:ext uri="{FF2B5EF4-FFF2-40B4-BE49-F238E27FC236}">
                  <a16:creationId xmlns:a16="http://schemas.microsoft.com/office/drawing/2014/main" id="{0C6517FE-7E25-4B6F-85D6-2E93FE6024E6}"/>
                </a:ext>
              </a:extLst>
            </p:cNvPr>
            <p:cNvSpPr>
              <a:spLocks/>
            </p:cNvSpPr>
            <p:nvPr/>
          </p:nvSpPr>
          <p:spPr bwMode="auto">
            <a:xfrm>
              <a:off x="6934222" y="1395926"/>
              <a:ext cx="3156" cy="6311"/>
            </a:xfrm>
            <a:custGeom>
              <a:avLst/>
              <a:gdLst>
                <a:gd name="T0" fmla="*/ 1 w 1"/>
                <a:gd name="T1" fmla="*/ 0 h 2"/>
                <a:gd name="T2" fmla="*/ 0 w 1"/>
                <a:gd name="T3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" h="2">
                  <a:moveTo>
                    <a:pt x="1" y="0"/>
                  </a:moveTo>
                  <a:cubicBezTo>
                    <a:pt x="1" y="0"/>
                    <a:pt x="0" y="1"/>
                    <a:pt x="0" y="2"/>
                  </a:cubicBezTo>
                </a:path>
              </a:pathLst>
            </a:custGeom>
            <a:noFill/>
            <a:ln w="0" cap="flat">
              <a:solidFill>
                <a:srgbClr val="C1C0C0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11" name="Freeform 412">
              <a:extLst>
                <a:ext uri="{FF2B5EF4-FFF2-40B4-BE49-F238E27FC236}">
                  <a16:creationId xmlns:a16="http://schemas.microsoft.com/office/drawing/2014/main" id="{E5BC16DE-E92E-46A8-A49D-82E19922894A}"/>
                </a:ext>
              </a:extLst>
            </p:cNvPr>
            <p:cNvSpPr>
              <a:spLocks/>
            </p:cNvSpPr>
            <p:nvPr/>
          </p:nvSpPr>
          <p:spPr bwMode="auto">
            <a:xfrm>
              <a:off x="6937377" y="1395926"/>
              <a:ext cx="0" cy="6311"/>
            </a:xfrm>
            <a:custGeom>
              <a:avLst/>
              <a:gdLst>
                <a:gd name="T0" fmla="*/ 0 h 2"/>
                <a:gd name="T1" fmla="*/ 2 h 2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</a:cxnLst>
              <a:rect l="0" t="0" r="r" b="b"/>
              <a:pathLst>
                <a:path h="2">
                  <a:moveTo>
                    <a:pt x="0" y="0"/>
                  </a:moveTo>
                  <a:cubicBezTo>
                    <a:pt x="0" y="0"/>
                    <a:pt x="0" y="1"/>
                    <a:pt x="0" y="2"/>
                  </a:cubicBezTo>
                </a:path>
              </a:pathLst>
            </a:custGeom>
            <a:noFill/>
            <a:ln w="0" cap="flat">
              <a:solidFill>
                <a:srgbClr val="C1C0C0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12" name="Freeform 413">
              <a:extLst>
                <a:ext uri="{FF2B5EF4-FFF2-40B4-BE49-F238E27FC236}">
                  <a16:creationId xmlns:a16="http://schemas.microsoft.com/office/drawing/2014/main" id="{0B7DDF2F-3D69-4B2E-BCFE-90EB029DA886}"/>
                </a:ext>
              </a:extLst>
            </p:cNvPr>
            <p:cNvSpPr>
              <a:spLocks/>
            </p:cNvSpPr>
            <p:nvPr/>
          </p:nvSpPr>
          <p:spPr bwMode="auto">
            <a:xfrm>
              <a:off x="6937377" y="1399082"/>
              <a:ext cx="3156" cy="3156"/>
            </a:xfrm>
            <a:custGeom>
              <a:avLst/>
              <a:gdLst>
                <a:gd name="T0" fmla="*/ 1 w 1"/>
                <a:gd name="T1" fmla="*/ 0 h 1"/>
                <a:gd name="T2" fmla="*/ 0 w 1"/>
                <a:gd name="T3" fmla="*/ 0 h 1"/>
                <a:gd name="T4" fmla="*/ 0 w 1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1" y="0"/>
                  </a:moveTo>
                  <a:cubicBezTo>
                    <a:pt x="1" y="0"/>
                    <a:pt x="0" y="0"/>
                    <a:pt x="0" y="0"/>
                  </a:cubicBezTo>
                  <a:cubicBezTo>
                    <a:pt x="0" y="0"/>
                    <a:pt x="0" y="1"/>
                    <a:pt x="0" y="1"/>
                  </a:cubicBezTo>
                </a:path>
              </a:pathLst>
            </a:custGeom>
            <a:noFill/>
            <a:ln w="0" cap="flat">
              <a:solidFill>
                <a:srgbClr val="C1C0C0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13" name="Freeform 414">
              <a:extLst>
                <a:ext uri="{FF2B5EF4-FFF2-40B4-BE49-F238E27FC236}">
                  <a16:creationId xmlns:a16="http://schemas.microsoft.com/office/drawing/2014/main" id="{11324333-53C5-42D0-AAF9-3FB345C69901}"/>
                </a:ext>
              </a:extLst>
            </p:cNvPr>
            <p:cNvSpPr>
              <a:spLocks/>
            </p:cNvSpPr>
            <p:nvPr/>
          </p:nvSpPr>
          <p:spPr bwMode="auto">
            <a:xfrm>
              <a:off x="6940533" y="1399082"/>
              <a:ext cx="3156" cy="3156"/>
            </a:xfrm>
            <a:custGeom>
              <a:avLst/>
              <a:gdLst>
                <a:gd name="T0" fmla="*/ 1 w 1"/>
                <a:gd name="T1" fmla="*/ 0 h 1"/>
                <a:gd name="T2" fmla="*/ 0 w 1"/>
                <a:gd name="T3" fmla="*/ 1 h 1"/>
                <a:gd name="T4" fmla="*/ 0 w 1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1" y="0"/>
                  </a:moveTo>
                  <a:cubicBezTo>
                    <a:pt x="1" y="0"/>
                    <a:pt x="1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</a:path>
              </a:pathLst>
            </a:custGeom>
            <a:noFill/>
            <a:ln w="0" cap="flat">
              <a:solidFill>
                <a:srgbClr val="C1C0C0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14" name="Freeform 415">
              <a:extLst>
                <a:ext uri="{FF2B5EF4-FFF2-40B4-BE49-F238E27FC236}">
                  <a16:creationId xmlns:a16="http://schemas.microsoft.com/office/drawing/2014/main" id="{31452336-4E6A-4D95-9055-BF84729788EC}"/>
                </a:ext>
              </a:extLst>
            </p:cNvPr>
            <p:cNvSpPr>
              <a:spLocks/>
            </p:cNvSpPr>
            <p:nvPr/>
          </p:nvSpPr>
          <p:spPr bwMode="auto">
            <a:xfrm>
              <a:off x="6943689" y="1399082"/>
              <a:ext cx="0" cy="6311"/>
            </a:xfrm>
            <a:custGeom>
              <a:avLst/>
              <a:gdLst>
                <a:gd name="T0" fmla="*/ 0 h 2"/>
                <a:gd name="T1" fmla="*/ 2 h 2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</a:cxnLst>
              <a:rect l="0" t="0" r="r" b="b"/>
              <a:pathLst>
                <a:path h="2">
                  <a:moveTo>
                    <a:pt x="0" y="0"/>
                  </a:moveTo>
                  <a:cubicBezTo>
                    <a:pt x="0" y="0"/>
                    <a:pt x="0" y="1"/>
                    <a:pt x="0" y="2"/>
                  </a:cubicBezTo>
                </a:path>
              </a:pathLst>
            </a:custGeom>
            <a:noFill/>
            <a:ln w="0" cap="flat">
              <a:solidFill>
                <a:srgbClr val="C1C0C0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15" name="Freeform 416">
              <a:extLst>
                <a:ext uri="{FF2B5EF4-FFF2-40B4-BE49-F238E27FC236}">
                  <a16:creationId xmlns:a16="http://schemas.microsoft.com/office/drawing/2014/main" id="{69C9BCD9-8C7E-414A-B18D-F0CE3500D195}"/>
                </a:ext>
              </a:extLst>
            </p:cNvPr>
            <p:cNvSpPr>
              <a:spLocks/>
            </p:cNvSpPr>
            <p:nvPr/>
          </p:nvSpPr>
          <p:spPr bwMode="auto">
            <a:xfrm>
              <a:off x="7052560" y="1429061"/>
              <a:ext cx="20512" cy="15778"/>
            </a:xfrm>
            <a:custGeom>
              <a:avLst/>
              <a:gdLst>
                <a:gd name="T0" fmla="*/ 5 w 7"/>
                <a:gd name="T1" fmla="*/ 0 h 5"/>
                <a:gd name="T2" fmla="*/ 6 w 7"/>
                <a:gd name="T3" fmla="*/ 3 h 5"/>
                <a:gd name="T4" fmla="*/ 6 w 7"/>
                <a:gd name="T5" fmla="*/ 5 h 5"/>
                <a:gd name="T6" fmla="*/ 0 w 7"/>
                <a:gd name="T7" fmla="*/ 3 h 5"/>
                <a:gd name="T8" fmla="*/ 4 w 7"/>
                <a:gd name="T9" fmla="*/ 0 h 5"/>
                <a:gd name="T10" fmla="*/ 5 w 7"/>
                <a:gd name="T11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" h="5">
                  <a:moveTo>
                    <a:pt x="5" y="0"/>
                  </a:moveTo>
                  <a:cubicBezTo>
                    <a:pt x="6" y="1"/>
                    <a:pt x="7" y="2"/>
                    <a:pt x="6" y="3"/>
                  </a:cubicBezTo>
                  <a:cubicBezTo>
                    <a:pt x="6" y="4"/>
                    <a:pt x="6" y="5"/>
                    <a:pt x="6" y="5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4" y="0"/>
                    <a:pt x="4" y="0"/>
                    <a:pt x="4" y="0"/>
                  </a:cubicBezTo>
                  <a:lnTo>
                    <a:pt x="5" y="0"/>
                  </a:lnTo>
                  <a:close/>
                </a:path>
              </a:pathLst>
            </a:custGeom>
            <a:solidFill>
              <a:srgbClr val="C1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16" name="Freeform 417">
              <a:extLst>
                <a:ext uri="{FF2B5EF4-FFF2-40B4-BE49-F238E27FC236}">
                  <a16:creationId xmlns:a16="http://schemas.microsoft.com/office/drawing/2014/main" id="{855C97E7-A761-45D0-BFA6-1EA095BE24AC}"/>
                </a:ext>
              </a:extLst>
            </p:cNvPr>
            <p:cNvSpPr>
              <a:spLocks/>
            </p:cNvSpPr>
            <p:nvPr/>
          </p:nvSpPr>
          <p:spPr bwMode="auto">
            <a:xfrm>
              <a:off x="7027314" y="1424327"/>
              <a:ext cx="39447" cy="29980"/>
            </a:xfrm>
            <a:custGeom>
              <a:avLst/>
              <a:gdLst>
                <a:gd name="T0" fmla="*/ 5 w 13"/>
                <a:gd name="T1" fmla="*/ 9 h 10"/>
                <a:gd name="T2" fmla="*/ 13 w 13"/>
                <a:gd name="T3" fmla="*/ 2 h 10"/>
                <a:gd name="T4" fmla="*/ 6 w 13"/>
                <a:gd name="T5" fmla="*/ 0 h 10"/>
                <a:gd name="T6" fmla="*/ 0 w 13"/>
                <a:gd name="T7" fmla="*/ 5 h 10"/>
                <a:gd name="T8" fmla="*/ 5 w 13"/>
                <a:gd name="T9" fmla="*/ 9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0">
                  <a:moveTo>
                    <a:pt x="5" y="9"/>
                  </a:moveTo>
                  <a:cubicBezTo>
                    <a:pt x="7" y="10"/>
                    <a:pt x="11" y="2"/>
                    <a:pt x="13" y="2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2" y="5"/>
                    <a:pt x="0" y="5"/>
                  </a:cubicBezTo>
                  <a:lnTo>
                    <a:pt x="5" y="9"/>
                  </a:lnTo>
                  <a:close/>
                </a:path>
              </a:pathLst>
            </a:custGeom>
            <a:solidFill>
              <a:srgbClr val="8180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17" name="Freeform 418">
              <a:extLst>
                <a:ext uri="{FF2B5EF4-FFF2-40B4-BE49-F238E27FC236}">
                  <a16:creationId xmlns:a16="http://schemas.microsoft.com/office/drawing/2014/main" id="{7B8454A0-2DFF-4559-AAAA-D118406AFB9E}"/>
                </a:ext>
              </a:extLst>
            </p:cNvPr>
            <p:cNvSpPr>
              <a:spLocks/>
            </p:cNvSpPr>
            <p:nvPr/>
          </p:nvSpPr>
          <p:spPr bwMode="auto">
            <a:xfrm>
              <a:off x="6931066" y="1383303"/>
              <a:ext cx="18934" cy="18934"/>
            </a:xfrm>
            <a:custGeom>
              <a:avLst/>
              <a:gdLst>
                <a:gd name="T0" fmla="*/ 3 w 6"/>
                <a:gd name="T1" fmla="*/ 1 h 6"/>
                <a:gd name="T2" fmla="*/ 1 w 6"/>
                <a:gd name="T3" fmla="*/ 2 h 6"/>
                <a:gd name="T4" fmla="*/ 0 w 6"/>
                <a:gd name="T5" fmla="*/ 4 h 6"/>
                <a:gd name="T6" fmla="*/ 6 w 6"/>
                <a:gd name="T7" fmla="*/ 6 h 6"/>
                <a:gd name="T8" fmla="*/ 4 w 6"/>
                <a:gd name="T9" fmla="*/ 1 h 6"/>
                <a:gd name="T10" fmla="*/ 3 w 6"/>
                <a:gd name="T11" fmla="*/ 1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" h="6">
                  <a:moveTo>
                    <a:pt x="3" y="1"/>
                  </a:moveTo>
                  <a:cubicBezTo>
                    <a:pt x="3" y="0"/>
                    <a:pt x="1" y="1"/>
                    <a:pt x="1" y="2"/>
                  </a:cubicBezTo>
                  <a:cubicBezTo>
                    <a:pt x="0" y="3"/>
                    <a:pt x="0" y="4"/>
                    <a:pt x="0" y="4"/>
                  </a:cubicBezTo>
                  <a:cubicBezTo>
                    <a:pt x="6" y="6"/>
                    <a:pt x="6" y="6"/>
                    <a:pt x="6" y="6"/>
                  </a:cubicBezTo>
                  <a:cubicBezTo>
                    <a:pt x="4" y="1"/>
                    <a:pt x="4" y="1"/>
                    <a:pt x="4" y="1"/>
                  </a:cubicBezTo>
                  <a:lnTo>
                    <a:pt x="3" y="1"/>
                  </a:lnTo>
                  <a:close/>
                </a:path>
              </a:pathLst>
            </a:custGeom>
            <a:solidFill>
              <a:srgbClr val="C1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18" name="Freeform 419">
              <a:extLst>
                <a:ext uri="{FF2B5EF4-FFF2-40B4-BE49-F238E27FC236}">
                  <a16:creationId xmlns:a16="http://schemas.microsoft.com/office/drawing/2014/main" id="{50A7AC5C-7FA1-4EE4-B4F6-F83F1DAB55EF}"/>
                </a:ext>
              </a:extLst>
            </p:cNvPr>
            <p:cNvSpPr>
              <a:spLocks/>
            </p:cNvSpPr>
            <p:nvPr/>
          </p:nvSpPr>
          <p:spPr bwMode="auto">
            <a:xfrm>
              <a:off x="6943689" y="1386459"/>
              <a:ext cx="20512" cy="31557"/>
            </a:xfrm>
            <a:custGeom>
              <a:avLst/>
              <a:gdLst>
                <a:gd name="T0" fmla="*/ 1 w 7"/>
                <a:gd name="T1" fmla="*/ 10 h 10"/>
                <a:gd name="T2" fmla="*/ 0 w 7"/>
                <a:gd name="T3" fmla="*/ 0 h 10"/>
                <a:gd name="T4" fmla="*/ 7 w 7"/>
                <a:gd name="T5" fmla="*/ 2 h 10"/>
                <a:gd name="T6" fmla="*/ 7 w 7"/>
                <a:gd name="T7" fmla="*/ 10 h 10"/>
                <a:gd name="T8" fmla="*/ 1 w 7"/>
                <a:gd name="T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10">
                  <a:moveTo>
                    <a:pt x="1" y="10"/>
                  </a:moveTo>
                  <a:cubicBezTo>
                    <a:pt x="0" y="10"/>
                    <a:pt x="1" y="0"/>
                    <a:pt x="0" y="0"/>
                  </a:cubicBezTo>
                  <a:cubicBezTo>
                    <a:pt x="7" y="2"/>
                    <a:pt x="7" y="2"/>
                    <a:pt x="7" y="2"/>
                  </a:cubicBezTo>
                  <a:cubicBezTo>
                    <a:pt x="7" y="2"/>
                    <a:pt x="7" y="9"/>
                    <a:pt x="7" y="10"/>
                  </a:cubicBezTo>
                  <a:lnTo>
                    <a:pt x="1" y="10"/>
                  </a:lnTo>
                  <a:close/>
                </a:path>
              </a:pathLst>
            </a:custGeom>
            <a:solidFill>
              <a:srgbClr val="8180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19" name="Freeform 420">
              <a:extLst>
                <a:ext uri="{FF2B5EF4-FFF2-40B4-BE49-F238E27FC236}">
                  <a16:creationId xmlns:a16="http://schemas.microsoft.com/office/drawing/2014/main" id="{8534A3B8-560B-4CBF-920F-5AF253621CC4}"/>
                </a:ext>
              </a:extLst>
            </p:cNvPr>
            <p:cNvSpPr>
              <a:spLocks/>
            </p:cNvSpPr>
            <p:nvPr/>
          </p:nvSpPr>
          <p:spPr bwMode="auto">
            <a:xfrm>
              <a:off x="6946845" y="1395926"/>
              <a:ext cx="96249" cy="55225"/>
            </a:xfrm>
            <a:custGeom>
              <a:avLst/>
              <a:gdLst>
                <a:gd name="T0" fmla="*/ 15 w 31"/>
                <a:gd name="T1" fmla="*/ 13 h 18"/>
                <a:gd name="T2" fmla="*/ 16 w 31"/>
                <a:gd name="T3" fmla="*/ 13 h 18"/>
                <a:gd name="T4" fmla="*/ 31 w 31"/>
                <a:gd name="T5" fmla="*/ 18 h 18"/>
                <a:gd name="T6" fmla="*/ 29 w 31"/>
                <a:gd name="T7" fmla="*/ 8 h 18"/>
                <a:gd name="T8" fmla="*/ 26 w 31"/>
                <a:gd name="T9" fmla="*/ 7 h 18"/>
                <a:gd name="T10" fmla="*/ 27 w 31"/>
                <a:gd name="T11" fmla="*/ 8 h 18"/>
                <a:gd name="T12" fmla="*/ 18 w 31"/>
                <a:gd name="T13" fmla="*/ 6 h 18"/>
                <a:gd name="T14" fmla="*/ 10 w 31"/>
                <a:gd name="T15" fmla="*/ 2 h 18"/>
                <a:gd name="T16" fmla="*/ 11 w 31"/>
                <a:gd name="T17" fmla="*/ 1 h 18"/>
                <a:gd name="T18" fmla="*/ 8 w 31"/>
                <a:gd name="T19" fmla="*/ 0 h 18"/>
                <a:gd name="T20" fmla="*/ 0 w 31"/>
                <a:gd name="T21" fmla="*/ 7 h 18"/>
                <a:gd name="T22" fmla="*/ 15 w 31"/>
                <a:gd name="T23" fmla="*/ 13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1" h="18">
                  <a:moveTo>
                    <a:pt x="15" y="13"/>
                  </a:moveTo>
                  <a:cubicBezTo>
                    <a:pt x="16" y="13"/>
                    <a:pt x="16" y="13"/>
                    <a:pt x="16" y="13"/>
                  </a:cubicBezTo>
                  <a:cubicBezTo>
                    <a:pt x="31" y="18"/>
                    <a:pt x="31" y="18"/>
                    <a:pt x="31" y="18"/>
                  </a:cubicBezTo>
                  <a:cubicBezTo>
                    <a:pt x="29" y="18"/>
                    <a:pt x="29" y="8"/>
                    <a:pt x="29" y="8"/>
                  </a:cubicBezTo>
                  <a:cubicBezTo>
                    <a:pt x="26" y="7"/>
                    <a:pt x="26" y="7"/>
                    <a:pt x="26" y="7"/>
                  </a:cubicBezTo>
                  <a:cubicBezTo>
                    <a:pt x="27" y="8"/>
                    <a:pt x="27" y="8"/>
                    <a:pt x="27" y="8"/>
                  </a:cubicBezTo>
                  <a:cubicBezTo>
                    <a:pt x="27" y="8"/>
                    <a:pt x="22" y="8"/>
                    <a:pt x="18" y="6"/>
                  </a:cubicBezTo>
                  <a:cubicBezTo>
                    <a:pt x="14" y="5"/>
                    <a:pt x="10" y="2"/>
                    <a:pt x="10" y="2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8" y="0"/>
                    <a:pt x="2" y="8"/>
                    <a:pt x="0" y="7"/>
                  </a:cubicBezTo>
                  <a:lnTo>
                    <a:pt x="15" y="13"/>
                  </a:lnTo>
                  <a:close/>
                </a:path>
              </a:pathLst>
            </a:custGeom>
            <a:solidFill>
              <a:srgbClr val="D3D3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20" name="Freeform 421">
              <a:extLst>
                <a:ext uri="{FF2B5EF4-FFF2-40B4-BE49-F238E27FC236}">
                  <a16:creationId xmlns:a16="http://schemas.microsoft.com/office/drawing/2014/main" id="{0960978B-D115-4740-B2E1-7D0B17961029}"/>
                </a:ext>
              </a:extLst>
            </p:cNvPr>
            <p:cNvSpPr>
              <a:spLocks/>
            </p:cNvSpPr>
            <p:nvPr/>
          </p:nvSpPr>
          <p:spPr bwMode="auto">
            <a:xfrm>
              <a:off x="6950000" y="1392770"/>
              <a:ext cx="105716" cy="61536"/>
            </a:xfrm>
            <a:custGeom>
              <a:avLst/>
              <a:gdLst>
                <a:gd name="T0" fmla="*/ 12 w 34"/>
                <a:gd name="T1" fmla="*/ 20 h 20"/>
                <a:gd name="T2" fmla="*/ 34 w 34"/>
                <a:gd name="T3" fmla="*/ 12 h 20"/>
                <a:gd name="T4" fmla="*/ 17 w 34"/>
                <a:gd name="T5" fmla="*/ 8 h 20"/>
                <a:gd name="T6" fmla="*/ 0 w 34"/>
                <a:gd name="T7" fmla="*/ 0 h 20"/>
                <a:gd name="T8" fmla="*/ 12 w 34"/>
                <a:gd name="T9" fmla="*/ 2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20">
                  <a:moveTo>
                    <a:pt x="12" y="20"/>
                  </a:moveTo>
                  <a:cubicBezTo>
                    <a:pt x="27" y="20"/>
                    <a:pt x="34" y="12"/>
                    <a:pt x="34" y="12"/>
                  </a:cubicBezTo>
                  <a:cubicBezTo>
                    <a:pt x="34" y="12"/>
                    <a:pt x="27" y="12"/>
                    <a:pt x="17" y="8"/>
                  </a:cubicBezTo>
                  <a:cubicBezTo>
                    <a:pt x="6" y="4"/>
                    <a:pt x="0" y="0"/>
                    <a:pt x="0" y="0"/>
                  </a:cubicBezTo>
                  <a:cubicBezTo>
                    <a:pt x="0" y="0"/>
                    <a:pt x="1" y="10"/>
                    <a:pt x="12" y="20"/>
                  </a:cubicBezTo>
                </a:path>
              </a:pathLst>
            </a:custGeom>
            <a:solidFill>
              <a:srgbClr val="D9CE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21" name="Freeform 422">
              <a:extLst>
                <a:ext uri="{FF2B5EF4-FFF2-40B4-BE49-F238E27FC236}">
                  <a16:creationId xmlns:a16="http://schemas.microsoft.com/office/drawing/2014/main" id="{FC5A4E72-D1F4-43B0-8797-C225EF8FCFBC}"/>
                </a:ext>
              </a:extLst>
            </p:cNvPr>
            <p:cNvSpPr>
              <a:spLocks/>
            </p:cNvSpPr>
            <p:nvPr/>
          </p:nvSpPr>
          <p:spPr bwMode="auto">
            <a:xfrm>
              <a:off x="7002069" y="1425905"/>
              <a:ext cx="44180" cy="22090"/>
            </a:xfrm>
            <a:custGeom>
              <a:avLst/>
              <a:gdLst>
                <a:gd name="T0" fmla="*/ 0 w 14"/>
                <a:gd name="T1" fmla="*/ 7 h 7"/>
                <a:gd name="T2" fmla="*/ 14 w 14"/>
                <a:gd name="T3" fmla="*/ 2 h 7"/>
                <a:gd name="T4" fmla="*/ 2 w 14"/>
                <a:gd name="T5" fmla="*/ 0 h 7"/>
                <a:gd name="T6" fmla="*/ 0 w 14"/>
                <a:gd name="T7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7">
                  <a:moveTo>
                    <a:pt x="0" y="7"/>
                  </a:moveTo>
                  <a:cubicBezTo>
                    <a:pt x="10" y="5"/>
                    <a:pt x="14" y="2"/>
                    <a:pt x="14" y="2"/>
                  </a:cubicBezTo>
                  <a:cubicBezTo>
                    <a:pt x="14" y="2"/>
                    <a:pt x="8" y="2"/>
                    <a:pt x="2" y="0"/>
                  </a:cubicBezTo>
                  <a:lnTo>
                    <a:pt x="0" y="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22" name="Freeform 423">
              <a:extLst>
                <a:ext uri="{FF2B5EF4-FFF2-40B4-BE49-F238E27FC236}">
                  <a16:creationId xmlns:a16="http://schemas.microsoft.com/office/drawing/2014/main" id="{661D4C6A-3223-489C-8967-5967E870905E}"/>
                </a:ext>
              </a:extLst>
            </p:cNvPr>
            <p:cNvSpPr>
              <a:spLocks/>
            </p:cNvSpPr>
            <p:nvPr/>
          </p:nvSpPr>
          <p:spPr bwMode="auto">
            <a:xfrm>
              <a:off x="6957889" y="1402237"/>
              <a:ext cx="31557" cy="39447"/>
            </a:xfrm>
            <a:custGeom>
              <a:avLst/>
              <a:gdLst>
                <a:gd name="T0" fmla="*/ 7 w 10"/>
                <a:gd name="T1" fmla="*/ 13 h 13"/>
                <a:gd name="T2" fmla="*/ 0 w 10"/>
                <a:gd name="T3" fmla="*/ 0 h 13"/>
                <a:gd name="T4" fmla="*/ 10 w 10"/>
                <a:gd name="T5" fmla="*/ 6 h 13"/>
                <a:gd name="T6" fmla="*/ 7 w 10"/>
                <a:gd name="T7" fmla="*/ 13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13">
                  <a:moveTo>
                    <a:pt x="7" y="13"/>
                  </a:moveTo>
                  <a:cubicBezTo>
                    <a:pt x="0" y="5"/>
                    <a:pt x="0" y="0"/>
                    <a:pt x="0" y="0"/>
                  </a:cubicBezTo>
                  <a:cubicBezTo>
                    <a:pt x="0" y="0"/>
                    <a:pt x="4" y="4"/>
                    <a:pt x="10" y="6"/>
                  </a:cubicBezTo>
                  <a:lnTo>
                    <a:pt x="7" y="1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23" name="Freeform 424">
              <a:extLst>
                <a:ext uri="{FF2B5EF4-FFF2-40B4-BE49-F238E27FC236}">
                  <a16:creationId xmlns:a16="http://schemas.microsoft.com/office/drawing/2014/main" id="{95218201-484A-4756-8165-BBE744FAC9A2}"/>
                </a:ext>
              </a:extLst>
            </p:cNvPr>
            <p:cNvSpPr>
              <a:spLocks/>
            </p:cNvSpPr>
            <p:nvPr/>
          </p:nvSpPr>
          <p:spPr bwMode="auto">
            <a:xfrm>
              <a:off x="6986290" y="1425905"/>
              <a:ext cx="12623" cy="22090"/>
            </a:xfrm>
            <a:custGeom>
              <a:avLst/>
              <a:gdLst>
                <a:gd name="T0" fmla="*/ 0 w 8"/>
                <a:gd name="T1" fmla="*/ 8 h 14"/>
                <a:gd name="T2" fmla="*/ 2 w 8"/>
                <a:gd name="T3" fmla="*/ 10 h 14"/>
                <a:gd name="T4" fmla="*/ 2 w 8"/>
                <a:gd name="T5" fmla="*/ 14 h 14"/>
                <a:gd name="T6" fmla="*/ 4 w 8"/>
                <a:gd name="T7" fmla="*/ 14 h 14"/>
                <a:gd name="T8" fmla="*/ 4 w 8"/>
                <a:gd name="T9" fmla="*/ 10 h 14"/>
                <a:gd name="T10" fmla="*/ 8 w 8"/>
                <a:gd name="T11" fmla="*/ 12 h 14"/>
                <a:gd name="T12" fmla="*/ 8 w 8"/>
                <a:gd name="T13" fmla="*/ 10 h 14"/>
                <a:gd name="T14" fmla="*/ 6 w 8"/>
                <a:gd name="T15" fmla="*/ 8 h 14"/>
                <a:gd name="T16" fmla="*/ 8 w 8"/>
                <a:gd name="T17" fmla="*/ 2 h 14"/>
                <a:gd name="T18" fmla="*/ 6 w 8"/>
                <a:gd name="T19" fmla="*/ 0 h 14"/>
                <a:gd name="T20" fmla="*/ 4 w 8"/>
                <a:gd name="T21" fmla="*/ 8 h 14"/>
                <a:gd name="T22" fmla="*/ 0 w 8"/>
                <a:gd name="T23" fmla="*/ 6 h 14"/>
                <a:gd name="T24" fmla="*/ 0 w 8"/>
                <a:gd name="T25" fmla="*/ 8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8" h="14">
                  <a:moveTo>
                    <a:pt x="0" y="8"/>
                  </a:moveTo>
                  <a:lnTo>
                    <a:pt x="2" y="10"/>
                  </a:lnTo>
                  <a:lnTo>
                    <a:pt x="2" y="14"/>
                  </a:lnTo>
                  <a:lnTo>
                    <a:pt x="4" y="14"/>
                  </a:lnTo>
                  <a:lnTo>
                    <a:pt x="4" y="10"/>
                  </a:lnTo>
                  <a:lnTo>
                    <a:pt x="8" y="12"/>
                  </a:lnTo>
                  <a:lnTo>
                    <a:pt x="8" y="10"/>
                  </a:lnTo>
                  <a:lnTo>
                    <a:pt x="6" y="8"/>
                  </a:lnTo>
                  <a:lnTo>
                    <a:pt x="8" y="2"/>
                  </a:lnTo>
                  <a:lnTo>
                    <a:pt x="6" y="0"/>
                  </a:lnTo>
                  <a:lnTo>
                    <a:pt x="4" y="8"/>
                  </a:lnTo>
                  <a:lnTo>
                    <a:pt x="0" y="6"/>
                  </a:lnTo>
                  <a:lnTo>
                    <a:pt x="0" y="8"/>
                  </a:lnTo>
                  <a:close/>
                </a:path>
              </a:pathLst>
            </a:custGeom>
            <a:solidFill>
              <a:srgbClr val="01010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24" name="Freeform 425">
              <a:extLst>
                <a:ext uri="{FF2B5EF4-FFF2-40B4-BE49-F238E27FC236}">
                  <a16:creationId xmlns:a16="http://schemas.microsoft.com/office/drawing/2014/main" id="{81012B66-1402-46CE-A781-397DC8BDC676}"/>
                </a:ext>
              </a:extLst>
            </p:cNvPr>
            <p:cNvSpPr>
              <a:spLocks/>
            </p:cNvSpPr>
            <p:nvPr/>
          </p:nvSpPr>
          <p:spPr bwMode="auto">
            <a:xfrm>
              <a:off x="3974184" y="4428544"/>
              <a:ext cx="142006" cy="118339"/>
            </a:xfrm>
            <a:custGeom>
              <a:avLst/>
              <a:gdLst>
                <a:gd name="T0" fmla="*/ 0 w 46"/>
                <a:gd name="T1" fmla="*/ 24 h 38"/>
                <a:gd name="T2" fmla="*/ 43 w 46"/>
                <a:gd name="T3" fmla="*/ 25 h 38"/>
                <a:gd name="T4" fmla="*/ 46 w 46"/>
                <a:gd name="T5" fmla="*/ 22 h 38"/>
                <a:gd name="T6" fmla="*/ 28 w 46"/>
                <a:gd name="T7" fmla="*/ 0 h 38"/>
                <a:gd name="T8" fmla="*/ 0 w 46"/>
                <a:gd name="T9" fmla="*/ 24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38">
                  <a:moveTo>
                    <a:pt x="0" y="24"/>
                  </a:moveTo>
                  <a:cubicBezTo>
                    <a:pt x="1" y="25"/>
                    <a:pt x="28" y="38"/>
                    <a:pt x="43" y="25"/>
                  </a:cubicBezTo>
                  <a:cubicBezTo>
                    <a:pt x="46" y="22"/>
                    <a:pt x="46" y="22"/>
                    <a:pt x="46" y="22"/>
                  </a:cubicBezTo>
                  <a:cubicBezTo>
                    <a:pt x="28" y="0"/>
                    <a:pt x="28" y="0"/>
                    <a:pt x="28" y="0"/>
                  </a:cubicBezTo>
                  <a:lnTo>
                    <a:pt x="0" y="24"/>
                  </a:lnTo>
                  <a:close/>
                </a:path>
              </a:pathLst>
            </a:custGeom>
            <a:solidFill>
              <a:srgbClr val="D3D3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25" name="Freeform 426">
              <a:extLst>
                <a:ext uri="{FF2B5EF4-FFF2-40B4-BE49-F238E27FC236}">
                  <a16:creationId xmlns:a16="http://schemas.microsoft.com/office/drawing/2014/main" id="{45741F84-788F-4CEC-B348-C1004BC26E28}"/>
                </a:ext>
              </a:extLst>
            </p:cNvPr>
            <p:cNvSpPr>
              <a:spLocks/>
            </p:cNvSpPr>
            <p:nvPr/>
          </p:nvSpPr>
          <p:spPr bwMode="auto">
            <a:xfrm>
              <a:off x="3945783" y="4316518"/>
              <a:ext cx="167252" cy="187764"/>
            </a:xfrm>
            <a:custGeom>
              <a:avLst/>
              <a:gdLst>
                <a:gd name="T0" fmla="*/ 15 w 54"/>
                <a:gd name="T1" fmla="*/ 17 h 60"/>
                <a:gd name="T2" fmla="*/ 9 w 54"/>
                <a:gd name="T3" fmla="*/ 60 h 60"/>
                <a:gd name="T4" fmla="*/ 54 w 54"/>
                <a:gd name="T5" fmla="*/ 22 h 60"/>
                <a:gd name="T6" fmla="*/ 36 w 54"/>
                <a:gd name="T7" fmla="*/ 0 h 60"/>
                <a:gd name="T8" fmla="*/ 15 w 54"/>
                <a:gd name="T9" fmla="*/ 17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" h="60">
                  <a:moveTo>
                    <a:pt x="15" y="17"/>
                  </a:moveTo>
                  <a:cubicBezTo>
                    <a:pt x="0" y="29"/>
                    <a:pt x="7" y="58"/>
                    <a:pt x="9" y="60"/>
                  </a:cubicBezTo>
                  <a:cubicBezTo>
                    <a:pt x="54" y="22"/>
                    <a:pt x="54" y="22"/>
                    <a:pt x="54" y="22"/>
                  </a:cubicBezTo>
                  <a:cubicBezTo>
                    <a:pt x="36" y="0"/>
                    <a:pt x="36" y="0"/>
                    <a:pt x="36" y="0"/>
                  </a:cubicBezTo>
                  <a:lnTo>
                    <a:pt x="15" y="17"/>
                  </a:lnTo>
                  <a:close/>
                </a:path>
              </a:pathLst>
            </a:custGeom>
            <a:solidFill>
              <a:srgbClr val="2A4A9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26" name="Freeform 427">
              <a:extLst>
                <a:ext uri="{FF2B5EF4-FFF2-40B4-BE49-F238E27FC236}">
                  <a16:creationId xmlns:a16="http://schemas.microsoft.com/office/drawing/2014/main" id="{0752E733-E7B0-42DA-8F09-A1B8B092EEFF}"/>
                </a:ext>
              </a:extLst>
            </p:cNvPr>
            <p:cNvSpPr>
              <a:spLocks/>
            </p:cNvSpPr>
            <p:nvPr/>
          </p:nvSpPr>
          <p:spPr bwMode="auto">
            <a:xfrm>
              <a:off x="4060965" y="4385943"/>
              <a:ext cx="112027" cy="112027"/>
            </a:xfrm>
            <a:custGeom>
              <a:avLst/>
              <a:gdLst>
                <a:gd name="T0" fmla="*/ 0 w 71"/>
                <a:gd name="T1" fmla="*/ 27 h 71"/>
                <a:gd name="T2" fmla="*/ 35 w 71"/>
                <a:gd name="T3" fmla="*/ 71 h 71"/>
                <a:gd name="T4" fmla="*/ 71 w 71"/>
                <a:gd name="T5" fmla="*/ 43 h 71"/>
                <a:gd name="T6" fmla="*/ 33 w 71"/>
                <a:gd name="T7" fmla="*/ 0 h 71"/>
                <a:gd name="T8" fmla="*/ 0 w 71"/>
                <a:gd name="T9" fmla="*/ 27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1" h="71">
                  <a:moveTo>
                    <a:pt x="0" y="27"/>
                  </a:moveTo>
                  <a:lnTo>
                    <a:pt x="35" y="71"/>
                  </a:lnTo>
                  <a:lnTo>
                    <a:pt x="71" y="43"/>
                  </a:lnTo>
                  <a:lnTo>
                    <a:pt x="33" y="0"/>
                  </a:lnTo>
                  <a:lnTo>
                    <a:pt x="0" y="27"/>
                  </a:lnTo>
                  <a:close/>
                </a:path>
              </a:pathLst>
            </a:custGeom>
            <a:solidFill>
              <a:srgbClr val="B62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27" name="Freeform 428">
              <a:extLst>
                <a:ext uri="{FF2B5EF4-FFF2-40B4-BE49-F238E27FC236}">
                  <a16:creationId xmlns:a16="http://schemas.microsoft.com/office/drawing/2014/main" id="{6779E550-1B49-4284-ACBC-633860A0B7B9}"/>
                </a:ext>
              </a:extLst>
            </p:cNvPr>
            <p:cNvSpPr>
              <a:spLocks/>
            </p:cNvSpPr>
            <p:nvPr/>
          </p:nvSpPr>
          <p:spPr bwMode="auto">
            <a:xfrm>
              <a:off x="4064121" y="4408033"/>
              <a:ext cx="80471" cy="86782"/>
            </a:xfrm>
            <a:custGeom>
              <a:avLst/>
              <a:gdLst>
                <a:gd name="T0" fmla="*/ 26 w 26"/>
                <a:gd name="T1" fmla="*/ 20 h 28"/>
                <a:gd name="T2" fmla="*/ 23 w 26"/>
                <a:gd name="T3" fmla="*/ 19 h 28"/>
                <a:gd name="T4" fmla="*/ 23 w 26"/>
                <a:gd name="T5" fmla="*/ 16 h 28"/>
                <a:gd name="T6" fmla="*/ 20 w 26"/>
                <a:gd name="T7" fmla="*/ 15 h 28"/>
                <a:gd name="T8" fmla="*/ 19 w 26"/>
                <a:gd name="T9" fmla="*/ 13 h 28"/>
                <a:gd name="T10" fmla="*/ 17 w 26"/>
                <a:gd name="T11" fmla="*/ 11 h 28"/>
                <a:gd name="T12" fmla="*/ 16 w 26"/>
                <a:gd name="T13" fmla="*/ 9 h 28"/>
                <a:gd name="T14" fmla="*/ 14 w 26"/>
                <a:gd name="T15" fmla="*/ 8 h 28"/>
                <a:gd name="T16" fmla="*/ 13 w 26"/>
                <a:gd name="T17" fmla="*/ 5 h 28"/>
                <a:gd name="T18" fmla="*/ 11 w 26"/>
                <a:gd name="T19" fmla="*/ 4 h 28"/>
                <a:gd name="T20" fmla="*/ 10 w 26"/>
                <a:gd name="T21" fmla="*/ 2 h 28"/>
                <a:gd name="T22" fmla="*/ 7 w 26"/>
                <a:gd name="T23" fmla="*/ 0 h 28"/>
                <a:gd name="T24" fmla="*/ 0 w 26"/>
                <a:gd name="T25" fmla="*/ 6 h 28"/>
                <a:gd name="T26" fmla="*/ 3 w 26"/>
                <a:gd name="T27" fmla="*/ 7 h 28"/>
                <a:gd name="T28" fmla="*/ 4 w 26"/>
                <a:gd name="T29" fmla="*/ 10 h 28"/>
                <a:gd name="T30" fmla="*/ 6 w 26"/>
                <a:gd name="T31" fmla="*/ 11 h 28"/>
                <a:gd name="T32" fmla="*/ 7 w 26"/>
                <a:gd name="T33" fmla="*/ 14 h 28"/>
                <a:gd name="T34" fmla="*/ 9 w 26"/>
                <a:gd name="T35" fmla="*/ 15 h 28"/>
                <a:gd name="T36" fmla="*/ 10 w 26"/>
                <a:gd name="T37" fmla="*/ 17 h 28"/>
                <a:gd name="T38" fmla="*/ 12 w 26"/>
                <a:gd name="T39" fmla="*/ 19 h 28"/>
                <a:gd name="T40" fmla="*/ 13 w 26"/>
                <a:gd name="T41" fmla="*/ 21 h 28"/>
                <a:gd name="T42" fmla="*/ 15 w 26"/>
                <a:gd name="T43" fmla="*/ 22 h 28"/>
                <a:gd name="T44" fmla="*/ 16 w 26"/>
                <a:gd name="T45" fmla="*/ 25 h 28"/>
                <a:gd name="T46" fmla="*/ 19 w 26"/>
                <a:gd name="T47" fmla="*/ 26 h 28"/>
                <a:gd name="T48" fmla="*/ 19 w 26"/>
                <a:gd name="T49" fmla="*/ 28 h 28"/>
                <a:gd name="T50" fmla="*/ 26 w 26"/>
                <a:gd name="T51" fmla="*/ 22 h 28"/>
                <a:gd name="T52" fmla="*/ 26 w 26"/>
                <a:gd name="T53" fmla="*/ 2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26" h="28">
                  <a:moveTo>
                    <a:pt x="26" y="20"/>
                  </a:moveTo>
                  <a:cubicBezTo>
                    <a:pt x="25" y="19"/>
                    <a:pt x="24" y="20"/>
                    <a:pt x="23" y="19"/>
                  </a:cubicBezTo>
                  <a:cubicBezTo>
                    <a:pt x="23" y="18"/>
                    <a:pt x="23" y="17"/>
                    <a:pt x="23" y="16"/>
                  </a:cubicBezTo>
                  <a:cubicBezTo>
                    <a:pt x="22" y="16"/>
                    <a:pt x="21" y="16"/>
                    <a:pt x="20" y="15"/>
                  </a:cubicBezTo>
                  <a:cubicBezTo>
                    <a:pt x="20" y="14"/>
                    <a:pt x="20" y="13"/>
                    <a:pt x="19" y="13"/>
                  </a:cubicBezTo>
                  <a:cubicBezTo>
                    <a:pt x="19" y="12"/>
                    <a:pt x="18" y="12"/>
                    <a:pt x="17" y="11"/>
                  </a:cubicBezTo>
                  <a:cubicBezTo>
                    <a:pt x="17" y="11"/>
                    <a:pt x="17" y="10"/>
                    <a:pt x="16" y="9"/>
                  </a:cubicBezTo>
                  <a:cubicBezTo>
                    <a:pt x="16" y="8"/>
                    <a:pt x="15" y="8"/>
                    <a:pt x="14" y="8"/>
                  </a:cubicBezTo>
                  <a:cubicBezTo>
                    <a:pt x="13" y="7"/>
                    <a:pt x="14" y="6"/>
                    <a:pt x="13" y="5"/>
                  </a:cubicBezTo>
                  <a:cubicBezTo>
                    <a:pt x="13" y="5"/>
                    <a:pt x="12" y="5"/>
                    <a:pt x="11" y="4"/>
                  </a:cubicBezTo>
                  <a:cubicBezTo>
                    <a:pt x="10" y="3"/>
                    <a:pt x="11" y="2"/>
                    <a:pt x="10" y="2"/>
                  </a:cubicBezTo>
                  <a:cubicBezTo>
                    <a:pt x="10" y="1"/>
                    <a:pt x="8" y="1"/>
                    <a:pt x="7" y="0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1" y="7"/>
                    <a:pt x="3" y="7"/>
                    <a:pt x="3" y="7"/>
                  </a:cubicBezTo>
                  <a:cubicBezTo>
                    <a:pt x="4" y="8"/>
                    <a:pt x="3" y="9"/>
                    <a:pt x="4" y="10"/>
                  </a:cubicBezTo>
                  <a:cubicBezTo>
                    <a:pt x="5" y="11"/>
                    <a:pt x="6" y="10"/>
                    <a:pt x="6" y="11"/>
                  </a:cubicBezTo>
                  <a:cubicBezTo>
                    <a:pt x="7" y="12"/>
                    <a:pt x="6" y="13"/>
                    <a:pt x="7" y="14"/>
                  </a:cubicBezTo>
                  <a:cubicBezTo>
                    <a:pt x="8" y="14"/>
                    <a:pt x="9" y="14"/>
                    <a:pt x="9" y="15"/>
                  </a:cubicBezTo>
                  <a:cubicBezTo>
                    <a:pt x="10" y="16"/>
                    <a:pt x="10" y="17"/>
                    <a:pt x="10" y="17"/>
                  </a:cubicBezTo>
                  <a:cubicBezTo>
                    <a:pt x="11" y="18"/>
                    <a:pt x="12" y="18"/>
                    <a:pt x="12" y="19"/>
                  </a:cubicBezTo>
                  <a:cubicBezTo>
                    <a:pt x="13" y="19"/>
                    <a:pt x="13" y="20"/>
                    <a:pt x="13" y="21"/>
                  </a:cubicBezTo>
                  <a:cubicBezTo>
                    <a:pt x="14" y="22"/>
                    <a:pt x="15" y="21"/>
                    <a:pt x="15" y="22"/>
                  </a:cubicBezTo>
                  <a:cubicBezTo>
                    <a:pt x="16" y="23"/>
                    <a:pt x="16" y="24"/>
                    <a:pt x="16" y="25"/>
                  </a:cubicBezTo>
                  <a:cubicBezTo>
                    <a:pt x="17" y="26"/>
                    <a:pt x="18" y="25"/>
                    <a:pt x="19" y="26"/>
                  </a:cubicBezTo>
                  <a:cubicBezTo>
                    <a:pt x="19" y="27"/>
                    <a:pt x="19" y="27"/>
                    <a:pt x="19" y="28"/>
                  </a:cubicBezTo>
                  <a:cubicBezTo>
                    <a:pt x="26" y="22"/>
                    <a:pt x="26" y="22"/>
                    <a:pt x="26" y="22"/>
                  </a:cubicBezTo>
                  <a:cubicBezTo>
                    <a:pt x="26" y="21"/>
                    <a:pt x="26" y="21"/>
                    <a:pt x="26" y="20"/>
                  </a:cubicBezTo>
                  <a:close/>
                </a:path>
              </a:pathLst>
            </a:custGeom>
            <a:solidFill>
              <a:srgbClr val="2A4A9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28" name="Freeform 429">
              <a:extLst>
                <a:ext uri="{FF2B5EF4-FFF2-40B4-BE49-F238E27FC236}">
                  <a16:creationId xmlns:a16="http://schemas.microsoft.com/office/drawing/2014/main" id="{BA68C393-A5B6-4286-B786-B7AA285818F4}"/>
                </a:ext>
              </a:extLst>
            </p:cNvPr>
            <p:cNvSpPr>
              <a:spLocks/>
            </p:cNvSpPr>
            <p:nvPr/>
          </p:nvSpPr>
          <p:spPr bwMode="auto">
            <a:xfrm>
              <a:off x="4073588" y="4414344"/>
              <a:ext cx="64692" cy="74159"/>
            </a:xfrm>
            <a:custGeom>
              <a:avLst/>
              <a:gdLst>
                <a:gd name="T0" fmla="*/ 20 w 21"/>
                <a:gd name="T1" fmla="*/ 20 h 24"/>
                <a:gd name="T2" fmla="*/ 18 w 21"/>
                <a:gd name="T3" fmla="*/ 19 h 24"/>
                <a:gd name="T4" fmla="*/ 17 w 21"/>
                <a:gd name="T5" fmla="*/ 16 h 24"/>
                <a:gd name="T6" fmla="*/ 15 w 21"/>
                <a:gd name="T7" fmla="*/ 15 h 24"/>
                <a:gd name="T8" fmla="*/ 14 w 21"/>
                <a:gd name="T9" fmla="*/ 13 h 24"/>
                <a:gd name="T10" fmla="*/ 12 w 21"/>
                <a:gd name="T11" fmla="*/ 11 h 24"/>
                <a:gd name="T12" fmla="*/ 11 w 21"/>
                <a:gd name="T13" fmla="*/ 9 h 24"/>
                <a:gd name="T14" fmla="*/ 9 w 21"/>
                <a:gd name="T15" fmla="*/ 8 h 24"/>
                <a:gd name="T16" fmla="*/ 8 w 21"/>
                <a:gd name="T17" fmla="*/ 5 h 24"/>
                <a:gd name="T18" fmla="*/ 6 w 21"/>
                <a:gd name="T19" fmla="*/ 4 h 24"/>
                <a:gd name="T20" fmla="*/ 5 w 21"/>
                <a:gd name="T21" fmla="*/ 2 h 24"/>
                <a:gd name="T22" fmla="*/ 2 w 21"/>
                <a:gd name="T23" fmla="*/ 0 h 24"/>
                <a:gd name="T24" fmla="*/ 0 w 21"/>
                <a:gd name="T25" fmla="*/ 2 h 24"/>
                <a:gd name="T26" fmla="*/ 3 w 21"/>
                <a:gd name="T27" fmla="*/ 3 h 24"/>
                <a:gd name="T28" fmla="*/ 3 w 21"/>
                <a:gd name="T29" fmla="*/ 6 h 24"/>
                <a:gd name="T30" fmla="*/ 6 w 21"/>
                <a:gd name="T31" fmla="*/ 7 h 24"/>
                <a:gd name="T32" fmla="*/ 6 w 21"/>
                <a:gd name="T33" fmla="*/ 10 h 24"/>
                <a:gd name="T34" fmla="*/ 9 w 21"/>
                <a:gd name="T35" fmla="*/ 11 h 24"/>
                <a:gd name="T36" fmla="*/ 10 w 21"/>
                <a:gd name="T37" fmla="*/ 13 h 24"/>
                <a:gd name="T38" fmla="*/ 12 w 21"/>
                <a:gd name="T39" fmla="*/ 15 h 24"/>
                <a:gd name="T40" fmla="*/ 13 w 21"/>
                <a:gd name="T41" fmla="*/ 17 h 24"/>
                <a:gd name="T42" fmla="*/ 15 w 21"/>
                <a:gd name="T43" fmla="*/ 18 h 24"/>
                <a:gd name="T44" fmla="*/ 16 w 21"/>
                <a:gd name="T45" fmla="*/ 21 h 24"/>
                <a:gd name="T46" fmla="*/ 18 w 21"/>
                <a:gd name="T47" fmla="*/ 22 h 24"/>
                <a:gd name="T48" fmla="*/ 19 w 21"/>
                <a:gd name="T49" fmla="*/ 24 h 24"/>
                <a:gd name="T50" fmla="*/ 21 w 21"/>
                <a:gd name="T51" fmla="*/ 22 h 24"/>
                <a:gd name="T52" fmla="*/ 20 w 21"/>
                <a:gd name="T53" fmla="*/ 2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21" h="24">
                  <a:moveTo>
                    <a:pt x="20" y="20"/>
                  </a:moveTo>
                  <a:cubicBezTo>
                    <a:pt x="20" y="19"/>
                    <a:pt x="19" y="20"/>
                    <a:pt x="18" y="19"/>
                  </a:cubicBezTo>
                  <a:cubicBezTo>
                    <a:pt x="17" y="18"/>
                    <a:pt x="18" y="17"/>
                    <a:pt x="17" y="16"/>
                  </a:cubicBezTo>
                  <a:cubicBezTo>
                    <a:pt x="17" y="16"/>
                    <a:pt x="16" y="16"/>
                    <a:pt x="15" y="15"/>
                  </a:cubicBezTo>
                  <a:cubicBezTo>
                    <a:pt x="14" y="14"/>
                    <a:pt x="15" y="13"/>
                    <a:pt x="14" y="13"/>
                  </a:cubicBezTo>
                  <a:cubicBezTo>
                    <a:pt x="13" y="12"/>
                    <a:pt x="12" y="12"/>
                    <a:pt x="12" y="11"/>
                  </a:cubicBezTo>
                  <a:cubicBezTo>
                    <a:pt x="11" y="11"/>
                    <a:pt x="12" y="10"/>
                    <a:pt x="11" y="9"/>
                  </a:cubicBezTo>
                  <a:cubicBezTo>
                    <a:pt x="10" y="8"/>
                    <a:pt x="9" y="8"/>
                    <a:pt x="9" y="8"/>
                  </a:cubicBezTo>
                  <a:cubicBezTo>
                    <a:pt x="8" y="7"/>
                    <a:pt x="9" y="6"/>
                    <a:pt x="8" y="5"/>
                  </a:cubicBezTo>
                  <a:cubicBezTo>
                    <a:pt x="7" y="5"/>
                    <a:pt x="6" y="5"/>
                    <a:pt x="6" y="4"/>
                  </a:cubicBezTo>
                  <a:cubicBezTo>
                    <a:pt x="5" y="3"/>
                    <a:pt x="6" y="3"/>
                    <a:pt x="5" y="2"/>
                  </a:cubicBezTo>
                  <a:cubicBezTo>
                    <a:pt x="4" y="1"/>
                    <a:pt x="3" y="1"/>
                    <a:pt x="2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" y="3"/>
                    <a:pt x="2" y="3"/>
                    <a:pt x="3" y="3"/>
                  </a:cubicBezTo>
                  <a:cubicBezTo>
                    <a:pt x="3" y="4"/>
                    <a:pt x="3" y="5"/>
                    <a:pt x="3" y="6"/>
                  </a:cubicBezTo>
                  <a:cubicBezTo>
                    <a:pt x="4" y="7"/>
                    <a:pt x="5" y="6"/>
                    <a:pt x="6" y="7"/>
                  </a:cubicBezTo>
                  <a:cubicBezTo>
                    <a:pt x="6" y="8"/>
                    <a:pt x="6" y="9"/>
                    <a:pt x="6" y="10"/>
                  </a:cubicBezTo>
                  <a:cubicBezTo>
                    <a:pt x="7" y="10"/>
                    <a:pt x="8" y="10"/>
                    <a:pt x="9" y="11"/>
                  </a:cubicBezTo>
                  <a:cubicBezTo>
                    <a:pt x="9" y="12"/>
                    <a:pt x="9" y="13"/>
                    <a:pt x="10" y="13"/>
                  </a:cubicBezTo>
                  <a:cubicBezTo>
                    <a:pt x="10" y="14"/>
                    <a:pt x="11" y="14"/>
                    <a:pt x="12" y="15"/>
                  </a:cubicBezTo>
                  <a:cubicBezTo>
                    <a:pt x="12" y="15"/>
                    <a:pt x="12" y="16"/>
                    <a:pt x="13" y="17"/>
                  </a:cubicBezTo>
                  <a:cubicBezTo>
                    <a:pt x="13" y="18"/>
                    <a:pt x="14" y="17"/>
                    <a:pt x="15" y="18"/>
                  </a:cubicBezTo>
                  <a:cubicBezTo>
                    <a:pt x="16" y="19"/>
                    <a:pt x="15" y="20"/>
                    <a:pt x="16" y="21"/>
                  </a:cubicBezTo>
                  <a:cubicBezTo>
                    <a:pt x="16" y="22"/>
                    <a:pt x="17" y="21"/>
                    <a:pt x="18" y="22"/>
                  </a:cubicBezTo>
                  <a:cubicBezTo>
                    <a:pt x="19" y="23"/>
                    <a:pt x="18" y="23"/>
                    <a:pt x="19" y="24"/>
                  </a:cubicBezTo>
                  <a:cubicBezTo>
                    <a:pt x="21" y="22"/>
                    <a:pt x="21" y="22"/>
                    <a:pt x="21" y="22"/>
                  </a:cubicBezTo>
                  <a:cubicBezTo>
                    <a:pt x="20" y="21"/>
                    <a:pt x="21" y="21"/>
                    <a:pt x="20" y="20"/>
                  </a:cubicBezTo>
                  <a:close/>
                </a:path>
              </a:pathLst>
            </a:custGeom>
            <a:solidFill>
              <a:srgbClr val="97B5D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29" name="Freeform 430">
              <a:extLst>
                <a:ext uri="{FF2B5EF4-FFF2-40B4-BE49-F238E27FC236}">
                  <a16:creationId xmlns:a16="http://schemas.microsoft.com/office/drawing/2014/main" id="{6930623A-A2FC-416F-8878-F184A4CD239F}"/>
                </a:ext>
              </a:extLst>
            </p:cNvPr>
            <p:cNvSpPr>
              <a:spLocks/>
            </p:cNvSpPr>
            <p:nvPr/>
          </p:nvSpPr>
          <p:spPr bwMode="auto">
            <a:xfrm>
              <a:off x="4051498" y="4441167"/>
              <a:ext cx="15778" cy="41024"/>
            </a:xfrm>
            <a:custGeom>
              <a:avLst/>
              <a:gdLst>
                <a:gd name="T0" fmla="*/ 4 w 5"/>
                <a:gd name="T1" fmla="*/ 12 h 13"/>
                <a:gd name="T2" fmla="*/ 4 w 5"/>
                <a:gd name="T3" fmla="*/ 9 h 13"/>
                <a:gd name="T4" fmla="*/ 5 w 5"/>
                <a:gd name="T5" fmla="*/ 10 h 13"/>
                <a:gd name="T6" fmla="*/ 5 w 5"/>
                <a:gd name="T7" fmla="*/ 10 h 13"/>
                <a:gd name="T8" fmla="*/ 4 w 5"/>
                <a:gd name="T9" fmla="*/ 9 h 13"/>
                <a:gd name="T10" fmla="*/ 5 w 5"/>
                <a:gd name="T11" fmla="*/ 8 h 13"/>
                <a:gd name="T12" fmla="*/ 5 w 5"/>
                <a:gd name="T13" fmla="*/ 9 h 13"/>
                <a:gd name="T14" fmla="*/ 5 w 5"/>
                <a:gd name="T15" fmla="*/ 9 h 13"/>
                <a:gd name="T16" fmla="*/ 4 w 5"/>
                <a:gd name="T17" fmla="*/ 8 h 13"/>
                <a:gd name="T18" fmla="*/ 4 w 5"/>
                <a:gd name="T19" fmla="*/ 7 h 13"/>
                <a:gd name="T20" fmla="*/ 4 w 5"/>
                <a:gd name="T21" fmla="*/ 5 h 13"/>
                <a:gd name="T22" fmla="*/ 3 w 5"/>
                <a:gd name="T23" fmla="*/ 4 h 13"/>
                <a:gd name="T24" fmla="*/ 3 w 5"/>
                <a:gd name="T25" fmla="*/ 2 h 13"/>
                <a:gd name="T26" fmla="*/ 3 w 5"/>
                <a:gd name="T27" fmla="*/ 1 h 13"/>
                <a:gd name="T28" fmla="*/ 2 w 5"/>
                <a:gd name="T29" fmla="*/ 1 h 13"/>
                <a:gd name="T30" fmla="*/ 1 w 5"/>
                <a:gd name="T31" fmla="*/ 1 h 13"/>
                <a:gd name="T32" fmla="*/ 0 w 5"/>
                <a:gd name="T33" fmla="*/ 0 h 13"/>
                <a:gd name="T34" fmla="*/ 0 w 5"/>
                <a:gd name="T35" fmla="*/ 0 h 13"/>
                <a:gd name="T36" fmla="*/ 1 w 5"/>
                <a:gd name="T37" fmla="*/ 1 h 13"/>
                <a:gd name="T38" fmla="*/ 1 w 5"/>
                <a:gd name="T39" fmla="*/ 3 h 13"/>
                <a:gd name="T40" fmla="*/ 0 w 5"/>
                <a:gd name="T41" fmla="*/ 4 h 13"/>
                <a:gd name="T42" fmla="*/ 0 w 5"/>
                <a:gd name="T43" fmla="*/ 6 h 13"/>
                <a:gd name="T44" fmla="*/ 1 w 5"/>
                <a:gd name="T45" fmla="*/ 8 h 13"/>
                <a:gd name="T46" fmla="*/ 2 w 5"/>
                <a:gd name="T47" fmla="*/ 8 h 13"/>
                <a:gd name="T48" fmla="*/ 3 w 5"/>
                <a:gd name="T49" fmla="*/ 9 h 13"/>
                <a:gd name="T50" fmla="*/ 3 w 5"/>
                <a:gd name="T51" fmla="*/ 11 h 13"/>
                <a:gd name="T52" fmla="*/ 4 w 5"/>
                <a:gd name="T53" fmla="*/ 12 h 13"/>
                <a:gd name="T54" fmla="*/ 4 w 5"/>
                <a:gd name="T55" fmla="*/ 13 h 13"/>
                <a:gd name="T56" fmla="*/ 4 w 5"/>
                <a:gd name="T57" fmla="*/ 12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5" h="13">
                  <a:moveTo>
                    <a:pt x="4" y="12"/>
                  </a:moveTo>
                  <a:cubicBezTo>
                    <a:pt x="4" y="12"/>
                    <a:pt x="4" y="10"/>
                    <a:pt x="4" y="9"/>
                  </a:cubicBezTo>
                  <a:cubicBezTo>
                    <a:pt x="4" y="10"/>
                    <a:pt x="5" y="10"/>
                    <a:pt x="5" y="10"/>
                  </a:cubicBezTo>
                  <a:cubicBezTo>
                    <a:pt x="5" y="10"/>
                    <a:pt x="5" y="10"/>
                    <a:pt x="5" y="10"/>
                  </a:cubicBezTo>
                  <a:cubicBezTo>
                    <a:pt x="5" y="10"/>
                    <a:pt x="4" y="9"/>
                    <a:pt x="4" y="9"/>
                  </a:cubicBezTo>
                  <a:cubicBezTo>
                    <a:pt x="4" y="9"/>
                    <a:pt x="5" y="8"/>
                    <a:pt x="5" y="8"/>
                  </a:cubicBezTo>
                  <a:cubicBezTo>
                    <a:pt x="5" y="9"/>
                    <a:pt x="5" y="9"/>
                    <a:pt x="5" y="9"/>
                  </a:cubicBezTo>
                  <a:cubicBezTo>
                    <a:pt x="5" y="9"/>
                    <a:pt x="5" y="9"/>
                    <a:pt x="5" y="9"/>
                  </a:cubicBezTo>
                  <a:cubicBezTo>
                    <a:pt x="5" y="9"/>
                    <a:pt x="5" y="8"/>
                    <a:pt x="4" y="8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4" y="6"/>
                    <a:pt x="4" y="6"/>
                    <a:pt x="4" y="5"/>
                  </a:cubicBezTo>
                  <a:cubicBezTo>
                    <a:pt x="3" y="5"/>
                    <a:pt x="3" y="4"/>
                    <a:pt x="3" y="4"/>
                  </a:cubicBezTo>
                  <a:cubicBezTo>
                    <a:pt x="3" y="3"/>
                    <a:pt x="3" y="3"/>
                    <a:pt x="3" y="2"/>
                  </a:cubicBezTo>
                  <a:cubicBezTo>
                    <a:pt x="3" y="2"/>
                    <a:pt x="3" y="1"/>
                    <a:pt x="3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1" y="1"/>
                    <a:pt x="1" y="1"/>
                  </a:cubicBezTo>
                  <a:cubicBezTo>
                    <a:pt x="1" y="1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1" y="1"/>
                    <a:pt x="1" y="1"/>
                  </a:cubicBezTo>
                  <a:cubicBezTo>
                    <a:pt x="1" y="2"/>
                    <a:pt x="1" y="2"/>
                    <a:pt x="1" y="3"/>
                  </a:cubicBezTo>
                  <a:cubicBezTo>
                    <a:pt x="0" y="3"/>
                    <a:pt x="0" y="4"/>
                    <a:pt x="0" y="4"/>
                  </a:cubicBezTo>
                  <a:cubicBezTo>
                    <a:pt x="0" y="5"/>
                    <a:pt x="0" y="6"/>
                    <a:pt x="0" y="6"/>
                  </a:cubicBezTo>
                  <a:cubicBezTo>
                    <a:pt x="0" y="7"/>
                    <a:pt x="1" y="8"/>
                    <a:pt x="1" y="8"/>
                  </a:cubicBezTo>
                  <a:cubicBezTo>
                    <a:pt x="1" y="8"/>
                    <a:pt x="1" y="8"/>
                    <a:pt x="2" y="8"/>
                  </a:cubicBezTo>
                  <a:cubicBezTo>
                    <a:pt x="2" y="8"/>
                    <a:pt x="2" y="9"/>
                    <a:pt x="3" y="9"/>
                  </a:cubicBezTo>
                  <a:cubicBezTo>
                    <a:pt x="3" y="10"/>
                    <a:pt x="3" y="10"/>
                    <a:pt x="3" y="11"/>
                  </a:cubicBezTo>
                  <a:cubicBezTo>
                    <a:pt x="3" y="11"/>
                    <a:pt x="4" y="12"/>
                    <a:pt x="4" y="12"/>
                  </a:cubicBezTo>
                  <a:cubicBezTo>
                    <a:pt x="4" y="13"/>
                    <a:pt x="4" y="13"/>
                    <a:pt x="4" y="13"/>
                  </a:cubicBezTo>
                  <a:cubicBezTo>
                    <a:pt x="4" y="13"/>
                    <a:pt x="4" y="12"/>
                    <a:pt x="4" y="12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30" name="Freeform 431">
              <a:extLst>
                <a:ext uri="{FF2B5EF4-FFF2-40B4-BE49-F238E27FC236}">
                  <a16:creationId xmlns:a16="http://schemas.microsoft.com/office/drawing/2014/main" id="{8696F1CA-E8FC-4C7D-9D66-0D707989DB90}"/>
                </a:ext>
              </a:extLst>
            </p:cNvPr>
            <p:cNvSpPr>
              <a:spLocks/>
            </p:cNvSpPr>
            <p:nvPr/>
          </p:nvSpPr>
          <p:spPr bwMode="auto">
            <a:xfrm>
              <a:off x="4048343" y="4466412"/>
              <a:ext cx="6311" cy="0"/>
            </a:xfrm>
            <a:custGeom>
              <a:avLst/>
              <a:gdLst>
                <a:gd name="T0" fmla="*/ 2 w 2"/>
                <a:gd name="T1" fmla="*/ 2 w 2"/>
                <a:gd name="T2" fmla="*/ 1 w 2"/>
                <a:gd name="T3" fmla="*/ 0 w 2"/>
                <a:gd name="T4" fmla="*/ 0 w 2"/>
                <a:gd name="T5" fmla="*/ 2 w 2"/>
                <a:gd name="T6" fmla="*/ 2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  <a:cxn ang="0">
                  <a:pos x="T5" y="0"/>
                </a:cxn>
                <a:cxn ang="0">
                  <a:pos x="T6" y="0"/>
                </a:cxn>
              </a:cxnLst>
              <a:rect l="0" t="0" r="r" b="b"/>
              <a:pathLst>
                <a:path w="2">
                  <a:moveTo>
                    <a:pt x="2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1" y="0"/>
                  </a:cubicBezTo>
                  <a:cubicBezTo>
                    <a:pt x="1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31" name="Freeform 432">
              <a:extLst>
                <a:ext uri="{FF2B5EF4-FFF2-40B4-BE49-F238E27FC236}">
                  <a16:creationId xmlns:a16="http://schemas.microsoft.com/office/drawing/2014/main" id="{6A0D8C52-F3EE-40CF-B553-066AEBF9D0D7}"/>
                </a:ext>
              </a:extLst>
            </p:cNvPr>
            <p:cNvSpPr>
              <a:spLocks/>
            </p:cNvSpPr>
            <p:nvPr/>
          </p:nvSpPr>
          <p:spPr bwMode="auto">
            <a:xfrm>
              <a:off x="4048343" y="4460101"/>
              <a:ext cx="3156" cy="3156"/>
            </a:xfrm>
            <a:custGeom>
              <a:avLst/>
              <a:gdLst>
                <a:gd name="T0" fmla="*/ 1 w 1"/>
                <a:gd name="T1" fmla="*/ 1 h 1"/>
                <a:gd name="T2" fmla="*/ 1 w 1"/>
                <a:gd name="T3" fmla="*/ 1 h 1"/>
                <a:gd name="T4" fmla="*/ 1 w 1"/>
                <a:gd name="T5" fmla="*/ 1 h 1"/>
                <a:gd name="T6" fmla="*/ 0 w 1"/>
                <a:gd name="T7" fmla="*/ 1 h 1"/>
                <a:gd name="T8" fmla="*/ 0 w 1"/>
                <a:gd name="T9" fmla="*/ 1 h 1"/>
                <a:gd name="T10" fmla="*/ 1 w 1"/>
                <a:gd name="T11" fmla="*/ 1 h 1"/>
                <a:gd name="T12" fmla="*/ 1 w 1"/>
                <a:gd name="T13" fmla="*/ 0 h 1"/>
                <a:gd name="T14" fmla="*/ 1 w 1"/>
                <a:gd name="T1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" h="1">
                  <a:moveTo>
                    <a:pt x="1" y="1"/>
                  </a:move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0"/>
                    <a:pt x="1" y="0"/>
                    <a:pt x="1" y="0"/>
                  </a:cubicBezTo>
                  <a:lnTo>
                    <a:pt x="1" y="1"/>
                  </a:ln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32" name="Freeform 433">
              <a:extLst>
                <a:ext uri="{FF2B5EF4-FFF2-40B4-BE49-F238E27FC236}">
                  <a16:creationId xmlns:a16="http://schemas.microsoft.com/office/drawing/2014/main" id="{41C5602C-4148-4B69-A8A7-1BA25475BA5F}"/>
                </a:ext>
              </a:extLst>
            </p:cNvPr>
            <p:cNvSpPr>
              <a:spLocks/>
            </p:cNvSpPr>
            <p:nvPr/>
          </p:nvSpPr>
          <p:spPr bwMode="auto">
            <a:xfrm>
              <a:off x="4045187" y="4463257"/>
              <a:ext cx="6311" cy="3156"/>
            </a:xfrm>
            <a:custGeom>
              <a:avLst/>
              <a:gdLst>
                <a:gd name="T0" fmla="*/ 2 w 4"/>
                <a:gd name="T1" fmla="*/ 2 h 2"/>
                <a:gd name="T2" fmla="*/ 2 w 4"/>
                <a:gd name="T3" fmla="*/ 0 h 2"/>
                <a:gd name="T4" fmla="*/ 0 w 4"/>
                <a:gd name="T5" fmla="*/ 0 h 2"/>
                <a:gd name="T6" fmla="*/ 0 w 4"/>
                <a:gd name="T7" fmla="*/ 0 h 2"/>
                <a:gd name="T8" fmla="*/ 0 w 4"/>
                <a:gd name="T9" fmla="*/ 0 h 2"/>
                <a:gd name="T10" fmla="*/ 0 w 4"/>
                <a:gd name="T11" fmla="*/ 0 h 2"/>
                <a:gd name="T12" fmla="*/ 0 w 4"/>
                <a:gd name="T13" fmla="*/ 0 h 2"/>
                <a:gd name="T14" fmla="*/ 2 w 4"/>
                <a:gd name="T15" fmla="*/ 2 h 2"/>
                <a:gd name="T16" fmla="*/ 2 w 4"/>
                <a:gd name="T17" fmla="*/ 2 h 2"/>
                <a:gd name="T18" fmla="*/ 2 w 4"/>
                <a:gd name="T19" fmla="*/ 2 h 2"/>
                <a:gd name="T20" fmla="*/ 4 w 4"/>
                <a:gd name="T21" fmla="*/ 2 h 2"/>
                <a:gd name="T22" fmla="*/ 2 w 4"/>
                <a:gd name="T23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" h="2">
                  <a:moveTo>
                    <a:pt x="2" y="2"/>
                  </a:moveTo>
                  <a:lnTo>
                    <a:pt x="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2" y="2"/>
                  </a:lnTo>
                  <a:lnTo>
                    <a:pt x="2" y="2"/>
                  </a:lnTo>
                  <a:lnTo>
                    <a:pt x="2" y="2"/>
                  </a:lnTo>
                  <a:lnTo>
                    <a:pt x="4" y="2"/>
                  </a:lnTo>
                  <a:lnTo>
                    <a:pt x="2" y="2"/>
                  </a:ln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33" name="Freeform 434">
              <a:extLst>
                <a:ext uri="{FF2B5EF4-FFF2-40B4-BE49-F238E27FC236}">
                  <a16:creationId xmlns:a16="http://schemas.microsoft.com/office/drawing/2014/main" id="{31942B5F-0151-4D61-BFBC-8D123C67EF16}"/>
                </a:ext>
              </a:extLst>
            </p:cNvPr>
            <p:cNvSpPr>
              <a:spLocks/>
            </p:cNvSpPr>
            <p:nvPr/>
          </p:nvSpPr>
          <p:spPr bwMode="auto">
            <a:xfrm>
              <a:off x="4045187" y="4460101"/>
              <a:ext cx="6311" cy="3156"/>
            </a:xfrm>
            <a:custGeom>
              <a:avLst/>
              <a:gdLst>
                <a:gd name="T0" fmla="*/ 2 w 4"/>
                <a:gd name="T1" fmla="*/ 2 h 2"/>
                <a:gd name="T2" fmla="*/ 2 w 4"/>
                <a:gd name="T3" fmla="*/ 0 h 2"/>
                <a:gd name="T4" fmla="*/ 0 w 4"/>
                <a:gd name="T5" fmla="*/ 0 h 2"/>
                <a:gd name="T6" fmla="*/ 0 w 4"/>
                <a:gd name="T7" fmla="*/ 0 h 2"/>
                <a:gd name="T8" fmla="*/ 0 w 4"/>
                <a:gd name="T9" fmla="*/ 0 h 2"/>
                <a:gd name="T10" fmla="*/ 0 w 4"/>
                <a:gd name="T11" fmla="*/ 0 h 2"/>
                <a:gd name="T12" fmla="*/ 0 w 4"/>
                <a:gd name="T13" fmla="*/ 0 h 2"/>
                <a:gd name="T14" fmla="*/ 2 w 4"/>
                <a:gd name="T15" fmla="*/ 2 h 2"/>
                <a:gd name="T16" fmla="*/ 2 w 4"/>
                <a:gd name="T17" fmla="*/ 2 h 2"/>
                <a:gd name="T18" fmla="*/ 2 w 4"/>
                <a:gd name="T19" fmla="*/ 2 h 2"/>
                <a:gd name="T20" fmla="*/ 4 w 4"/>
                <a:gd name="T21" fmla="*/ 2 h 2"/>
                <a:gd name="T22" fmla="*/ 2 w 4"/>
                <a:gd name="T23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" h="2">
                  <a:moveTo>
                    <a:pt x="2" y="2"/>
                  </a:moveTo>
                  <a:lnTo>
                    <a:pt x="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2" y="2"/>
                  </a:lnTo>
                  <a:lnTo>
                    <a:pt x="2" y="2"/>
                  </a:lnTo>
                  <a:lnTo>
                    <a:pt x="2" y="2"/>
                  </a:lnTo>
                  <a:lnTo>
                    <a:pt x="4" y="2"/>
                  </a:lnTo>
                  <a:lnTo>
                    <a:pt x="2" y="2"/>
                  </a:ln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34" name="Freeform 435">
              <a:extLst>
                <a:ext uri="{FF2B5EF4-FFF2-40B4-BE49-F238E27FC236}">
                  <a16:creationId xmlns:a16="http://schemas.microsoft.com/office/drawing/2014/main" id="{8459A2E0-5700-4C36-BCF4-DBBBEF1241E7}"/>
                </a:ext>
              </a:extLst>
            </p:cNvPr>
            <p:cNvSpPr>
              <a:spLocks/>
            </p:cNvSpPr>
            <p:nvPr/>
          </p:nvSpPr>
          <p:spPr bwMode="auto">
            <a:xfrm>
              <a:off x="4057810" y="4444323"/>
              <a:ext cx="0" cy="3156"/>
            </a:xfrm>
            <a:custGeom>
              <a:avLst/>
              <a:gdLst>
                <a:gd name="T0" fmla="*/ 1 h 1"/>
                <a:gd name="T1" fmla="*/ 1 h 1"/>
                <a:gd name="T2" fmla="*/ 0 h 1"/>
                <a:gd name="T3" fmla="*/ 0 h 1"/>
                <a:gd name="T4" fmla="*/ 1 h 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</a:cxnLst>
              <a:rect l="0" t="0" r="r" b="b"/>
              <a:pathLst>
                <a:path h="1"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1"/>
                    <a:pt x="0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35" name="Freeform 436">
              <a:extLst>
                <a:ext uri="{FF2B5EF4-FFF2-40B4-BE49-F238E27FC236}">
                  <a16:creationId xmlns:a16="http://schemas.microsoft.com/office/drawing/2014/main" id="{6DB3B84F-0D3F-4AAD-AF79-67DF7C6508D0}"/>
                </a:ext>
              </a:extLst>
            </p:cNvPr>
            <p:cNvSpPr>
              <a:spLocks/>
            </p:cNvSpPr>
            <p:nvPr/>
          </p:nvSpPr>
          <p:spPr bwMode="auto">
            <a:xfrm>
              <a:off x="4076744" y="4472724"/>
              <a:ext cx="18934" cy="41024"/>
            </a:xfrm>
            <a:custGeom>
              <a:avLst/>
              <a:gdLst>
                <a:gd name="T0" fmla="*/ 4 w 6"/>
                <a:gd name="T1" fmla="*/ 12 h 13"/>
                <a:gd name="T2" fmla="*/ 4 w 6"/>
                <a:gd name="T3" fmla="*/ 10 h 13"/>
                <a:gd name="T4" fmla="*/ 5 w 6"/>
                <a:gd name="T5" fmla="*/ 10 h 13"/>
                <a:gd name="T6" fmla="*/ 5 w 6"/>
                <a:gd name="T7" fmla="*/ 10 h 13"/>
                <a:gd name="T8" fmla="*/ 5 w 6"/>
                <a:gd name="T9" fmla="*/ 9 h 13"/>
                <a:gd name="T10" fmla="*/ 5 w 6"/>
                <a:gd name="T11" fmla="*/ 9 h 13"/>
                <a:gd name="T12" fmla="*/ 6 w 6"/>
                <a:gd name="T13" fmla="*/ 9 h 13"/>
                <a:gd name="T14" fmla="*/ 6 w 6"/>
                <a:gd name="T15" fmla="*/ 9 h 13"/>
                <a:gd name="T16" fmla="*/ 5 w 6"/>
                <a:gd name="T17" fmla="*/ 8 h 13"/>
                <a:gd name="T18" fmla="*/ 4 w 6"/>
                <a:gd name="T19" fmla="*/ 7 h 13"/>
                <a:gd name="T20" fmla="*/ 4 w 6"/>
                <a:gd name="T21" fmla="*/ 6 h 13"/>
                <a:gd name="T22" fmla="*/ 4 w 6"/>
                <a:gd name="T23" fmla="*/ 4 h 13"/>
                <a:gd name="T24" fmla="*/ 3 w 6"/>
                <a:gd name="T25" fmla="*/ 3 h 13"/>
                <a:gd name="T26" fmla="*/ 3 w 6"/>
                <a:gd name="T27" fmla="*/ 1 h 13"/>
                <a:gd name="T28" fmla="*/ 2 w 6"/>
                <a:gd name="T29" fmla="*/ 1 h 13"/>
                <a:gd name="T30" fmla="*/ 2 w 6"/>
                <a:gd name="T31" fmla="*/ 1 h 13"/>
                <a:gd name="T32" fmla="*/ 1 w 6"/>
                <a:gd name="T33" fmla="*/ 0 h 13"/>
                <a:gd name="T34" fmla="*/ 0 w 6"/>
                <a:gd name="T35" fmla="*/ 0 h 13"/>
                <a:gd name="T36" fmla="*/ 1 w 6"/>
                <a:gd name="T37" fmla="*/ 2 h 13"/>
                <a:gd name="T38" fmla="*/ 1 w 6"/>
                <a:gd name="T39" fmla="*/ 3 h 13"/>
                <a:gd name="T40" fmla="*/ 0 w 6"/>
                <a:gd name="T41" fmla="*/ 4 h 13"/>
                <a:gd name="T42" fmla="*/ 0 w 6"/>
                <a:gd name="T43" fmla="*/ 7 h 13"/>
                <a:gd name="T44" fmla="*/ 1 w 6"/>
                <a:gd name="T45" fmla="*/ 8 h 13"/>
                <a:gd name="T46" fmla="*/ 2 w 6"/>
                <a:gd name="T47" fmla="*/ 8 h 13"/>
                <a:gd name="T48" fmla="*/ 3 w 6"/>
                <a:gd name="T49" fmla="*/ 9 h 13"/>
                <a:gd name="T50" fmla="*/ 4 w 6"/>
                <a:gd name="T51" fmla="*/ 11 h 13"/>
                <a:gd name="T52" fmla="*/ 4 w 6"/>
                <a:gd name="T53" fmla="*/ 13 h 13"/>
                <a:gd name="T54" fmla="*/ 4 w 6"/>
                <a:gd name="T55" fmla="*/ 13 h 13"/>
                <a:gd name="T56" fmla="*/ 4 w 6"/>
                <a:gd name="T57" fmla="*/ 12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6" h="13">
                  <a:moveTo>
                    <a:pt x="4" y="12"/>
                  </a:moveTo>
                  <a:cubicBezTo>
                    <a:pt x="4" y="12"/>
                    <a:pt x="4" y="10"/>
                    <a:pt x="4" y="10"/>
                  </a:cubicBezTo>
                  <a:cubicBezTo>
                    <a:pt x="5" y="10"/>
                    <a:pt x="5" y="10"/>
                    <a:pt x="5" y="10"/>
                  </a:cubicBezTo>
                  <a:cubicBezTo>
                    <a:pt x="5" y="10"/>
                    <a:pt x="6" y="10"/>
                    <a:pt x="5" y="10"/>
                  </a:cubicBezTo>
                  <a:cubicBezTo>
                    <a:pt x="5" y="10"/>
                    <a:pt x="5" y="9"/>
                    <a:pt x="5" y="9"/>
                  </a:cubicBezTo>
                  <a:cubicBezTo>
                    <a:pt x="5" y="9"/>
                    <a:pt x="5" y="9"/>
                    <a:pt x="5" y="9"/>
                  </a:cubicBezTo>
                  <a:cubicBezTo>
                    <a:pt x="5" y="9"/>
                    <a:pt x="6" y="9"/>
                    <a:pt x="6" y="9"/>
                  </a:cubicBezTo>
                  <a:cubicBezTo>
                    <a:pt x="6" y="9"/>
                    <a:pt x="6" y="9"/>
                    <a:pt x="6" y="9"/>
                  </a:cubicBezTo>
                  <a:cubicBezTo>
                    <a:pt x="6" y="9"/>
                    <a:pt x="5" y="8"/>
                    <a:pt x="5" y="8"/>
                  </a:cubicBezTo>
                  <a:cubicBezTo>
                    <a:pt x="5" y="8"/>
                    <a:pt x="5" y="7"/>
                    <a:pt x="4" y="7"/>
                  </a:cubicBezTo>
                  <a:cubicBezTo>
                    <a:pt x="4" y="7"/>
                    <a:pt x="4" y="6"/>
                    <a:pt x="4" y="6"/>
                  </a:cubicBezTo>
                  <a:cubicBezTo>
                    <a:pt x="4" y="5"/>
                    <a:pt x="4" y="4"/>
                    <a:pt x="4" y="4"/>
                  </a:cubicBezTo>
                  <a:cubicBezTo>
                    <a:pt x="4" y="3"/>
                    <a:pt x="3" y="3"/>
                    <a:pt x="3" y="3"/>
                  </a:cubicBezTo>
                  <a:cubicBezTo>
                    <a:pt x="3" y="2"/>
                    <a:pt x="3" y="2"/>
                    <a:pt x="3" y="1"/>
                  </a:cubicBezTo>
                  <a:cubicBezTo>
                    <a:pt x="3" y="1"/>
                    <a:pt x="3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1" y="1"/>
                    <a:pt x="1" y="0"/>
                    <a:pt x="1" y="0"/>
                  </a:cubicBezTo>
                  <a:cubicBezTo>
                    <a:pt x="1" y="0"/>
                    <a:pt x="0" y="0"/>
                    <a:pt x="0" y="0"/>
                  </a:cubicBezTo>
                  <a:cubicBezTo>
                    <a:pt x="1" y="1"/>
                    <a:pt x="1" y="1"/>
                    <a:pt x="1" y="2"/>
                  </a:cubicBezTo>
                  <a:cubicBezTo>
                    <a:pt x="1" y="2"/>
                    <a:pt x="1" y="2"/>
                    <a:pt x="1" y="3"/>
                  </a:cubicBezTo>
                  <a:cubicBezTo>
                    <a:pt x="1" y="3"/>
                    <a:pt x="1" y="4"/>
                    <a:pt x="0" y="4"/>
                  </a:cubicBezTo>
                  <a:cubicBezTo>
                    <a:pt x="0" y="5"/>
                    <a:pt x="0" y="6"/>
                    <a:pt x="0" y="7"/>
                  </a:cubicBezTo>
                  <a:cubicBezTo>
                    <a:pt x="0" y="7"/>
                    <a:pt x="1" y="8"/>
                    <a:pt x="1" y="8"/>
                  </a:cubicBezTo>
                  <a:cubicBezTo>
                    <a:pt x="1" y="8"/>
                    <a:pt x="2" y="8"/>
                    <a:pt x="2" y="8"/>
                  </a:cubicBezTo>
                  <a:cubicBezTo>
                    <a:pt x="3" y="8"/>
                    <a:pt x="3" y="9"/>
                    <a:pt x="3" y="9"/>
                  </a:cubicBezTo>
                  <a:cubicBezTo>
                    <a:pt x="3" y="10"/>
                    <a:pt x="4" y="10"/>
                    <a:pt x="4" y="11"/>
                  </a:cubicBezTo>
                  <a:cubicBezTo>
                    <a:pt x="4" y="11"/>
                    <a:pt x="4" y="12"/>
                    <a:pt x="4" y="13"/>
                  </a:cubicBezTo>
                  <a:cubicBezTo>
                    <a:pt x="4" y="13"/>
                    <a:pt x="4" y="13"/>
                    <a:pt x="4" y="13"/>
                  </a:cubicBezTo>
                  <a:cubicBezTo>
                    <a:pt x="4" y="13"/>
                    <a:pt x="4" y="12"/>
                    <a:pt x="4" y="12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36" name="Freeform 437">
              <a:extLst>
                <a:ext uri="{FF2B5EF4-FFF2-40B4-BE49-F238E27FC236}">
                  <a16:creationId xmlns:a16="http://schemas.microsoft.com/office/drawing/2014/main" id="{3798F88D-2B1E-482E-AEB2-39641AAA70BB}"/>
                </a:ext>
              </a:extLst>
            </p:cNvPr>
            <p:cNvSpPr>
              <a:spLocks/>
            </p:cNvSpPr>
            <p:nvPr/>
          </p:nvSpPr>
          <p:spPr bwMode="auto">
            <a:xfrm>
              <a:off x="4073588" y="4497969"/>
              <a:ext cx="9467" cy="3156"/>
            </a:xfrm>
            <a:custGeom>
              <a:avLst/>
              <a:gdLst>
                <a:gd name="T0" fmla="*/ 3 w 3"/>
                <a:gd name="T1" fmla="*/ 0 h 1"/>
                <a:gd name="T2" fmla="*/ 2 w 3"/>
                <a:gd name="T3" fmla="*/ 0 h 1"/>
                <a:gd name="T4" fmla="*/ 2 w 3"/>
                <a:gd name="T5" fmla="*/ 0 h 1"/>
                <a:gd name="T6" fmla="*/ 0 w 3"/>
                <a:gd name="T7" fmla="*/ 0 h 1"/>
                <a:gd name="T8" fmla="*/ 0 w 3"/>
                <a:gd name="T9" fmla="*/ 0 h 1"/>
                <a:gd name="T10" fmla="*/ 2 w 3"/>
                <a:gd name="T11" fmla="*/ 0 h 1"/>
                <a:gd name="T12" fmla="*/ 2 w 3"/>
                <a:gd name="T13" fmla="*/ 0 h 1"/>
                <a:gd name="T14" fmla="*/ 3 w 3"/>
                <a:gd name="T1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" h="1">
                  <a:moveTo>
                    <a:pt x="3" y="0"/>
                  </a:moveTo>
                  <a:cubicBezTo>
                    <a:pt x="3" y="0"/>
                    <a:pt x="3" y="0"/>
                    <a:pt x="2" y="0"/>
                  </a:cubicBezTo>
                  <a:cubicBezTo>
                    <a:pt x="2" y="1"/>
                    <a:pt x="2" y="0"/>
                    <a:pt x="2" y="0"/>
                  </a:cubicBezTo>
                  <a:cubicBezTo>
                    <a:pt x="1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37" name="Freeform 438">
              <a:extLst>
                <a:ext uri="{FF2B5EF4-FFF2-40B4-BE49-F238E27FC236}">
                  <a16:creationId xmlns:a16="http://schemas.microsoft.com/office/drawing/2014/main" id="{A42309A9-4526-4624-95ED-6D9AC81B237D}"/>
                </a:ext>
              </a:extLst>
            </p:cNvPr>
            <p:cNvSpPr>
              <a:spLocks/>
            </p:cNvSpPr>
            <p:nvPr/>
          </p:nvSpPr>
          <p:spPr bwMode="auto">
            <a:xfrm>
              <a:off x="4073588" y="4494814"/>
              <a:ext cx="6311" cy="0"/>
            </a:xfrm>
            <a:custGeom>
              <a:avLst/>
              <a:gdLst>
                <a:gd name="T0" fmla="*/ 2 w 2"/>
                <a:gd name="T1" fmla="*/ 2 w 2"/>
                <a:gd name="T2" fmla="*/ 1 w 2"/>
                <a:gd name="T3" fmla="*/ 1 w 2"/>
                <a:gd name="T4" fmla="*/ 0 w 2"/>
                <a:gd name="T5" fmla="*/ 1 w 2"/>
                <a:gd name="T6" fmla="*/ 1 w 2"/>
                <a:gd name="T7" fmla="*/ 2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  <a:cxn ang="0">
                  <a:pos x="T5" y="0"/>
                </a:cxn>
                <a:cxn ang="0">
                  <a:pos x="T6" y="0"/>
                </a:cxn>
                <a:cxn ang="0">
                  <a:pos x="T7" y="0"/>
                </a:cxn>
              </a:cxnLst>
              <a:rect l="0" t="0" r="r" b="b"/>
              <a:pathLst>
                <a:path w="2">
                  <a:moveTo>
                    <a:pt x="2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lnTo>
                    <a:pt x="2" y="0"/>
                  </a:ln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38" name="Freeform 439">
              <a:extLst>
                <a:ext uri="{FF2B5EF4-FFF2-40B4-BE49-F238E27FC236}">
                  <a16:creationId xmlns:a16="http://schemas.microsoft.com/office/drawing/2014/main" id="{7D97482F-EDCC-4532-AED8-C1F938A4A9EA}"/>
                </a:ext>
              </a:extLst>
            </p:cNvPr>
            <p:cNvSpPr>
              <a:spLocks/>
            </p:cNvSpPr>
            <p:nvPr/>
          </p:nvSpPr>
          <p:spPr bwMode="auto">
            <a:xfrm>
              <a:off x="4070432" y="4494814"/>
              <a:ext cx="6311" cy="6311"/>
            </a:xfrm>
            <a:custGeom>
              <a:avLst/>
              <a:gdLst>
                <a:gd name="T0" fmla="*/ 2 w 4"/>
                <a:gd name="T1" fmla="*/ 2 h 4"/>
                <a:gd name="T2" fmla="*/ 2 w 4"/>
                <a:gd name="T3" fmla="*/ 2 h 4"/>
                <a:gd name="T4" fmla="*/ 0 w 4"/>
                <a:gd name="T5" fmla="*/ 0 h 4"/>
                <a:gd name="T6" fmla="*/ 2 w 4"/>
                <a:gd name="T7" fmla="*/ 2 h 4"/>
                <a:gd name="T8" fmla="*/ 0 w 4"/>
                <a:gd name="T9" fmla="*/ 0 h 4"/>
                <a:gd name="T10" fmla="*/ 2 w 4"/>
                <a:gd name="T11" fmla="*/ 2 h 4"/>
                <a:gd name="T12" fmla="*/ 0 w 4"/>
                <a:gd name="T13" fmla="*/ 0 h 4"/>
                <a:gd name="T14" fmla="*/ 2 w 4"/>
                <a:gd name="T15" fmla="*/ 2 h 4"/>
                <a:gd name="T16" fmla="*/ 2 w 4"/>
                <a:gd name="T17" fmla="*/ 2 h 4"/>
                <a:gd name="T18" fmla="*/ 2 w 4"/>
                <a:gd name="T19" fmla="*/ 2 h 4"/>
                <a:gd name="T20" fmla="*/ 4 w 4"/>
                <a:gd name="T21" fmla="*/ 4 h 4"/>
                <a:gd name="T22" fmla="*/ 2 w 4"/>
                <a:gd name="T23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" h="4">
                  <a:moveTo>
                    <a:pt x="2" y="2"/>
                  </a:moveTo>
                  <a:lnTo>
                    <a:pt x="2" y="2"/>
                  </a:lnTo>
                  <a:lnTo>
                    <a:pt x="0" y="0"/>
                  </a:lnTo>
                  <a:lnTo>
                    <a:pt x="2" y="2"/>
                  </a:lnTo>
                  <a:lnTo>
                    <a:pt x="0" y="0"/>
                  </a:lnTo>
                  <a:lnTo>
                    <a:pt x="2" y="2"/>
                  </a:lnTo>
                  <a:lnTo>
                    <a:pt x="0" y="0"/>
                  </a:lnTo>
                  <a:lnTo>
                    <a:pt x="2" y="2"/>
                  </a:lnTo>
                  <a:lnTo>
                    <a:pt x="2" y="2"/>
                  </a:lnTo>
                  <a:lnTo>
                    <a:pt x="2" y="2"/>
                  </a:lnTo>
                  <a:lnTo>
                    <a:pt x="4" y="4"/>
                  </a:lnTo>
                  <a:lnTo>
                    <a:pt x="2" y="2"/>
                  </a:ln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39" name="Freeform 440">
              <a:extLst>
                <a:ext uri="{FF2B5EF4-FFF2-40B4-BE49-F238E27FC236}">
                  <a16:creationId xmlns:a16="http://schemas.microsoft.com/office/drawing/2014/main" id="{3804F19B-4003-4E04-8207-00D646706FD6}"/>
                </a:ext>
              </a:extLst>
            </p:cNvPr>
            <p:cNvSpPr>
              <a:spLocks/>
            </p:cNvSpPr>
            <p:nvPr/>
          </p:nvSpPr>
          <p:spPr bwMode="auto">
            <a:xfrm>
              <a:off x="4070432" y="4491658"/>
              <a:ext cx="6311" cy="3156"/>
            </a:xfrm>
            <a:custGeom>
              <a:avLst/>
              <a:gdLst>
                <a:gd name="T0" fmla="*/ 2 w 4"/>
                <a:gd name="T1" fmla="*/ 2 h 2"/>
                <a:gd name="T2" fmla="*/ 2 w 4"/>
                <a:gd name="T3" fmla="*/ 0 h 2"/>
                <a:gd name="T4" fmla="*/ 0 w 4"/>
                <a:gd name="T5" fmla="*/ 0 h 2"/>
                <a:gd name="T6" fmla="*/ 2 w 4"/>
                <a:gd name="T7" fmla="*/ 0 h 2"/>
                <a:gd name="T8" fmla="*/ 0 w 4"/>
                <a:gd name="T9" fmla="*/ 0 h 2"/>
                <a:gd name="T10" fmla="*/ 2 w 4"/>
                <a:gd name="T11" fmla="*/ 0 h 2"/>
                <a:gd name="T12" fmla="*/ 0 w 4"/>
                <a:gd name="T13" fmla="*/ 0 h 2"/>
                <a:gd name="T14" fmla="*/ 2 w 4"/>
                <a:gd name="T15" fmla="*/ 2 h 2"/>
                <a:gd name="T16" fmla="*/ 2 w 4"/>
                <a:gd name="T17" fmla="*/ 2 h 2"/>
                <a:gd name="T18" fmla="*/ 2 w 4"/>
                <a:gd name="T19" fmla="*/ 2 h 2"/>
                <a:gd name="T20" fmla="*/ 4 w 4"/>
                <a:gd name="T21" fmla="*/ 2 h 2"/>
                <a:gd name="T22" fmla="*/ 2 w 4"/>
                <a:gd name="T23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" h="2">
                  <a:moveTo>
                    <a:pt x="2" y="2"/>
                  </a:moveTo>
                  <a:lnTo>
                    <a:pt x="2" y="0"/>
                  </a:lnTo>
                  <a:lnTo>
                    <a:pt x="0" y="0"/>
                  </a:lnTo>
                  <a:lnTo>
                    <a:pt x="2" y="0"/>
                  </a:lnTo>
                  <a:lnTo>
                    <a:pt x="0" y="0"/>
                  </a:lnTo>
                  <a:lnTo>
                    <a:pt x="2" y="0"/>
                  </a:lnTo>
                  <a:lnTo>
                    <a:pt x="0" y="0"/>
                  </a:lnTo>
                  <a:lnTo>
                    <a:pt x="2" y="2"/>
                  </a:lnTo>
                  <a:lnTo>
                    <a:pt x="2" y="2"/>
                  </a:lnTo>
                  <a:lnTo>
                    <a:pt x="2" y="2"/>
                  </a:lnTo>
                  <a:lnTo>
                    <a:pt x="4" y="2"/>
                  </a:lnTo>
                  <a:lnTo>
                    <a:pt x="2" y="2"/>
                  </a:ln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40" name="Freeform 441">
              <a:extLst>
                <a:ext uri="{FF2B5EF4-FFF2-40B4-BE49-F238E27FC236}">
                  <a16:creationId xmlns:a16="http://schemas.microsoft.com/office/drawing/2014/main" id="{AE4F49D3-A07C-4F72-A44B-5882CE043843}"/>
                </a:ext>
              </a:extLst>
            </p:cNvPr>
            <p:cNvSpPr>
              <a:spLocks/>
            </p:cNvSpPr>
            <p:nvPr/>
          </p:nvSpPr>
          <p:spPr bwMode="auto">
            <a:xfrm>
              <a:off x="4083055" y="4475879"/>
              <a:ext cx="3156" cy="3156"/>
            </a:xfrm>
            <a:custGeom>
              <a:avLst/>
              <a:gdLst>
                <a:gd name="T0" fmla="*/ 1 w 1"/>
                <a:gd name="T1" fmla="*/ 1 h 1"/>
                <a:gd name="T2" fmla="*/ 0 w 1"/>
                <a:gd name="T3" fmla="*/ 1 h 1"/>
                <a:gd name="T4" fmla="*/ 0 w 1"/>
                <a:gd name="T5" fmla="*/ 0 h 1"/>
                <a:gd name="T6" fmla="*/ 1 w 1"/>
                <a:gd name="T7" fmla="*/ 1 h 1"/>
                <a:gd name="T8" fmla="*/ 1 w 1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1">
                  <a:moveTo>
                    <a:pt x="1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0"/>
                  </a:cubicBezTo>
                  <a:cubicBezTo>
                    <a:pt x="0" y="0"/>
                    <a:pt x="1" y="0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41" name="Freeform 442">
              <a:extLst>
                <a:ext uri="{FF2B5EF4-FFF2-40B4-BE49-F238E27FC236}">
                  <a16:creationId xmlns:a16="http://schemas.microsoft.com/office/drawing/2014/main" id="{4CC01022-93C8-4972-9633-4F1AD89247EF}"/>
                </a:ext>
              </a:extLst>
            </p:cNvPr>
            <p:cNvSpPr>
              <a:spLocks/>
            </p:cNvSpPr>
            <p:nvPr/>
          </p:nvSpPr>
          <p:spPr bwMode="auto">
            <a:xfrm>
              <a:off x="4035720" y="4479035"/>
              <a:ext cx="15778" cy="41024"/>
            </a:xfrm>
            <a:custGeom>
              <a:avLst/>
              <a:gdLst>
                <a:gd name="T0" fmla="*/ 4 w 5"/>
                <a:gd name="T1" fmla="*/ 12 h 13"/>
                <a:gd name="T2" fmla="*/ 4 w 5"/>
                <a:gd name="T3" fmla="*/ 9 h 13"/>
                <a:gd name="T4" fmla="*/ 5 w 5"/>
                <a:gd name="T5" fmla="*/ 10 h 13"/>
                <a:gd name="T6" fmla="*/ 5 w 5"/>
                <a:gd name="T7" fmla="*/ 10 h 13"/>
                <a:gd name="T8" fmla="*/ 4 w 5"/>
                <a:gd name="T9" fmla="*/ 9 h 13"/>
                <a:gd name="T10" fmla="*/ 5 w 5"/>
                <a:gd name="T11" fmla="*/ 8 h 13"/>
                <a:gd name="T12" fmla="*/ 5 w 5"/>
                <a:gd name="T13" fmla="*/ 9 h 13"/>
                <a:gd name="T14" fmla="*/ 5 w 5"/>
                <a:gd name="T15" fmla="*/ 9 h 13"/>
                <a:gd name="T16" fmla="*/ 4 w 5"/>
                <a:gd name="T17" fmla="*/ 8 h 13"/>
                <a:gd name="T18" fmla="*/ 4 w 5"/>
                <a:gd name="T19" fmla="*/ 7 h 13"/>
                <a:gd name="T20" fmla="*/ 4 w 5"/>
                <a:gd name="T21" fmla="*/ 5 h 13"/>
                <a:gd name="T22" fmla="*/ 3 w 5"/>
                <a:gd name="T23" fmla="*/ 4 h 13"/>
                <a:gd name="T24" fmla="*/ 3 w 5"/>
                <a:gd name="T25" fmla="*/ 2 h 13"/>
                <a:gd name="T26" fmla="*/ 3 w 5"/>
                <a:gd name="T27" fmla="*/ 1 h 13"/>
                <a:gd name="T28" fmla="*/ 2 w 5"/>
                <a:gd name="T29" fmla="*/ 1 h 13"/>
                <a:gd name="T30" fmla="*/ 1 w 5"/>
                <a:gd name="T31" fmla="*/ 1 h 13"/>
                <a:gd name="T32" fmla="*/ 0 w 5"/>
                <a:gd name="T33" fmla="*/ 0 h 13"/>
                <a:gd name="T34" fmla="*/ 0 w 5"/>
                <a:gd name="T35" fmla="*/ 0 h 13"/>
                <a:gd name="T36" fmla="*/ 1 w 5"/>
                <a:gd name="T37" fmla="*/ 1 h 13"/>
                <a:gd name="T38" fmla="*/ 1 w 5"/>
                <a:gd name="T39" fmla="*/ 3 h 13"/>
                <a:gd name="T40" fmla="*/ 0 w 5"/>
                <a:gd name="T41" fmla="*/ 4 h 13"/>
                <a:gd name="T42" fmla="*/ 0 w 5"/>
                <a:gd name="T43" fmla="*/ 6 h 13"/>
                <a:gd name="T44" fmla="*/ 1 w 5"/>
                <a:gd name="T45" fmla="*/ 8 h 13"/>
                <a:gd name="T46" fmla="*/ 2 w 5"/>
                <a:gd name="T47" fmla="*/ 8 h 13"/>
                <a:gd name="T48" fmla="*/ 3 w 5"/>
                <a:gd name="T49" fmla="*/ 9 h 13"/>
                <a:gd name="T50" fmla="*/ 3 w 5"/>
                <a:gd name="T51" fmla="*/ 11 h 13"/>
                <a:gd name="T52" fmla="*/ 4 w 5"/>
                <a:gd name="T53" fmla="*/ 12 h 13"/>
                <a:gd name="T54" fmla="*/ 4 w 5"/>
                <a:gd name="T55" fmla="*/ 13 h 13"/>
                <a:gd name="T56" fmla="*/ 4 w 5"/>
                <a:gd name="T57" fmla="*/ 12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5" h="13">
                  <a:moveTo>
                    <a:pt x="4" y="12"/>
                  </a:moveTo>
                  <a:cubicBezTo>
                    <a:pt x="4" y="12"/>
                    <a:pt x="4" y="10"/>
                    <a:pt x="4" y="9"/>
                  </a:cubicBezTo>
                  <a:cubicBezTo>
                    <a:pt x="4" y="10"/>
                    <a:pt x="5" y="10"/>
                    <a:pt x="5" y="10"/>
                  </a:cubicBezTo>
                  <a:cubicBezTo>
                    <a:pt x="5" y="10"/>
                    <a:pt x="5" y="10"/>
                    <a:pt x="5" y="10"/>
                  </a:cubicBezTo>
                  <a:cubicBezTo>
                    <a:pt x="5" y="10"/>
                    <a:pt x="4" y="9"/>
                    <a:pt x="4" y="9"/>
                  </a:cubicBezTo>
                  <a:cubicBezTo>
                    <a:pt x="4" y="8"/>
                    <a:pt x="5" y="8"/>
                    <a:pt x="5" y="8"/>
                  </a:cubicBezTo>
                  <a:cubicBezTo>
                    <a:pt x="5" y="8"/>
                    <a:pt x="5" y="9"/>
                    <a:pt x="5" y="9"/>
                  </a:cubicBezTo>
                  <a:cubicBezTo>
                    <a:pt x="5" y="9"/>
                    <a:pt x="5" y="9"/>
                    <a:pt x="5" y="9"/>
                  </a:cubicBezTo>
                  <a:cubicBezTo>
                    <a:pt x="5" y="9"/>
                    <a:pt x="5" y="8"/>
                    <a:pt x="4" y="8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4" y="6"/>
                    <a:pt x="4" y="6"/>
                    <a:pt x="4" y="5"/>
                  </a:cubicBezTo>
                  <a:cubicBezTo>
                    <a:pt x="3" y="5"/>
                    <a:pt x="3" y="4"/>
                    <a:pt x="3" y="4"/>
                  </a:cubicBezTo>
                  <a:cubicBezTo>
                    <a:pt x="3" y="3"/>
                    <a:pt x="3" y="3"/>
                    <a:pt x="3" y="2"/>
                  </a:cubicBezTo>
                  <a:cubicBezTo>
                    <a:pt x="3" y="2"/>
                    <a:pt x="3" y="1"/>
                    <a:pt x="3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1" y="1"/>
                    <a:pt x="1" y="1"/>
                  </a:cubicBezTo>
                  <a:cubicBezTo>
                    <a:pt x="1" y="1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1" y="1"/>
                    <a:pt x="1" y="1"/>
                  </a:cubicBezTo>
                  <a:cubicBezTo>
                    <a:pt x="1" y="2"/>
                    <a:pt x="1" y="2"/>
                    <a:pt x="1" y="3"/>
                  </a:cubicBezTo>
                  <a:cubicBezTo>
                    <a:pt x="0" y="3"/>
                    <a:pt x="0" y="4"/>
                    <a:pt x="0" y="4"/>
                  </a:cubicBezTo>
                  <a:cubicBezTo>
                    <a:pt x="0" y="5"/>
                    <a:pt x="0" y="6"/>
                    <a:pt x="0" y="6"/>
                  </a:cubicBezTo>
                  <a:cubicBezTo>
                    <a:pt x="0" y="7"/>
                    <a:pt x="1" y="8"/>
                    <a:pt x="1" y="8"/>
                  </a:cubicBezTo>
                  <a:cubicBezTo>
                    <a:pt x="1" y="8"/>
                    <a:pt x="1" y="8"/>
                    <a:pt x="2" y="8"/>
                  </a:cubicBezTo>
                  <a:cubicBezTo>
                    <a:pt x="2" y="8"/>
                    <a:pt x="3" y="9"/>
                    <a:pt x="3" y="9"/>
                  </a:cubicBezTo>
                  <a:cubicBezTo>
                    <a:pt x="3" y="10"/>
                    <a:pt x="3" y="10"/>
                    <a:pt x="3" y="11"/>
                  </a:cubicBezTo>
                  <a:cubicBezTo>
                    <a:pt x="3" y="11"/>
                    <a:pt x="4" y="12"/>
                    <a:pt x="4" y="12"/>
                  </a:cubicBezTo>
                  <a:cubicBezTo>
                    <a:pt x="4" y="13"/>
                    <a:pt x="4" y="13"/>
                    <a:pt x="4" y="13"/>
                  </a:cubicBezTo>
                  <a:cubicBezTo>
                    <a:pt x="4" y="13"/>
                    <a:pt x="4" y="12"/>
                    <a:pt x="4" y="12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42" name="Freeform 443">
              <a:extLst>
                <a:ext uri="{FF2B5EF4-FFF2-40B4-BE49-F238E27FC236}">
                  <a16:creationId xmlns:a16="http://schemas.microsoft.com/office/drawing/2014/main" id="{8DC11877-F221-4EE6-B590-F802414B3C7E}"/>
                </a:ext>
              </a:extLst>
            </p:cNvPr>
            <p:cNvSpPr>
              <a:spLocks/>
            </p:cNvSpPr>
            <p:nvPr/>
          </p:nvSpPr>
          <p:spPr bwMode="auto">
            <a:xfrm>
              <a:off x="4032564" y="4504281"/>
              <a:ext cx="6311" cy="0"/>
            </a:xfrm>
            <a:custGeom>
              <a:avLst/>
              <a:gdLst>
                <a:gd name="T0" fmla="*/ 2 w 2"/>
                <a:gd name="T1" fmla="*/ 2 w 2"/>
                <a:gd name="T2" fmla="*/ 1 w 2"/>
                <a:gd name="T3" fmla="*/ 0 w 2"/>
                <a:gd name="T4" fmla="*/ 0 w 2"/>
                <a:gd name="T5" fmla="*/ 2 w 2"/>
                <a:gd name="T6" fmla="*/ 2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  <a:cxn ang="0">
                  <a:pos x="T5" y="0"/>
                </a:cxn>
                <a:cxn ang="0">
                  <a:pos x="T6" y="0"/>
                </a:cxn>
              </a:cxnLst>
              <a:rect l="0" t="0" r="r" b="b"/>
              <a:pathLst>
                <a:path w="2">
                  <a:moveTo>
                    <a:pt x="2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1" y="0"/>
                  </a:cubicBezTo>
                  <a:cubicBezTo>
                    <a:pt x="1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43" name="Freeform 444">
              <a:extLst>
                <a:ext uri="{FF2B5EF4-FFF2-40B4-BE49-F238E27FC236}">
                  <a16:creationId xmlns:a16="http://schemas.microsoft.com/office/drawing/2014/main" id="{799FE569-7BDB-43EC-ACDB-726B4CAB425B}"/>
                </a:ext>
              </a:extLst>
            </p:cNvPr>
            <p:cNvSpPr>
              <a:spLocks/>
            </p:cNvSpPr>
            <p:nvPr/>
          </p:nvSpPr>
          <p:spPr bwMode="auto">
            <a:xfrm>
              <a:off x="4032564" y="4497969"/>
              <a:ext cx="6311" cy="3156"/>
            </a:xfrm>
            <a:custGeom>
              <a:avLst/>
              <a:gdLst>
                <a:gd name="T0" fmla="*/ 2 w 2"/>
                <a:gd name="T1" fmla="*/ 1 h 1"/>
                <a:gd name="T2" fmla="*/ 1 w 2"/>
                <a:gd name="T3" fmla="*/ 1 h 1"/>
                <a:gd name="T4" fmla="*/ 1 w 2"/>
                <a:gd name="T5" fmla="*/ 1 h 1"/>
                <a:gd name="T6" fmla="*/ 0 w 2"/>
                <a:gd name="T7" fmla="*/ 1 h 1"/>
                <a:gd name="T8" fmla="*/ 0 w 2"/>
                <a:gd name="T9" fmla="*/ 1 h 1"/>
                <a:gd name="T10" fmla="*/ 1 w 2"/>
                <a:gd name="T11" fmla="*/ 1 h 1"/>
                <a:gd name="T12" fmla="*/ 1 w 2"/>
                <a:gd name="T13" fmla="*/ 0 h 1"/>
                <a:gd name="T14" fmla="*/ 2 w 2"/>
                <a:gd name="T1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" h="1">
                  <a:moveTo>
                    <a:pt x="2" y="1"/>
                  </a:moveTo>
                  <a:cubicBezTo>
                    <a:pt x="2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0"/>
                    <a:pt x="1" y="0"/>
                    <a:pt x="1" y="0"/>
                  </a:cubicBezTo>
                  <a:lnTo>
                    <a:pt x="2" y="1"/>
                  </a:ln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44" name="Freeform 445">
              <a:extLst>
                <a:ext uri="{FF2B5EF4-FFF2-40B4-BE49-F238E27FC236}">
                  <a16:creationId xmlns:a16="http://schemas.microsoft.com/office/drawing/2014/main" id="{5DDBB4EF-B315-4284-BBD4-E0088FCE9C51}"/>
                </a:ext>
              </a:extLst>
            </p:cNvPr>
            <p:cNvSpPr>
              <a:spLocks/>
            </p:cNvSpPr>
            <p:nvPr/>
          </p:nvSpPr>
          <p:spPr bwMode="auto">
            <a:xfrm>
              <a:off x="4029408" y="4501125"/>
              <a:ext cx="6311" cy="3156"/>
            </a:xfrm>
            <a:custGeom>
              <a:avLst/>
              <a:gdLst>
                <a:gd name="T0" fmla="*/ 2 w 4"/>
                <a:gd name="T1" fmla="*/ 2 h 2"/>
                <a:gd name="T2" fmla="*/ 2 w 4"/>
                <a:gd name="T3" fmla="*/ 0 h 2"/>
                <a:gd name="T4" fmla="*/ 0 w 4"/>
                <a:gd name="T5" fmla="*/ 0 h 2"/>
                <a:gd name="T6" fmla="*/ 0 w 4"/>
                <a:gd name="T7" fmla="*/ 0 h 2"/>
                <a:gd name="T8" fmla="*/ 0 w 4"/>
                <a:gd name="T9" fmla="*/ 0 h 2"/>
                <a:gd name="T10" fmla="*/ 0 w 4"/>
                <a:gd name="T11" fmla="*/ 0 h 2"/>
                <a:gd name="T12" fmla="*/ 0 w 4"/>
                <a:gd name="T13" fmla="*/ 0 h 2"/>
                <a:gd name="T14" fmla="*/ 2 w 4"/>
                <a:gd name="T15" fmla="*/ 2 h 2"/>
                <a:gd name="T16" fmla="*/ 2 w 4"/>
                <a:gd name="T17" fmla="*/ 2 h 2"/>
                <a:gd name="T18" fmla="*/ 2 w 4"/>
                <a:gd name="T19" fmla="*/ 2 h 2"/>
                <a:gd name="T20" fmla="*/ 4 w 4"/>
                <a:gd name="T21" fmla="*/ 2 h 2"/>
                <a:gd name="T22" fmla="*/ 2 w 4"/>
                <a:gd name="T23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" h="2">
                  <a:moveTo>
                    <a:pt x="2" y="2"/>
                  </a:moveTo>
                  <a:lnTo>
                    <a:pt x="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2" y="2"/>
                  </a:lnTo>
                  <a:lnTo>
                    <a:pt x="2" y="2"/>
                  </a:lnTo>
                  <a:lnTo>
                    <a:pt x="2" y="2"/>
                  </a:lnTo>
                  <a:lnTo>
                    <a:pt x="4" y="2"/>
                  </a:lnTo>
                  <a:lnTo>
                    <a:pt x="2" y="2"/>
                  </a:ln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45" name="Freeform 446">
              <a:extLst>
                <a:ext uri="{FF2B5EF4-FFF2-40B4-BE49-F238E27FC236}">
                  <a16:creationId xmlns:a16="http://schemas.microsoft.com/office/drawing/2014/main" id="{0B10E2E1-E43A-4D4F-A1BE-E5A4B4DA4517}"/>
                </a:ext>
              </a:extLst>
            </p:cNvPr>
            <p:cNvSpPr>
              <a:spLocks/>
            </p:cNvSpPr>
            <p:nvPr/>
          </p:nvSpPr>
          <p:spPr bwMode="auto">
            <a:xfrm>
              <a:off x="4029408" y="4497969"/>
              <a:ext cx="6311" cy="3156"/>
            </a:xfrm>
            <a:custGeom>
              <a:avLst/>
              <a:gdLst>
                <a:gd name="T0" fmla="*/ 2 w 4"/>
                <a:gd name="T1" fmla="*/ 2 h 2"/>
                <a:gd name="T2" fmla="*/ 2 w 4"/>
                <a:gd name="T3" fmla="*/ 0 h 2"/>
                <a:gd name="T4" fmla="*/ 0 w 4"/>
                <a:gd name="T5" fmla="*/ 0 h 2"/>
                <a:gd name="T6" fmla="*/ 0 w 4"/>
                <a:gd name="T7" fmla="*/ 0 h 2"/>
                <a:gd name="T8" fmla="*/ 0 w 4"/>
                <a:gd name="T9" fmla="*/ 0 h 2"/>
                <a:gd name="T10" fmla="*/ 0 w 4"/>
                <a:gd name="T11" fmla="*/ 0 h 2"/>
                <a:gd name="T12" fmla="*/ 0 w 4"/>
                <a:gd name="T13" fmla="*/ 0 h 2"/>
                <a:gd name="T14" fmla="*/ 2 w 4"/>
                <a:gd name="T15" fmla="*/ 2 h 2"/>
                <a:gd name="T16" fmla="*/ 2 w 4"/>
                <a:gd name="T17" fmla="*/ 2 h 2"/>
                <a:gd name="T18" fmla="*/ 2 w 4"/>
                <a:gd name="T19" fmla="*/ 2 h 2"/>
                <a:gd name="T20" fmla="*/ 4 w 4"/>
                <a:gd name="T21" fmla="*/ 2 h 2"/>
                <a:gd name="T22" fmla="*/ 2 w 4"/>
                <a:gd name="T23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" h="2">
                  <a:moveTo>
                    <a:pt x="2" y="2"/>
                  </a:moveTo>
                  <a:lnTo>
                    <a:pt x="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2" y="2"/>
                  </a:lnTo>
                  <a:lnTo>
                    <a:pt x="2" y="2"/>
                  </a:lnTo>
                  <a:lnTo>
                    <a:pt x="2" y="2"/>
                  </a:lnTo>
                  <a:lnTo>
                    <a:pt x="4" y="2"/>
                  </a:lnTo>
                  <a:lnTo>
                    <a:pt x="2" y="2"/>
                  </a:ln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46" name="Freeform 447">
              <a:extLst>
                <a:ext uri="{FF2B5EF4-FFF2-40B4-BE49-F238E27FC236}">
                  <a16:creationId xmlns:a16="http://schemas.microsoft.com/office/drawing/2014/main" id="{8E78429D-3167-4E1A-A22F-5BA74E9257E9}"/>
                </a:ext>
              </a:extLst>
            </p:cNvPr>
            <p:cNvSpPr>
              <a:spLocks/>
            </p:cNvSpPr>
            <p:nvPr/>
          </p:nvSpPr>
          <p:spPr bwMode="auto">
            <a:xfrm>
              <a:off x="4042031" y="4482191"/>
              <a:ext cx="0" cy="3156"/>
            </a:xfrm>
            <a:custGeom>
              <a:avLst/>
              <a:gdLst>
                <a:gd name="T0" fmla="*/ 1 h 1"/>
                <a:gd name="T1" fmla="*/ 1 h 1"/>
                <a:gd name="T2" fmla="*/ 0 h 1"/>
                <a:gd name="T3" fmla="*/ 0 h 1"/>
                <a:gd name="T4" fmla="*/ 1 h 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</a:cxnLst>
              <a:rect l="0" t="0" r="r" b="b"/>
              <a:pathLst>
                <a:path h="1"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47" name="Freeform 448">
              <a:extLst>
                <a:ext uri="{FF2B5EF4-FFF2-40B4-BE49-F238E27FC236}">
                  <a16:creationId xmlns:a16="http://schemas.microsoft.com/office/drawing/2014/main" id="{2B252F7F-7CD8-4C64-963C-61F981F50F24}"/>
                </a:ext>
              </a:extLst>
            </p:cNvPr>
            <p:cNvSpPr>
              <a:spLocks/>
            </p:cNvSpPr>
            <p:nvPr/>
          </p:nvSpPr>
          <p:spPr bwMode="auto">
            <a:xfrm>
              <a:off x="3961562" y="4316518"/>
              <a:ext cx="151473" cy="162519"/>
            </a:xfrm>
            <a:custGeom>
              <a:avLst/>
              <a:gdLst>
                <a:gd name="T0" fmla="*/ 2 w 49"/>
                <a:gd name="T1" fmla="*/ 31 h 52"/>
                <a:gd name="T2" fmla="*/ 2 w 49"/>
                <a:gd name="T3" fmla="*/ 52 h 52"/>
                <a:gd name="T4" fmla="*/ 33 w 49"/>
                <a:gd name="T5" fmla="*/ 26 h 52"/>
                <a:gd name="T6" fmla="*/ 41 w 49"/>
                <a:gd name="T7" fmla="*/ 29 h 52"/>
                <a:gd name="T8" fmla="*/ 49 w 49"/>
                <a:gd name="T9" fmla="*/ 22 h 52"/>
                <a:gd name="T10" fmla="*/ 42 w 49"/>
                <a:gd name="T11" fmla="*/ 13 h 52"/>
                <a:gd name="T12" fmla="*/ 38 w 49"/>
                <a:gd name="T13" fmla="*/ 12 h 52"/>
                <a:gd name="T14" fmla="*/ 37 w 49"/>
                <a:gd name="T15" fmla="*/ 7 h 52"/>
                <a:gd name="T16" fmla="*/ 31 w 49"/>
                <a:gd name="T17" fmla="*/ 0 h 52"/>
                <a:gd name="T18" fmla="*/ 22 w 49"/>
                <a:gd name="T19" fmla="*/ 7 h 52"/>
                <a:gd name="T20" fmla="*/ 23 w 49"/>
                <a:gd name="T21" fmla="*/ 13 h 52"/>
                <a:gd name="T22" fmla="*/ 2 w 49"/>
                <a:gd name="T23" fmla="*/ 31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9" h="52">
                  <a:moveTo>
                    <a:pt x="2" y="31"/>
                  </a:moveTo>
                  <a:cubicBezTo>
                    <a:pt x="0" y="38"/>
                    <a:pt x="1" y="47"/>
                    <a:pt x="2" y="52"/>
                  </a:cubicBezTo>
                  <a:cubicBezTo>
                    <a:pt x="33" y="26"/>
                    <a:pt x="33" y="26"/>
                    <a:pt x="33" y="26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49" y="22"/>
                    <a:pt x="49" y="22"/>
                    <a:pt x="49" y="22"/>
                  </a:cubicBezTo>
                  <a:cubicBezTo>
                    <a:pt x="42" y="13"/>
                    <a:pt x="42" y="13"/>
                    <a:pt x="42" y="13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7" y="7"/>
                    <a:pt x="37" y="7"/>
                    <a:pt x="37" y="7"/>
                  </a:cubicBezTo>
                  <a:cubicBezTo>
                    <a:pt x="31" y="0"/>
                    <a:pt x="31" y="0"/>
                    <a:pt x="31" y="0"/>
                  </a:cubicBezTo>
                  <a:cubicBezTo>
                    <a:pt x="22" y="7"/>
                    <a:pt x="22" y="7"/>
                    <a:pt x="22" y="7"/>
                  </a:cubicBezTo>
                  <a:cubicBezTo>
                    <a:pt x="23" y="13"/>
                    <a:pt x="23" y="13"/>
                    <a:pt x="23" y="13"/>
                  </a:cubicBezTo>
                  <a:lnTo>
                    <a:pt x="2" y="31"/>
                  </a:lnTo>
                  <a:close/>
                </a:path>
              </a:pathLst>
            </a:custGeom>
            <a:solidFill>
              <a:srgbClr val="D9CE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48" name="Freeform 449">
              <a:extLst>
                <a:ext uri="{FF2B5EF4-FFF2-40B4-BE49-F238E27FC236}">
                  <a16:creationId xmlns:a16="http://schemas.microsoft.com/office/drawing/2014/main" id="{ADC9263E-19E2-4FD7-87A0-932D17D2E9EA}"/>
                </a:ext>
              </a:extLst>
            </p:cNvPr>
            <p:cNvSpPr>
              <a:spLocks/>
            </p:cNvSpPr>
            <p:nvPr/>
          </p:nvSpPr>
          <p:spPr bwMode="auto">
            <a:xfrm>
              <a:off x="3961562" y="4316518"/>
              <a:ext cx="151473" cy="159363"/>
            </a:xfrm>
            <a:custGeom>
              <a:avLst/>
              <a:gdLst>
                <a:gd name="T0" fmla="*/ 1 w 49"/>
                <a:gd name="T1" fmla="*/ 33 h 51"/>
                <a:gd name="T2" fmla="*/ 1 w 49"/>
                <a:gd name="T3" fmla="*/ 51 h 51"/>
                <a:gd name="T4" fmla="*/ 33 w 49"/>
                <a:gd name="T5" fmla="*/ 24 h 51"/>
                <a:gd name="T6" fmla="*/ 42 w 49"/>
                <a:gd name="T7" fmla="*/ 27 h 51"/>
                <a:gd name="T8" fmla="*/ 49 w 49"/>
                <a:gd name="T9" fmla="*/ 22 h 51"/>
                <a:gd name="T10" fmla="*/ 44 w 49"/>
                <a:gd name="T11" fmla="*/ 16 h 51"/>
                <a:gd name="T12" fmla="*/ 37 w 49"/>
                <a:gd name="T13" fmla="*/ 13 h 51"/>
                <a:gd name="T14" fmla="*/ 35 w 49"/>
                <a:gd name="T15" fmla="*/ 4 h 51"/>
                <a:gd name="T16" fmla="*/ 31 w 49"/>
                <a:gd name="T17" fmla="*/ 0 h 51"/>
                <a:gd name="T18" fmla="*/ 24 w 49"/>
                <a:gd name="T19" fmla="*/ 6 h 51"/>
                <a:gd name="T20" fmla="*/ 25 w 49"/>
                <a:gd name="T21" fmla="*/ 14 h 51"/>
                <a:gd name="T22" fmla="*/ 1 w 49"/>
                <a:gd name="T23" fmla="*/ 33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9" h="51">
                  <a:moveTo>
                    <a:pt x="1" y="33"/>
                  </a:moveTo>
                  <a:cubicBezTo>
                    <a:pt x="0" y="39"/>
                    <a:pt x="1" y="46"/>
                    <a:pt x="1" y="51"/>
                  </a:cubicBezTo>
                  <a:cubicBezTo>
                    <a:pt x="33" y="24"/>
                    <a:pt x="33" y="24"/>
                    <a:pt x="33" y="24"/>
                  </a:cubicBezTo>
                  <a:cubicBezTo>
                    <a:pt x="42" y="27"/>
                    <a:pt x="42" y="27"/>
                    <a:pt x="42" y="27"/>
                  </a:cubicBezTo>
                  <a:cubicBezTo>
                    <a:pt x="49" y="22"/>
                    <a:pt x="49" y="22"/>
                    <a:pt x="49" y="22"/>
                  </a:cubicBezTo>
                  <a:cubicBezTo>
                    <a:pt x="44" y="16"/>
                    <a:pt x="44" y="16"/>
                    <a:pt x="44" y="16"/>
                  </a:cubicBezTo>
                  <a:cubicBezTo>
                    <a:pt x="37" y="13"/>
                    <a:pt x="37" y="13"/>
                    <a:pt x="37" y="13"/>
                  </a:cubicBezTo>
                  <a:cubicBezTo>
                    <a:pt x="35" y="4"/>
                    <a:pt x="35" y="4"/>
                    <a:pt x="35" y="4"/>
                  </a:cubicBezTo>
                  <a:cubicBezTo>
                    <a:pt x="31" y="0"/>
                    <a:pt x="31" y="0"/>
                    <a:pt x="31" y="0"/>
                  </a:cubicBezTo>
                  <a:cubicBezTo>
                    <a:pt x="24" y="6"/>
                    <a:pt x="24" y="6"/>
                    <a:pt x="24" y="6"/>
                  </a:cubicBezTo>
                  <a:cubicBezTo>
                    <a:pt x="25" y="14"/>
                    <a:pt x="25" y="14"/>
                    <a:pt x="25" y="14"/>
                  </a:cubicBezTo>
                  <a:lnTo>
                    <a:pt x="1" y="3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49" name="Freeform 450">
              <a:extLst>
                <a:ext uri="{FF2B5EF4-FFF2-40B4-BE49-F238E27FC236}">
                  <a16:creationId xmlns:a16="http://schemas.microsoft.com/office/drawing/2014/main" id="{BC47EFB6-275E-477B-9BC0-77B41CC8505A}"/>
                </a:ext>
              </a:extLst>
            </p:cNvPr>
            <p:cNvSpPr>
              <a:spLocks/>
            </p:cNvSpPr>
            <p:nvPr/>
          </p:nvSpPr>
          <p:spPr bwMode="auto">
            <a:xfrm>
              <a:off x="4035720" y="4367009"/>
              <a:ext cx="25246" cy="25246"/>
            </a:xfrm>
            <a:custGeom>
              <a:avLst/>
              <a:gdLst>
                <a:gd name="T0" fmla="*/ 16 w 16"/>
                <a:gd name="T1" fmla="*/ 12 h 16"/>
                <a:gd name="T2" fmla="*/ 14 w 16"/>
                <a:gd name="T3" fmla="*/ 12 h 16"/>
                <a:gd name="T4" fmla="*/ 14 w 16"/>
                <a:gd name="T5" fmla="*/ 4 h 16"/>
                <a:gd name="T6" fmla="*/ 16 w 16"/>
                <a:gd name="T7" fmla="*/ 4 h 16"/>
                <a:gd name="T8" fmla="*/ 14 w 16"/>
                <a:gd name="T9" fmla="*/ 4 h 16"/>
                <a:gd name="T10" fmla="*/ 14 w 16"/>
                <a:gd name="T11" fmla="*/ 4 h 16"/>
                <a:gd name="T12" fmla="*/ 14 w 16"/>
                <a:gd name="T13" fmla="*/ 2 h 16"/>
                <a:gd name="T14" fmla="*/ 12 w 16"/>
                <a:gd name="T15" fmla="*/ 2 h 16"/>
                <a:gd name="T16" fmla="*/ 12 w 16"/>
                <a:gd name="T17" fmla="*/ 0 h 16"/>
                <a:gd name="T18" fmla="*/ 12 w 16"/>
                <a:gd name="T19" fmla="*/ 2 h 16"/>
                <a:gd name="T20" fmla="*/ 6 w 16"/>
                <a:gd name="T21" fmla="*/ 2 h 16"/>
                <a:gd name="T22" fmla="*/ 6 w 16"/>
                <a:gd name="T23" fmla="*/ 0 h 16"/>
                <a:gd name="T24" fmla="*/ 6 w 16"/>
                <a:gd name="T25" fmla="*/ 2 h 16"/>
                <a:gd name="T26" fmla="*/ 4 w 16"/>
                <a:gd name="T27" fmla="*/ 2 h 16"/>
                <a:gd name="T28" fmla="*/ 4 w 16"/>
                <a:gd name="T29" fmla="*/ 2 h 16"/>
                <a:gd name="T30" fmla="*/ 4 w 16"/>
                <a:gd name="T31" fmla="*/ 4 h 16"/>
                <a:gd name="T32" fmla="*/ 2 w 16"/>
                <a:gd name="T33" fmla="*/ 4 h 16"/>
                <a:gd name="T34" fmla="*/ 4 w 16"/>
                <a:gd name="T35" fmla="*/ 4 h 16"/>
                <a:gd name="T36" fmla="*/ 2 w 16"/>
                <a:gd name="T37" fmla="*/ 10 h 16"/>
                <a:gd name="T38" fmla="*/ 0 w 16"/>
                <a:gd name="T39" fmla="*/ 10 h 16"/>
                <a:gd name="T40" fmla="*/ 2 w 16"/>
                <a:gd name="T41" fmla="*/ 10 h 16"/>
                <a:gd name="T42" fmla="*/ 2 w 16"/>
                <a:gd name="T43" fmla="*/ 12 h 16"/>
                <a:gd name="T44" fmla="*/ 2 w 16"/>
                <a:gd name="T45" fmla="*/ 12 h 16"/>
                <a:gd name="T46" fmla="*/ 4 w 16"/>
                <a:gd name="T47" fmla="*/ 12 h 16"/>
                <a:gd name="T48" fmla="*/ 4 w 16"/>
                <a:gd name="T49" fmla="*/ 14 h 16"/>
                <a:gd name="T50" fmla="*/ 4 w 16"/>
                <a:gd name="T51" fmla="*/ 14 h 16"/>
                <a:gd name="T52" fmla="*/ 12 w 16"/>
                <a:gd name="T53" fmla="*/ 14 h 16"/>
                <a:gd name="T54" fmla="*/ 12 w 16"/>
                <a:gd name="T55" fmla="*/ 14 h 16"/>
                <a:gd name="T56" fmla="*/ 12 w 16"/>
                <a:gd name="T57" fmla="*/ 12 h 16"/>
                <a:gd name="T58" fmla="*/ 12 w 16"/>
                <a:gd name="T59" fmla="*/ 14 h 16"/>
                <a:gd name="T60" fmla="*/ 14 w 16"/>
                <a:gd name="T61" fmla="*/ 12 h 16"/>
                <a:gd name="T62" fmla="*/ 14 w 16"/>
                <a:gd name="T63" fmla="*/ 12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" h="16">
                  <a:moveTo>
                    <a:pt x="14" y="12"/>
                  </a:moveTo>
                  <a:lnTo>
                    <a:pt x="16" y="12"/>
                  </a:lnTo>
                  <a:lnTo>
                    <a:pt x="14" y="12"/>
                  </a:lnTo>
                  <a:lnTo>
                    <a:pt x="14" y="12"/>
                  </a:lnTo>
                  <a:lnTo>
                    <a:pt x="10" y="8"/>
                  </a:lnTo>
                  <a:lnTo>
                    <a:pt x="14" y="4"/>
                  </a:lnTo>
                  <a:lnTo>
                    <a:pt x="16" y="6"/>
                  </a:lnTo>
                  <a:lnTo>
                    <a:pt x="16" y="4"/>
                  </a:lnTo>
                  <a:lnTo>
                    <a:pt x="14" y="4"/>
                  </a:lnTo>
                  <a:lnTo>
                    <a:pt x="14" y="4"/>
                  </a:lnTo>
                  <a:lnTo>
                    <a:pt x="14" y="4"/>
                  </a:lnTo>
                  <a:lnTo>
                    <a:pt x="14" y="4"/>
                  </a:lnTo>
                  <a:lnTo>
                    <a:pt x="14" y="4"/>
                  </a:lnTo>
                  <a:lnTo>
                    <a:pt x="14" y="2"/>
                  </a:lnTo>
                  <a:lnTo>
                    <a:pt x="14" y="4"/>
                  </a:lnTo>
                  <a:lnTo>
                    <a:pt x="12" y="2"/>
                  </a:lnTo>
                  <a:lnTo>
                    <a:pt x="14" y="2"/>
                  </a:lnTo>
                  <a:lnTo>
                    <a:pt x="12" y="0"/>
                  </a:lnTo>
                  <a:lnTo>
                    <a:pt x="12" y="2"/>
                  </a:lnTo>
                  <a:lnTo>
                    <a:pt x="12" y="2"/>
                  </a:lnTo>
                  <a:lnTo>
                    <a:pt x="8" y="6"/>
                  </a:lnTo>
                  <a:lnTo>
                    <a:pt x="6" y="2"/>
                  </a:lnTo>
                  <a:lnTo>
                    <a:pt x="6" y="2"/>
                  </a:lnTo>
                  <a:lnTo>
                    <a:pt x="6" y="0"/>
                  </a:lnTo>
                  <a:lnTo>
                    <a:pt x="6" y="2"/>
                  </a:lnTo>
                  <a:lnTo>
                    <a:pt x="6" y="2"/>
                  </a:lnTo>
                  <a:lnTo>
                    <a:pt x="4" y="4"/>
                  </a:lnTo>
                  <a:lnTo>
                    <a:pt x="4" y="2"/>
                  </a:lnTo>
                  <a:lnTo>
                    <a:pt x="4" y="2"/>
                  </a:lnTo>
                  <a:lnTo>
                    <a:pt x="4" y="2"/>
                  </a:lnTo>
                  <a:lnTo>
                    <a:pt x="4" y="2"/>
                  </a:lnTo>
                  <a:lnTo>
                    <a:pt x="4" y="4"/>
                  </a:lnTo>
                  <a:lnTo>
                    <a:pt x="4" y="4"/>
                  </a:lnTo>
                  <a:lnTo>
                    <a:pt x="2" y="4"/>
                  </a:lnTo>
                  <a:lnTo>
                    <a:pt x="2" y="4"/>
                  </a:lnTo>
                  <a:lnTo>
                    <a:pt x="4" y="4"/>
                  </a:lnTo>
                  <a:lnTo>
                    <a:pt x="6" y="8"/>
                  </a:lnTo>
                  <a:lnTo>
                    <a:pt x="2" y="10"/>
                  </a:lnTo>
                  <a:lnTo>
                    <a:pt x="2" y="10"/>
                  </a:lnTo>
                  <a:lnTo>
                    <a:pt x="0" y="10"/>
                  </a:lnTo>
                  <a:lnTo>
                    <a:pt x="2" y="12"/>
                  </a:lnTo>
                  <a:lnTo>
                    <a:pt x="2" y="10"/>
                  </a:lnTo>
                  <a:lnTo>
                    <a:pt x="4" y="12"/>
                  </a:lnTo>
                  <a:lnTo>
                    <a:pt x="2" y="12"/>
                  </a:lnTo>
                  <a:lnTo>
                    <a:pt x="2" y="12"/>
                  </a:lnTo>
                  <a:lnTo>
                    <a:pt x="2" y="12"/>
                  </a:lnTo>
                  <a:lnTo>
                    <a:pt x="4" y="12"/>
                  </a:lnTo>
                  <a:lnTo>
                    <a:pt x="4" y="12"/>
                  </a:lnTo>
                  <a:lnTo>
                    <a:pt x="4" y="14"/>
                  </a:lnTo>
                  <a:lnTo>
                    <a:pt x="4" y="14"/>
                  </a:lnTo>
                  <a:lnTo>
                    <a:pt x="4" y="14"/>
                  </a:lnTo>
                  <a:lnTo>
                    <a:pt x="4" y="14"/>
                  </a:lnTo>
                  <a:lnTo>
                    <a:pt x="8" y="10"/>
                  </a:lnTo>
                  <a:lnTo>
                    <a:pt x="12" y="14"/>
                  </a:lnTo>
                  <a:lnTo>
                    <a:pt x="10" y="16"/>
                  </a:lnTo>
                  <a:lnTo>
                    <a:pt x="12" y="14"/>
                  </a:lnTo>
                  <a:lnTo>
                    <a:pt x="12" y="14"/>
                  </a:lnTo>
                  <a:lnTo>
                    <a:pt x="12" y="12"/>
                  </a:lnTo>
                  <a:lnTo>
                    <a:pt x="12" y="14"/>
                  </a:lnTo>
                  <a:lnTo>
                    <a:pt x="12" y="14"/>
                  </a:lnTo>
                  <a:lnTo>
                    <a:pt x="12" y="12"/>
                  </a:lnTo>
                  <a:lnTo>
                    <a:pt x="14" y="12"/>
                  </a:lnTo>
                  <a:lnTo>
                    <a:pt x="12" y="12"/>
                  </a:lnTo>
                  <a:lnTo>
                    <a:pt x="14" y="12"/>
                  </a:lnTo>
                  <a:lnTo>
                    <a:pt x="14" y="12"/>
                  </a:ln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50" name="Freeform 451">
              <a:extLst>
                <a:ext uri="{FF2B5EF4-FFF2-40B4-BE49-F238E27FC236}">
                  <a16:creationId xmlns:a16="http://schemas.microsoft.com/office/drawing/2014/main" id="{146E00CF-BEDE-4C6E-891F-A2C18469A6EA}"/>
                </a:ext>
              </a:extLst>
            </p:cNvPr>
            <p:cNvSpPr>
              <a:spLocks/>
            </p:cNvSpPr>
            <p:nvPr/>
          </p:nvSpPr>
          <p:spPr bwMode="auto">
            <a:xfrm>
              <a:off x="3996274" y="4401721"/>
              <a:ext cx="23668" cy="23668"/>
            </a:xfrm>
            <a:custGeom>
              <a:avLst/>
              <a:gdLst>
                <a:gd name="T0" fmla="*/ 13 w 15"/>
                <a:gd name="T1" fmla="*/ 12 h 15"/>
                <a:gd name="T2" fmla="*/ 11 w 15"/>
                <a:gd name="T3" fmla="*/ 12 h 15"/>
                <a:gd name="T4" fmla="*/ 13 w 15"/>
                <a:gd name="T5" fmla="*/ 6 h 15"/>
                <a:gd name="T6" fmla="*/ 13 w 15"/>
                <a:gd name="T7" fmla="*/ 4 h 15"/>
                <a:gd name="T8" fmla="*/ 11 w 15"/>
                <a:gd name="T9" fmla="*/ 4 h 15"/>
                <a:gd name="T10" fmla="*/ 13 w 15"/>
                <a:gd name="T11" fmla="*/ 4 h 15"/>
                <a:gd name="T12" fmla="*/ 11 w 15"/>
                <a:gd name="T13" fmla="*/ 2 h 15"/>
                <a:gd name="T14" fmla="*/ 11 w 15"/>
                <a:gd name="T15" fmla="*/ 2 h 15"/>
                <a:gd name="T16" fmla="*/ 11 w 15"/>
                <a:gd name="T17" fmla="*/ 2 h 15"/>
                <a:gd name="T18" fmla="*/ 11 w 15"/>
                <a:gd name="T19" fmla="*/ 2 h 15"/>
                <a:gd name="T20" fmla="*/ 3 w 15"/>
                <a:gd name="T21" fmla="*/ 2 h 15"/>
                <a:gd name="T22" fmla="*/ 5 w 15"/>
                <a:gd name="T23" fmla="*/ 0 h 15"/>
                <a:gd name="T24" fmla="*/ 3 w 15"/>
                <a:gd name="T25" fmla="*/ 2 h 15"/>
                <a:gd name="T26" fmla="*/ 3 w 15"/>
                <a:gd name="T27" fmla="*/ 2 h 15"/>
                <a:gd name="T28" fmla="*/ 3 w 15"/>
                <a:gd name="T29" fmla="*/ 2 h 15"/>
                <a:gd name="T30" fmla="*/ 3 w 15"/>
                <a:gd name="T31" fmla="*/ 4 h 15"/>
                <a:gd name="T32" fmla="*/ 1 w 15"/>
                <a:gd name="T33" fmla="*/ 4 h 15"/>
                <a:gd name="T34" fmla="*/ 1 w 15"/>
                <a:gd name="T35" fmla="*/ 4 h 15"/>
                <a:gd name="T36" fmla="*/ 1 w 15"/>
                <a:gd name="T37" fmla="*/ 10 h 15"/>
                <a:gd name="T38" fmla="*/ 0 w 15"/>
                <a:gd name="T39" fmla="*/ 10 h 15"/>
                <a:gd name="T40" fmla="*/ 1 w 15"/>
                <a:gd name="T41" fmla="*/ 12 h 15"/>
                <a:gd name="T42" fmla="*/ 1 w 15"/>
                <a:gd name="T43" fmla="*/ 12 h 15"/>
                <a:gd name="T44" fmla="*/ 1 w 15"/>
                <a:gd name="T45" fmla="*/ 12 h 15"/>
                <a:gd name="T46" fmla="*/ 1 w 15"/>
                <a:gd name="T47" fmla="*/ 12 h 15"/>
                <a:gd name="T48" fmla="*/ 1 w 15"/>
                <a:gd name="T49" fmla="*/ 13 h 15"/>
                <a:gd name="T50" fmla="*/ 3 w 15"/>
                <a:gd name="T51" fmla="*/ 13 h 15"/>
                <a:gd name="T52" fmla="*/ 9 w 15"/>
                <a:gd name="T53" fmla="*/ 13 h 15"/>
                <a:gd name="T54" fmla="*/ 9 w 15"/>
                <a:gd name="T55" fmla="*/ 13 h 15"/>
                <a:gd name="T56" fmla="*/ 11 w 15"/>
                <a:gd name="T57" fmla="*/ 12 h 15"/>
                <a:gd name="T58" fmla="*/ 11 w 15"/>
                <a:gd name="T59" fmla="*/ 13 h 15"/>
                <a:gd name="T60" fmla="*/ 11 w 15"/>
                <a:gd name="T61" fmla="*/ 12 h 15"/>
                <a:gd name="T62" fmla="*/ 11 w 15"/>
                <a:gd name="T63" fmla="*/ 12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5" h="15">
                  <a:moveTo>
                    <a:pt x="13" y="12"/>
                  </a:moveTo>
                  <a:lnTo>
                    <a:pt x="13" y="12"/>
                  </a:lnTo>
                  <a:lnTo>
                    <a:pt x="11" y="12"/>
                  </a:lnTo>
                  <a:lnTo>
                    <a:pt x="11" y="12"/>
                  </a:lnTo>
                  <a:lnTo>
                    <a:pt x="9" y="8"/>
                  </a:lnTo>
                  <a:lnTo>
                    <a:pt x="13" y="6"/>
                  </a:lnTo>
                  <a:lnTo>
                    <a:pt x="15" y="6"/>
                  </a:lnTo>
                  <a:lnTo>
                    <a:pt x="13" y="4"/>
                  </a:lnTo>
                  <a:lnTo>
                    <a:pt x="13" y="6"/>
                  </a:lnTo>
                  <a:lnTo>
                    <a:pt x="11" y="4"/>
                  </a:lnTo>
                  <a:lnTo>
                    <a:pt x="13" y="4"/>
                  </a:lnTo>
                  <a:lnTo>
                    <a:pt x="13" y="4"/>
                  </a:lnTo>
                  <a:lnTo>
                    <a:pt x="13" y="4"/>
                  </a:lnTo>
                  <a:lnTo>
                    <a:pt x="11" y="2"/>
                  </a:lnTo>
                  <a:lnTo>
                    <a:pt x="11" y="4"/>
                  </a:lnTo>
                  <a:lnTo>
                    <a:pt x="11" y="2"/>
                  </a:lnTo>
                  <a:lnTo>
                    <a:pt x="11" y="2"/>
                  </a:lnTo>
                  <a:lnTo>
                    <a:pt x="11" y="2"/>
                  </a:lnTo>
                  <a:lnTo>
                    <a:pt x="11" y="2"/>
                  </a:lnTo>
                  <a:lnTo>
                    <a:pt x="11" y="2"/>
                  </a:lnTo>
                  <a:lnTo>
                    <a:pt x="7" y="6"/>
                  </a:lnTo>
                  <a:lnTo>
                    <a:pt x="3" y="2"/>
                  </a:lnTo>
                  <a:lnTo>
                    <a:pt x="3" y="2"/>
                  </a:lnTo>
                  <a:lnTo>
                    <a:pt x="5" y="0"/>
                  </a:lnTo>
                  <a:lnTo>
                    <a:pt x="3" y="2"/>
                  </a:lnTo>
                  <a:lnTo>
                    <a:pt x="3" y="2"/>
                  </a:lnTo>
                  <a:lnTo>
                    <a:pt x="3" y="4"/>
                  </a:lnTo>
                  <a:lnTo>
                    <a:pt x="3" y="2"/>
                  </a:lnTo>
                  <a:lnTo>
                    <a:pt x="3" y="2"/>
                  </a:lnTo>
                  <a:lnTo>
                    <a:pt x="3" y="2"/>
                  </a:lnTo>
                  <a:lnTo>
                    <a:pt x="1" y="4"/>
                  </a:lnTo>
                  <a:lnTo>
                    <a:pt x="3" y="4"/>
                  </a:lnTo>
                  <a:lnTo>
                    <a:pt x="1" y="4"/>
                  </a:lnTo>
                  <a:lnTo>
                    <a:pt x="1" y="4"/>
                  </a:lnTo>
                  <a:lnTo>
                    <a:pt x="0" y="4"/>
                  </a:lnTo>
                  <a:lnTo>
                    <a:pt x="1" y="4"/>
                  </a:lnTo>
                  <a:lnTo>
                    <a:pt x="5" y="8"/>
                  </a:lnTo>
                  <a:lnTo>
                    <a:pt x="1" y="10"/>
                  </a:lnTo>
                  <a:lnTo>
                    <a:pt x="1" y="10"/>
                  </a:lnTo>
                  <a:lnTo>
                    <a:pt x="0" y="10"/>
                  </a:lnTo>
                  <a:lnTo>
                    <a:pt x="0" y="12"/>
                  </a:lnTo>
                  <a:lnTo>
                    <a:pt x="1" y="12"/>
                  </a:lnTo>
                  <a:lnTo>
                    <a:pt x="1" y="12"/>
                  </a:lnTo>
                  <a:lnTo>
                    <a:pt x="1" y="12"/>
                  </a:lnTo>
                  <a:lnTo>
                    <a:pt x="1" y="12"/>
                  </a:lnTo>
                  <a:lnTo>
                    <a:pt x="1" y="12"/>
                  </a:lnTo>
                  <a:lnTo>
                    <a:pt x="1" y="13"/>
                  </a:lnTo>
                  <a:lnTo>
                    <a:pt x="1" y="12"/>
                  </a:lnTo>
                  <a:lnTo>
                    <a:pt x="3" y="13"/>
                  </a:lnTo>
                  <a:lnTo>
                    <a:pt x="1" y="13"/>
                  </a:lnTo>
                  <a:lnTo>
                    <a:pt x="3" y="15"/>
                  </a:lnTo>
                  <a:lnTo>
                    <a:pt x="3" y="13"/>
                  </a:lnTo>
                  <a:lnTo>
                    <a:pt x="7" y="10"/>
                  </a:lnTo>
                  <a:lnTo>
                    <a:pt x="9" y="13"/>
                  </a:lnTo>
                  <a:lnTo>
                    <a:pt x="9" y="15"/>
                  </a:lnTo>
                  <a:lnTo>
                    <a:pt x="9" y="13"/>
                  </a:lnTo>
                  <a:lnTo>
                    <a:pt x="9" y="13"/>
                  </a:lnTo>
                  <a:lnTo>
                    <a:pt x="11" y="12"/>
                  </a:lnTo>
                  <a:lnTo>
                    <a:pt x="11" y="13"/>
                  </a:lnTo>
                  <a:lnTo>
                    <a:pt x="11" y="13"/>
                  </a:lnTo>
                  <a:lnTo>
                    <a:pt x="11" y="13"/>
                  </a:lnTo>
                  <a:lnTo>
                    <a:pt x="11" y="12"/>
                  </a:lnTo>
                  <a:lnTo>
                    <a:pt x="11" y="12"/>
                  </a:lnTo>
                  <a:lnTo>
                    <a:pt x="11" y="12"/>
                  </a:lnTo>
                  <a:lnTo>
                    <a:pt x="13" y="12"/>
                  </a:ln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51" name="Freeform 452">
              <a:extLst>
                <a:ext uri="{FF2B5EF4-FFF2-40B4-BE49-F238E27FC236}">
                  <a16:creationId xmlns:a16="http://schemas.microsoft.com/office/drawing/2014/main" id="{75628868-9C4D-4BAB-B154-87A1FF7C24F8}"/>
                </a:ext>
              </a:extLst>
            </p:cNvPr>
            <p:cNvSpPr>
              <a:spLocks/>
            </p:cNvSpPr>
            <p:nvPr/>
          </p:nvSpPr>
          <p:spPr bwMode="auto">
            <a:xfrm>
              <a:off x="4079899" y="4373320"/>
              <a:ext cx="22090" cy="22090"/>
            </a:xfrm>
            <a:custGeom>
              <a:avLst/>
              <a:gdLst>
                <a:gd name="T0" fmla="*/ 14 w 14"/>
                <a:gd name="T1" fmla="*/ 10 h 14"/>
                <a:gd name="T2" fmla="*/ 12 w 14"/>
                <a:gd name="T3" fmla="*/ 10 h 14"/>
                <a:gd name="T4" fmla="*/ 12 w 14"/>
                <a:gd name="T5" fmla="*/ 4 h 14"/>
                <a:gd name="T6" fmla="*/ 14 w 14"/>
                <a:gd name="T7" fmla="*/ 4 h 14"/>
                <a:gd name="T8" fmla="*/ 12 w 14"/>
                <a:gd name="T9" fmla="*/ 2 h 14"/>
                <a:gd name="T10" fmla="*/ 12 w 14"/>
                <a:gd name="T11" fmla="*/ 2 h 14"/>
                <a:gd name="T12" fmla="*/ 12 w 14"/>
                <a:gd name="T13" fmla="*/ 2 h 14"/>
                <a:gd name="T14" fmla="*/ 12 w 14"/>
                <a:gd name="T15" fmla="*/ 2 h 14"/>
                <a:gd name="T16" fmla="*/ 12 w 14"/>
                <a:gd name="T17" fmla="*/ 0 h 14"/>
                <a:gd name="T18" fmla="*/ 10 w 14"/>
                <a:gd name="T19" fmla="*/ 2 h 14"/>
                <a:gd name="T20" fmla="*/ 4 w 14"/>
                <a:gd name="T21" fmla="*/ 2 h 14"/>
                <a:gd name="T22" fmla="*/ 4 w 14"/>
                <a:gd name="T23" fmla="*/ 0 h 14"/>
                <a:gd name="T24" fmla="*/ 4 w 14"/>
                <a:gd name="T25" fmla="*/ 2 h 14"/>
                <a:gd name="T26" fmla="*/ 4 w 14"/>
                <a:gd name="T27" fmla="*/ 2 h 14"/>
                <a:gd name="T28" fmla="*/ 2 w 14"/>
                <a:gd name="T29" fmla="*/ 2 h 14"/>
                <a:gd name="T30" fmla="*/ 4 w 14"/>
                <a:gd name="T31" fmla="*/ 2 h 14"/>
                <a:gd name="T32" fmla="*/ 2 w 14"/>
                <a:gd name="T33" fmla="*/ 2 h 14"/>
                <a:gd name="T34" fmla="*/ 2 w 14"/>
                <a:gd name="T35" fmla="*/ 4 h 14"/>
                <a:gd name="T36" fmla="*/ 2 w 14"/>
                <a:gd name="T37" fmla="*/ 10 h 14"/>
                <a:gd name="T38" fmla="*/ 0 w 14"/>
                <a:gd name="T39" fmla="*/ 10 h 14"/>
                <a:gd name="T40" fmla="*/ 2 w 14"/>
                <a:gd name="T41" fmla="*/ 10 h 14"/>
                <a:gd name="T42" fmla="*/ 0 w 14"/>
                <a:gd name="T43" fmla="*/ 10 h 14"/>
                <a:gd name="T44" fmla="*/ 2 w 14"/>
                <a:gd name="T45" fmla="*/ 12 h 14"/>
                <a:gd name="T46" fmla="*/ 2 w 14"/>
                <a:gd name="T47" fmla="*/ 10 h 14"/>
                <a:gd name="T48" fmla="*/ 2 w 14"/>
                <a:gd name="T49" fmla="*/ 12 h 14"/>
                <a:gd name="T50" fmla="*/ 4 w 14"/>
                <a:gd name="T51" fmla="*/ 12 h 14"/>
                <a:gd name="T52" fmla="*/ 10 w 14"/>
                <a:gd name="T53" fmla="*/ 12 h 14"/>
                <a:gd name="T54" fmla="*/ 10 w 14"/>
                <a:gd name="T55" fmla="*/ 14 h 14"/>
                <a:gd name="T56" fmla="*/ 10 w 14"/>
                <a:gd name="T57" fmla="*/ 12 h 14"/>
                <a:gd name="T58" fmla="*/ 12 w 14"/>
                <a:gd name="T59" fmla="*/ 12 h 14"/>
                <a:gd name="T60" fmla="*/ 12 w 14"/>
                <a:gd name="T61" fmla="*/ 12 h 14"/>
                <a:gd name="T62" fmla="*/ 12 w 14"/>
                <a:gd name="T63" fmla="*/ 1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" h="14">
                  <a:moveTo>
                    <a:pt x="12" y="12"/>
                  </a:moveTo>
                  <a:lnTo>
                    <a:pt x="14" y="10"/>
                  </a:lnTo>
                  <a:lnTo>
                    <a:pt x="12" y="10"/>
                  </a:lnTo>
                  <a:lnTo>
                    <a:pt x="12" y="10"/>
                  </a:lnTo>
                  <a:lnTo>
                    <a:pt x="10" y="8"/>
                  </a:lnTo>
                  <a:lnTo>
                    <a:pt x="12" y="4"/>
                  </a:lnTo>
                  <a:lnTo>
                    <a:pt x="14" y="4"/>
                  </a:lnTo>
                  <a:lnTo>
                    <a:pt x="14" y="4"/>
                  </a:lnTo>
                  <a:lnTo>
                    <a:pt x="12" y="4"/>
                  </a:lnTo>
                  <a:lnTo>
                    <a:pt x="12" y="2"/>
                  </a:lnTo>
                  <a:lnTo>
                    <a:pt x="14" y="2"/>
                  </a:lnTo>
                  <a:lnTo>
                    <a:pt x="12" y="2"/>
                  </a:lnTo>
                  <a:lnTo>
                    <a:pt x="12" y="2"/>
                  </a:lnTo>
                  <a:lnTo>
                    <a:pt x="12" y="2"/>
                  </a:lnTo>
                  <a:lnTo>
                    <a:pt x="12" y="2"/>
                  </a:lnTo>
                  <a:lnTo>
                    <a:pt x="12" y="2"/>
                  </a:lnTo>
                  <a:lnTo>
                    <a:pt x="12" y="0"/>
                  </a:lnTo>
                  <a:lnTo>
                    <a:pt x="12" y="0"/>
                  </a:lnTo>
                  <a:lnTo>
                    <a:pt x="10" y="2"/>
                  </a:lnTo>
                  <a:lnTo>
                    <a:pt x="10" y="2"/>
                  </a:lnTo>
                  <a:lnTo>
                    <a:pt x="8" y="4"/>
                  </a:lnTo>
                  <a:lnTo>
                    <a:pt x="4" y="2"/>
                  </a:lnTo>
                  <a:lnTo>
                    <a:pt x="4" y="2"/>
                  </a:lnTo>
                  <a:lnTo>
                    <a:pt x="4" y="0"/>
                  </a:lnTo>
                  <a:lnTo>
                    <a:pt x="4" y="0"/>
                  </a:lnTo>
                  <a:lnTo>
                    <a:pt x="4" y="2"/>
                  </a:lnTo>
                  <a:lnTo>
                    <a:pt x="4" y="2"/>
                  </a:lnTo>
                  <a:lnTo>
                    <a:pt x="4" y="2"/>
                  </a:lnTo>
                  <a:lnTo>
                    <a:pt x="2" y="2"/>
                  </a:lnTo>
                  <a:lnTo>
                    <a:pt x="2" y="2"/>
                  </a:lnTo>
                  <a:lnTo>
                    <a:pt x="2" y="2"/>
                  </a:lnTo>
                  <a:lnTo>
                    <a:pt x="4" y="2"/>
                  </a:lnTo>
                  <a:lnTo>
                    <a:pt x="2" y="4"/>
                  </a:lnTo>
                  <a:lnTo>
                    <a:pt x="2" y="2"/>
                  </a:lnTo>
                  <a:lnTo>
                    <a:pt x="0" y="4"/>
                  </a:lnTo>
                  <a:lnTo>
                    <a:pt x="2" y="4"/>
                  </a:lnTo>
                  <a:lnTo>
                    <a:pt x="4" y="6"/>
                  </a:lnTo>
                  <a:lnTo>
                    <a:pt x="2" y="10"/>
                  </a:lnTo>
                  <a:lnTo>
                    <a:pt x="2" y="10"/>
                  </a:lnTo>
                  <a:lnTo>
                    <a:pt x="0" y="10"/>
                  </a:lnTo>
                  <a:lnTo>
                    <a:pt x="0" y="10"/>
                  </a:lnTo>
                  <a:lnTo>
                    <a:pt x="2" y="10"/>
                  </a:lnTo>
                  <a:lnTo>
                    <a:pt x="2" y="10"/>
                  </a:lnTo>
                  <a:lnTo>
                    <a:pt x="0" y="10"/>
                  </a:lnTo>
                  <a:lnTo>
                    <a:pt x="2" y="12"/>
                  </a:lnTo>
                  <a:lnTo>
                    <a:pt x="2" y="12"/>
                  </a:lnTo>
                  <a:lnTo>
                    <a:pt x="2" y="12"/>
                  </a:lnTo>
                  <a:lnTo>
                    <a:pt x="2" y="10"/>
                  </a:lnTo>
                  <a:lnTo>
                    <a:pt x="4" y="12"/>
                  </a:lnTo>
                  <a:lnTo>
                    <a:pt x="2" y="12"/>
                  </a:lnTo>
                  <a:lnTo>
                    <a:pt x="2" y="14"/>
                  </a:lnTo>
                  <a:lnTo>
                    <a:pt x="4" y="12"/>
                  </a:lnTo>
                  <a:lnTo>
                    <a:pt x="6" y="10"/>
                  </a:lnTo>
                  <a:lnTo>
                    <a:pt x="10" y="12"/>
                  </a:lnTo>
                  <a:lnTo>
                    <a:pt x="10" y="14"/>
                  </a:lnTo>
                  <a:lnTo>
                    <a:pt x="10" y="14"/>
                  </a:lnTo>
                  <a:lnTo>
                    <a:pt x="10" y="12"/>
                  </a:lnTo>
                  <a:lnTo>
                    <a:pt x="10" y="12"/>
                  </a:lnTo>
                  <a:lnTo>
                    <a:pt x="10" y="12"/>
                  </a:lnTo>
                  <a:lnTo>
                    <a:pt x="12" y="12"/>
                  </a:lnTo>
                  <a:lnTo>
                    <a:pt x="12" y="12"/>
                  </a:lnTo>
                  <a:lnTo>
                    <a:pt x="12" y="12"/>
                  </a:lnTo>
                  <a:lnTo>
                    <a:pt x="10" y="12"/>
                  </a:lnTo>
                  <a:lnTo>
                    <a:pt x="12" y="10"/>
                  </a:lnTo>
                  <a:lnTo>
                    <a:pt x="12" y="12"/>
                  </a:ln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52" name="Freeform 453">
              <a:extLst>
                <a:ext uri="{FF2B5EF4-FFF2-40B4-BE49-F238E27FC236}">
                  <a16:creationId xmlns:a16="http://schemas.microsoft.com/office/drawing/2014/main" id="{49251683-E34E-446A-863F-7DE2436CD894}"/>
                </a:ext>
              </a:extLst>
            </p:cNvPr>
            <p:cNvSpPr>
              <a:spLocks/>
            </p:cNvSpPr>
            <p:nvPr/>
          </p:nvSpPr>
          <p:spPr bwMode="auto">
            <a:xfrm>
              <a:off x="4042031" y="4329140"/>
              <a:ext cx="25246" cy="22090"/>
            </a:xfrm>
            <a:custGeom>
              <a:avLst/>
              <a:gdLst>
                <a:gd name="T0" fmla="*/ 14 w 16"/>
                <a:gd name="T1" fmla="*/ 10 h 14"/>
                <a:gd name="T2" fmla="*/ 12 w 16"/>
                <a:gd name="T3" fmla="*/ 10 h 14"/>
                <a:gd name="T4" fmla="*/ 14 w 16"/>
                <a:gd name="T5" fmla="*/ 4 h 14"/>
                <a:gd name="T6" fmla="*/ 14 w 16"/>
                <a:gd name="T7" fmla="*/ 2 h 14"/>
                <a:gd name="T8" fmla="*/ 12 w 16"/>
                <a:gd name="T9" fmla="*/ 2 h 14"/>
                <a:gd name="T10" fmla="*/ 14 w 16"/>
                <a:gd name="T11" fmla="*/ 2 h 14"/>
                <a:gd name="T12" fmla="*/ 12 w 16"/>
                <a:gd name="T13" fmla="*/ 2 h 14"/>
                <a:gd name="T14" fmla="*/ 12 w 16"/>
                <a:gd name="T15" fmla="*/ 2 h 14"/>
                <a:gd name="T16" fmla="*/ 12 w 16"/>
                <a:gd name="T17" fmla="*/ 0 h 14"/>
                <a:gd name="T18" fmla="*/ 12 w 16"/>
                <a:gd name="T19" fmla="*/ 2 h 14"/>
                <a:gd name="T20" fmla="*/ 6 w 16"/>
                <a:gd name="T21" fmla="*/ 0 h 14"/>
                <a:gd name="T22" fmla="*/ 6 w 16"/>
                <a:gd name="T23" fmla="*/ 0 h 14"/>
                <a:gd name="T24" fmla="*/ 4 w 16"/>
                <a:gd name="T25" fmla="*/ 0 h 14"/>
                <a:gd name="T26" fmla="*/ 4 w 16"/>
                <a:gd name="T27" fmla="*/ 0 h 14"/>
                <a:gd name="T28" fmla="*/ 4 w 16"/>
                <a:gd name="T29" fmla="*/ 2 h 14"/>
                <a:gd name="T30" fmla="*/ 4 w 16"/>
                <a:gd name="T31" fmla="*/ 2 h 14"/>
                <a:gd name="T32" fmla="*/ 2 w 16"/>
                <a:gd name="T33" fmla="*/ 2 h 14"/>
                <a:gd name="T34" fmla="*/ 2 w 16"/>
                <a:gd name="T35" fmla="*/ 2 h 14"/>
                <a:gd name="T36" fmla="*/ 2 w 16"/>
                <a:gd name="T37" fmla="*/ 10 h 14"/>
                <a:gd name="T38" fmla="*/ 0 w 16"/>
                <a:gd name="T39" fmla="*/ 10 h 14"/>
                <a:gd name="T40" fmla="*/ 2 w 16"/>
                <a:gd name="T41" fmla="*/ 10 h 14"/>
                <a:gd name="T42" fmla="*/ 2 w 16"/>
                <a:gd name="T43" fmla="*/ 10 h 14"/>
                <a:gd name="T44" fmla="*/ 2 w 16"/>
                <a:gd name="T45" fmla="*/ 12 h 14"/>
                <a:gd name="T46" fmla="*/ 2 w 16"/>
                <a:gd name="T47" fmla="*/ 10 h 14"/>
                <a:gd name="T48" fmla="*/ 2 w 16"/>
                <a:gd name="T49" fmla="*/ 12 h 14"/>
                <a:gd name="T50" fmla="*/ 4 w 16"/>
                <a:gd name="T51" fmla="*/ 12 h 14"/>
                <a:gd name="T52" fmla="*/ 10 w 16"/>
                <a:gd name="T53" fmla="*/ 12 h 14"/>
                <a:gd name="T54" fmla="*/ 10 w 16"/>
                <a:gd name="T55" fmla="*/ 12 h 14"/>
                <a:gd name="T56" fmla="*/ 12 w 16"/>
                <a:gd name="T57" fmla="*/ 12 h 14"/>
                <a:gd name="T58" fmla="*/ 12 w 16"/>
                <a:gd name="T59" fmla="*/ 12 h 14"/>
                <a:gd name="T60" fmla="*/ 12 w 16"/>
                <a:gd name="T61" fmla="*/ 12 h 14"/>
                <a:gd name="T62" fmla="*/ 12 w 16"/>
                <a:gd name="T63" fmla="*/ 1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" h="14">
                  <a:moveTo>
                    <a:pt x="14" y="10"/>
                  </a:moveTo>
                  <a:lnTo>
                    <a:pt x="14" y="10"/>
                  </a:lnTo>
                  <a:lnTo>
                    <a:pt x="12" y="10"/>
                  </a:lnTo>
                  <a:lnTo>
                    <a:pt x="12" y="10"/>
                  </a:lnTo>
                  <a:lnTo>
                    <a:pt x="10" y="6"/>
                  </a:lnTo>
                  <a:lnTo>
                    <a:pt x="14" y="4"/>
                  </a:lnTo>
                  <a:lnTo>
                    <a:pt x="16" y="4"/>
                  </a:lnTo>
                  <a:lnTo>
                    <a:pt x="14" y="2"/>
                  </a:lnTo>
                  <a:lnTo>
                    <a:pt x="14" y="4"/>
                  </a:lnTo>
                  <a:lnTo>
                    <a:pt x="12" y="2"/>
                  </a:lnTo>
                  <a:lnTo>
                    <a:pt x="14" y="2"/>
                  </a:lnTo>
                  <a:lnTo>
                    <a:pt x="14" y="2"/>
                  </a:lnTo>
                  <a:lnTo>
                    <a:pt x="14" y="2"/>
                  </a:lnTo>
                  <a:lnTo>
                    <a:pt x="12" y="2"/>
                  </a:lnTo>
                  <a:lnTo>
                    <a:pt x="12" y="2"/>
                  </a:lnTo>
                  <a:lnTo>
                    <a:pt x="12" y="2"/>
                  </a:lnTo>
                  <a:lnTo>
                    <a:pt x="12" y="0"/>
                  </a:lnTo>
                  <a:lnTo>
                    <a:pt x="12" y="0"/>
                  </a:lnTo>
                  <a:lnTo>
                    <a:pt x="12" y="2"/>
                  </a:lnTo>
                  <a:lnTo>
                    <a:pt x="12" y="2"/>
                  </a:lnTo>
                  <a:lnTo>
                    <a:pt x="8" y="4"/>
                  </a:lnTo>
                  <a:lnTo>
                    <a:pt x="6" y="0"/>
                  </a:lnTo>
                  <a:lnTo>
                    <a:pt x="6" y="0"/>
                  </a:lnTo>
                  <a:lnTo>
                    <a:pt x="6" y="0"/>
                  </a:lnTo>
                  <a:lnTo>
                    <a:pt x="4" y="0"/>
                  </a:lnTo>
                  <a:lnTo>
                    <a:pt x="4" y="0"/>
                  </a:lnTo>
                  <a:lnTo>
                    <a:pt x="4" y="2"/>
                  </a:lnTo>
                  <a:lnTo>
                    <a:pt x="4" y="0"/>
                  </a:lnTo>
                  <a:lnTo>
                    <a:pt x="4" y="2"/>
                  </a:lnTo>
                  <a:lnTo>
                    <a:pt x="4" y="2"/>
                  </a:lnTo>
                  <a:lnTo>
                    <a:pt x="2" y="2"/>
                  </a:lnTo>
                  <a:lnTo>
                    <a:pt x="4" y="2"/>
                  </a:lnTo>
                  <a:lnTo>
                    <a:pt x="2" y="2"/>
                  </a:lnTo>
                  <a:lnTo>
                    <a:pt x="2" y="2"/>
                  </a:lnTo>
                  <a:lnTo>
                    <a:pt x="0" y="2"/>
                  </a:lnTo>
                  <a:lnTo>
                    <a:pt x="2" y="2"/>
                  </a:lnTo>
                  <a:lnTo>
                    <a:pt x="6" y="6"/>
                  </a:lnTo>
                  <a:lnTo>
                    <a:pt x="2" y="10"/>
                  </a:lnTo>
                  <a:lnTo>
                    <a:pt x="2" y="10"/>
                  </a:lnTo>
                  <a:lnTo>
                    <a:pt x="0" y="10"/>
                  </a:lnTo>
                  <a:lnTo>
                    <a:pt x="0" y="10"/>
                  </a:lnTo>
                  <a:lnTo>
                    <a:pt x="2" y="10"/>
                  </a:lnTo>
                  <a:lnTo>
                    <a:pt x="2" y="10"/>
                  </a:lnTo>
                  <a:lnTo>
                    <a:pt x="2" y="10"/>
                  </a:lnTo>
                  <a:lnTo>
                    <a:pt x="2" y="12"/>
                  </a:lnTo>
                  <a:lnTo>
                    <a:pt x="2" y="12"/>
                  </a:lnTo>
                  <a:lnTo>
                    <a:pt x="2" y="12"/>
                  </a:lnTo>
                  <a:lnTo>
                    <a:pt x="2" y="10"/>
                  </a:lnTo>
                  <a:lnTo>
                    <a:pt x="4" y="12"/>
                  </a:lnTo>
                  <a:lnTo>
                    <a:pt x="2" y="12"/>
                  </a:lnTo>
                  <a:lnTo>
                    <a:pt x="4" y="14"/>
                  </a:lnTo>
                  <a:lnTo>
                    <a:pt x="4" y="12"/>
                  </a:lnTo>
                  <a:lnTo>
                    <a:pt x="8" y="8"/>
                  </a:lnTo>
                  <a:lnTo>
                    <a:pt x="10" y="12"/>
                  </a:lnTo>
                  <a:lnTo>
                    <a:pt x="10" y="14"/>
                  </a:lnTo>
                  <a:lnTo>
                    <a:pt x="10" y="12"/>
                  </a:lnTo>
                  <a:lnTo>
                    <a:pt x="10" y="12"/>
                  </a:lnTo>
                  <a:lnTo>
                    <a:pt x="12" y="12"/>
                  </a:lnTo>
                  <a:lnTo>
                    <a:pt x="12" y="12"/>
                  </a:lnTo>
                  <a:lnTo>
                    <a:pt x="12" y="12"/>
                  </a:lnTo>
                  <a:lnTo>
                    <a:pt x="12" y="12"/>
                  </a:lnTo>
                  <a:lnTo>
                    <a:pt x="12" y="12"/>
                  </a:lnTo>
                  <a:lnTo>
                    <a:pt x="12" y="10"/>
                  </a:lnTo>
                  <a:lnTo>
                    <a:pt x="12" y="10"/>
                  </a:lnTo>
                  <a:lnTo>
                    <a:pt x="14" y="10"/>
                  </a:ln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53" name="Freeform 454">
              <a:extLst>
                <a:ext uri="{FF2B5EF4-FFF2-40B4-BE49-F238E27FC236}">
                  <a16:creationId xmlns:a16="http://schemas.microsoft.com/office/drawing/2014/main" id="{B69253B9-9254-44EB-BA42-1E45A24FA2DF}"/>
                </a:ext>
              </a:extLst>
            </p:cNvPr>
            <p:cNvSpPr>
              <a:spLocks/>
            </p:cNvSpPr>
            <p:nvPr/>
          </p:nvSpPr>
          <p:spPr bwMode="auto">
            <a:xfrm>
              <a:off x="4013630" y="4537416"/>
              <a:ext cx="59958" cy="75737"/>
            </a:xfrm>
            <a:custGeom>
              <a:avLst/>
              <a:gdLst>
                <a:gd name="T0" fmla="*/ 4 w 19"/>
                <a:gd name="T1" fmla="*/ 0 h 24"/>
                <a:gd name="T2" fmla="*/ 7 w 19"/>
                <a:gd name="T3" fmla="*/ 2 h 24"/>
                <a:gd name="T4" fmla="*/ 10 w 19"/>
                <a:gd name="T5" fmla="*/ 7 h 24"/>
                <a:gd name="T6" fmla="*/ 12 w 19"/>
                <a:gd name="T7" fmla="*/ 12 h 24"/>
                <a:gd name="T8" fmla="*/ 19 w 19"/>
                <a:gd name="T9" fmla="*/ 20 h 24"/>
                <a:gd name="T10" fmla="*/ 14 w 19"/>
                <a:gd name="T11" fmla="*/ 17 h 24"/>
                <a:gd name="T12" fmla="*/ 9 w 19"/>
                <a:gd name="T13" fmla="*/ 13 h 24"/>
                <a:gd name="T14" fmla="*/ 10 w 19"/>
                <a:gd name="T15" fmla="*/ 17 h 24"/>
                <a:gd name="T16" fmla="*/ 13 w 19"/>
                <a:gd name="T17" fmla="*/ 23 h 24"/>
                <a:gd name="T18" fmla="*/ 14 w 19"/>
                <a:gd name="T19" fmla="*/ 24 h 24"/>
                <a:gd name="T20" fmla="*/ 9 w 19"/>
                <a:gd name="T21" fmla="*/ 21 h 24"/>
                <a:gd name="T22" fmla="*/ 3 w 19"/>
                <a:gd name="T23" fmla="*/ 15 h 24"/>
                <a:gd name="T24" fmla="*/ 4 w 19"/>
                <a:gd name="T25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9" h="24">
                  <a:moveTo>
                    <a:pt x="4" y="0"/>
                  </a:moveTo>
                  <a:cubicBezTo>
                    <a:pt x="4" y="0"/>
                    <a:pt x="5" y="1"/>
                    <a:pt x="7" y="2"/>
                  </a:cubicBezTo>
                  <a:cubicBezTo>
                    <a:pt x="8" y="3"/>
                    <a:pt x="9" y="5"/>
                    <a:pt x="10" y="7"/>
                  </a:cubicBezTo>
                  <a:cubicBezTo>
                    <a:pt x="11" y="8"/>
                    <a:pt x="11" y="10"/>
                    <a:pt x="12" y="12"/>
                  </a:cubicBezTo>
                  <a:cubicBezTo>
                    <a:pt x="15" y="16"/>
                    <a:pt x="19" y="20"/>
                    <a:pt x="19" y="20"/>
                  </a:cubicBezTo>
                  <a:cubicBezTo>
                    <a:pt x="19" y="20"/>
                    <a:pt x="16" y="19"/>
                    <a:pt x="14" y="17"/>
                  </a:cubicBezTo>
                  <a:cubicBezTo>
                    <a:pt x="11" y="16"/>
                    <a:pt x="9" y="13"/>
                    <a:pt x="9" y="13"/>
                  </a:cubicBezTo>
                  <a:cubicBezTo>
                    <a:pt x="9" y="13"/>
                    <a:pt x="9" y="15"/>
                    <a:pt x="10" y="17"/>
                  </a:cubicBezTo>
                  <a:cubicBezTo>
                    <a:pt x="10" y="18"/>
                    <a:pt x="12" y="21"/>
                    <a:pt x="13" y="23"/>
                  </a:cubicBezTo>
                  <a:cubicBezTo>
                    <a:pt x="14" y="24"/>
                    <a:pt x="14" y="24"/>
                    <a:pt x="14" y="24"/>
                  </a:cubicBezTo>
                  <a:cubicBezTo>
                    <a:pt x="14" y="24"/>
                    <a:pt x="10" y="22"/>
                    <a:pt x="9" y="21"/>
                  </a:cubicBezTo>
                  <a:cubicBezTo>
                    <a:pt x="6" y="19"/>
                    <a:pt x="4" y="17"/>
                    <a:pt x="3" y="15"/>
                  </a:cubicBezTo>
                  <a:cubicBezTo>
                    <a:pt x="0" y="11"/>
                    <a:pt x="4" y="0"/>
                    <a:pt x="4" y="0"/>
                  </a:cubicBezTo>
                  <a:close/>
                </a:path>
              </a:pathLst>
            </a:custGeom>
            <a:solidFill>
              <a:srgbClr val="C1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54" name="Freeform 455">
              <a:extLst>
                <a:ext uri="{FF2B5EF4-FFF2-40B4-BE49-F238E27FC236}">
                  <a16:creationId xmlns:a16="http://schemas.microsoft.com/office/drawing/2014/main" id="{3E737C74-7A2E-4752-A6DC-B72270494F1C}"/>
                </a:ext>
              </a:extLst>
            </p:cNvPr>
            <p:cNvSpPr>
              <a:spLocks/>
            </p:cNvSpPr>
            <p:nvPr/>
          </p:nvSpPr>
          <p:spPr bwMode="auto">
            <a:xfrm>
              <a:off x="3877935" y="4395410"/>
              <a:ext cx="71004" cy="61536"/>
            </a:xfrm>
            <a:custGeom>
              <a:avLst/>
              <a:gdLst>
                <a:gd name="T0" fmla="*/ 18 w 23"/>
                <a:gd name="T1" fmla="*/ 20 h 20"/>
                <a:gd name="T2" fmla="*/ 22 w 23"/>
                <a:gd name="T3" fmla="*/ 18 h 20"/>
                <a:gd name="T4" fmla="*/ 22 w 23"/>
                <a:gd name="T5" fmla="*/ 16 h 20"/>
                <a:gd name="T6" fmla="*/ 19 w 23"/>
                <a:gd name="T7" fmla="*/ 13 h 20"/>
                <a:gd name="T8" fmla="*/ 13 w 23"/>
                <a:gd name="T9" fmla="*/ 9 h 20"/>
                <a:gd name="T10" fmla="*/ 7 w 23"/>
                <a:gd name="T11" fmla="*/ 3 h 20"/>
                <a:gd name="T12" fmla="*/ 4 w 23"/>
                <a:gd name="T13" fmla="*/ 0 h 20"/>
                <a:gd name="T14" fmla="*/ 4 w 23"/>
                <a:gd name="T15" fmla="*/ 4 h 20"/>
                <a:gd name="T16" fmla="*/ 6 w 23"/>
                <a:gd name="T17" fmla="*/ 7 h 20"/>
                <a:gd name="T18" fmla="*/ 9 w 23"/>
                <a:gd name="T19" fmla="*/ 11 h 20"/>
                <a:gd name="T20" fmla="*/ 6 w 23"/>
                <a:gd name="T21" fmla="*/ 10 h 20"/>
                <a:gd name="T22" fmla="*/ 2 w 23"/>
                <a:gd name="T23" fmla="*/ 8 h 20"/>
                <a:gd name="T24" fmla="*/ 0 w 23"/>
                <a:gd name="T25" fmla="*/ 5 h 20"/>
                <a:gd name="T26" fmla="*/ 1 w 23"/>
                <a:gd name="T27" fmla="*/ 9 h 20"/>
                <a:gd name="T28" fmla="*/ 4 w 23"/>
                <a:gd name="T29" fmla="*/ 14 h 20"/>
                <a:gd name="T30" fmla="*/ 9 w 23"/>
                <a:gd name="T31" fmla="*/ 18 h 20"/>
                <a:gd name="T32" fmla="*/ 18 w 23"/>
                <a:gd name="T33" fmla="*/ 2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3" h="20">
                  <a:moveTo>
                    <a:pt x="18" y="20"/>
                  </a:moveTo>
                  <a:cubicBezTo>
                    <a:pt x="20" y="20"/>
                    <a:pt x="22" y="18"/>
                    <a:pt x="22" y="18"/>
                  </a:cubicBezTo>
                  <a:cubicBezTo>
                    <a:pt x="22" y="18"/>
                    <a:pt x="23" y="17"/>
                    <a:pt x="22" y="16"/>
                  </a:cubicBezTo>
                  <a:cubicBezTo>
                    <a:pt x="21" y="15"/>
                    <a:pt x="20" y="14"/>
                    <a:pt x="19" y="13"/>
                  </a:cubicBezTo>
                  <a:cubicBezTo>
                    <a:pt x="18" y="12"/>
                    <a:pt x="15" y="10"/>
                    <a:pt x="13" y="9"/>
                  </a:cubicBezTo>
                  <a:cubicBezTo>
                    <a:pt x="12" y="8"/>
                    <a:pt x="8" y="5"/>
                    <a:pt x="7" y="3"/>
                  </a:cubicBezTo>
                  <a:cubicBezTo>
                    <a:pt x="5" y="2"/>
                    <a:pt x="4" y="0"/>
                    <a:pt x="4" y="0"/>
                  </a:cubicBezTo>
                  <a:cubicBezTo>
                    <a:pt x="4" y="0"/>
                    <a:pt x="4" y="2"/>
                    <a:pt x="4" y="4"/>
                  </a:cubicBezTo>
                  <a:cubicBezTo>
                    <a:pt x="5" y="5"/>
                    <a:pt x="5" y="6"/>
                    <a:pt x="6" y="7"/>
                  </a:cubicBezTo>
                  <a:cubicBezTo>
                    <a:pt x="7" y="9"/>
                    <a:pt x="9" y="11"/>
                    <a:pt x="9" y="11"/>
                  </a:cubicBezTo>
                  <a:cubicBezTo>
                    <a:pt x="9" y="11"/>
                    <a:pt x="7" y="11"/>
                    <a:pt x="6" y="10"/>
                  </a:cubicBezTo>
                  <a:cubicBezTo>
                    <a:pt x="5" y="9"/>
                    <a:pt x="3" y="8"/>
                    <a:pt x="2" y="8"/>
                  </a:cubicBezTo>
                  <a:cubicBezTo>
                    <a:pt x="1" y="7"/>
                    <a:pt x="0" y="5"/>
                    <a:pt x="0" y="5"/>
                  </a:cubicBezTo>
                  <a:cubicBezTo>
                    <a:pt x="0" y="5"/>
                    <a:pt x="1" y="8"/>
                    <a:pt x="1" y="9"/>
                  </a:cubicBezTo>
                  <a:cubicBezTo>
                    <a:pt x="2" y="10"/>
                    <a:pt x="3" y="12"/>
                    <a:pt x="4" y="14"/>
                  </a:cubicBezTo>
                  <a:cubicBezTo>
                    <a:pt x="6" y="15"/>
                    <a:pt x="9" y="18"/>
                    <a:pt x="9" y="18"/>
                  </a:cubicBezTo>
                  <a:cubicBezTo>
                    <a:pt x="10" y="19"/>
                    <a:pt x="14" y="20"/>
                    <a:pt x="18" y="20"/>
                  </a:cubicBezTo>
                  <a:close/>
                </a:path>
              </a:pathLst>
            </a:custGeom>
            <a:solidFill>
              <a:srgbClr val="C1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55" name="Freeform 456">
              <a:extLst>
                <a:ext uri="{FF2B5EF4-FFF2-40B4-BE49-F238E27FC236}">
                  <a16:creationId xmlns:a16="http://schemas.microsoft.com/office/drawing/2014/main" id="{3730795E-B6ED-4CBF-974F-87E7813E0313}"/>
                </a:ext>
              </a:extLst>
            </p:cNvPr>
            <p:cNvSpPr>
              <a:spLocks/>
            </p:cNvSpPr>
            <p:nvPr/>
          </p:nvSpPr>
          <p:spPr bwMode="auto">
            <a:xfrm>
              <a:off x="4007319" y="4537416"/>
              <a:ext cx="34713" cy="31557"/>
            </a:xfrm>
            <a:custGeom>
              <a:avLst/>
              <a:gdLst>
                <a:gd name="T0" fmla="*/ 11 w 11"/>
                <a:gd name="T1" fmla="*/ 8 h 10"/>
                <a:gd name="T2" fmla="*/ 6 w 11"/>
                <a:gd name="T3" fmla="*/ 2 h 10"/>
                <a:gd name="T4" fmla="*/ 6 w 11"/>
                <a:gd name="T5" fmla="*/ 0 h 10"/>
                <a:gd name="T6" fmla="*/ 0 w 11"/>
                <a:gd name="T7" fmla="*/ 6 h 10"/>
                <a:gd name="T8" fmla="*/ 6 w 11"/>
                <a:gd name="T9" fmla="*/ 10 h 10"/>
                <a:gd name="T10" fmla="*/ 11 w 11"/>
                <a:gd name="T11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1" h="10">
                  <a:moveTo>
                    <a:pt x="11" y="8"/>
                  </a:moveTo>
                  <a:cubicBezTo>
                    <a:pt x="11" y="8"/>
                    <a:pt x="6" y="6"/>
                    <a:pt x="6" y="2"/>
                  </a:cubicBezTo>
                  <a:cubicBezTo>
                    <a:pt x="6" y="1"/>
                    <a:pt x="6" y="0"/>
                    <a:pt x="6" y="0"/>
                  </a:cubicBezTo>
                  <a:cubicBezTo>
                    <a:pt x="6" y="0"/>
                    <a:pt x="1" y="4"/>
                    <a:pt x="0" y="6"/>
                  </a:cubicBezTo>
                  <a:cubicBezTo>
                    <a:pt x="0" y="8"/>
                    <a:pt x="6" y="10"/>
                    <a:pt x="6" y="10"/>
                  </a:cubicBezTo>
                  <a:cubicBezTo>
                    <a:pt x="6" y="10"/>
                    <a:pt x="11" y="9"/>
                    <a:pt x="11" y="8"/>
                  </a:cubicBezTo>
                  <a:close/>
                </a:path>
              </a:pathLst>
            </a:custGeom>
            <a:solidFill>
              <a:srgbClr val="8180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56" name="Freeform 457">
              <a:extLst>
                <a:ext uri="{FF2B5EF4-FFF2-40B4-BE49-F238E27FC236}">
                  <a16:creationId xmlns:a16="http://schemas.microsoft.com/office/drawing/2014/main" id="{69C89C75-7FF9-4E0E-891D-2E97ADA59E37}"/>
                </a:ext>
              </a:extLst>
            </p:cNvPr>
            <p:cNvSpPr>
              <a:spLocks/>
            </p:cNvSpPr>
            <p:nvPr/>
          </p:nvSpPr>
          <p:spPr bwMode="auto">
            <a:xfrm>
              <a:off x="3920538" y="4431700"/>
              <a:ext cx="28401" cy="34713"/>
            </a:xfrm>
            <a:custGeom>
              <a:avLst/>
              <a:gdLst>
                <a:gd name="T0" fmla="*/ 1 w 9"/>
                <a:gd name="T1" fmla="*/ 1 h 11"/>
                <a:gd name="T2" fmla="*/ 5 w 9"/>
                <a:gd name="T3" fmla="*/ 4 h 11"/>
                <a:gd name="T4" fmla="*/ 8 w 9"/>
                <a:gd name="T5" fmla="*/ 6 h 11"/>
                <a:gd name="T6" fmla="*/ 3 w 9"/>
                <a:gd name="T7" fmla="*/ 11 h 11"/>
                <a:gd name="T8" fmla="*/ 0 w 9"/>
                <a:gd name="T9" fmla="*/ 3 h 11"/>
                <a:gd name="T10" fmla="*/ 1 w 9"/>
                <a:gd name="T11" fmla="*/ 1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" h="11">
                  <a:moveTo>
                    <a:pt x="1" y="1"/>
                  </a:moveTo>
                  <a:cubicBezTo>
                    <a:pt x="2" y="0"/>
                    <a:pt x="4" y="3"/>
                    <a:pt x="5" y="4"/>
                  </a:cubicBezTo>
                  <a:cubicBezTo>
                    <a:pt x="6" y="5"/>
                    <a:pt x="7" y="6"/>
                    <a:pt x="8" y="6"/>
                  </a:cubicBezTo>
                  <a:cubicBezTo>
                    <a:pt x="9" y="5"/>
                    <a:pt x="4" y="10"/>
                    <a:pt x="3" y="11"/>
                  </a:cubicBezTo>
                  <a:cubicBezTo>
                    <a:pt x="1" y="11"/>
                    <a:pt x="0" y="3"/>
                    <a:pt x="0" y="3"/>
                  </a:cubicBezTo>
                  <a:lnTo>
                    <a:pt x="1" y="1"/>
                  </a:lnTo>
                  <a:close/>
                </a:path>
              </a:pathLst>
            </a:custGeom>
            <a:solidFill>
              <a:srgbClr val="8180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57" name="Freeform 458">
              <a:extLst>
                <a:ext uri="{FF2B5EF4-FFF2-40B4-BE49-F238E27FC236}">
                  <a16:creationId xmlns:a16="http://schemas.microsoft.com/office/drawing/2014/main" id="{44085B08-2EBD-4BF4-96C2-F4F505B7B202}"/>
                </a:ext>
              </a:extLst>
            </p:cNvPr>
            <p:cNvSpPr>
              <a:spLocks/>
            </p:cNvSpPr>
            <p:nvPr/>
          </p:nvSpPr>
          <p:spPr bwMode="auto">
            <a:xfrm>
              <a:off x="3895292" y="4434855"/>
              <a:ext cx="146740" cy="156207"/>
            </a:xfrm>
            <a:custGeom>
              <a:avLst/>
              <a:gdLst>
                <a:gd name="T0" fmla="*/ 9 w 47"/>
                <a:gd name="T1" fmla="*/ 0 h 50"/>
                <a:gd name="T2" fmla="*/ 1 w 47"/>
                <a:gd name="T3" fmla="*/ 6 h 50"/>
                <a:gd name="T4" fmla="*/ 12 w 47"/>
                <a:gd name="T5" fmla="*/ 32 h 50"/>
                <a:gd name="T6" fmla="*/ 40 w 47"/>
                <a:gd name="T7" fmla="*/ 50 h 50"/>
                <a:gd name="T8" fmla="*/ 47 w 47"/>
                <a:gd name="T9" fmla="*/ 44 h 50"/>
                <a:gd name="T10" fmla="*/ 47 w 47"/>
                <a:gd name="T11" fmla="*/ 41 h 50"/>
                <a:gd name="T12" fmla="*/ 21 w 47"/>
                <a:gd name="T13" fmla="*/ 27 h 50"/>
                <a:gd name="T14" fmla="*/ 9 w 47"/>
                <a:gd name="T15" fmla="*/ 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7" h="50">
                  <a:moveTo>
                    <a:pt x="9" y="0"/>
                  </a:moveTo>
                  <a:cubicBezTo>
                    <a:pt x="9" y="0"/>
                    <a:pt x="2" y="5"/>
                    <a:pt x="1" y="6"/>
                  </a:cubicBezTo>
                  <a:cubicBezTo>
                    <a:pt x="0" y="7"/>
                    <a:pt x="3" y="20"/>
                    <a:pt x="12" y="32"/>
                  </a:cubicBezTo>
                  <a:cubicBezTo>
                    <a:pt x="20" y="42"/>
                    <a:pt x="30" y="48"/>
                    <a:pt x="40" y="50"/>
                  </a:cubicBezTo>
                  <a:cubicBezTo>
                    <a:pt x="41" y="50"/>
                    <a:pt x="45" y="46"/>
                    <a:pt x="47" y="44"/>
                  </a:cubicBezTo>
                  <a:cubicBezTo>
                    <a:pt x="47" y="43"/>
                    <a:pt x="47" y="41"/>
                    <a:pt x="47" y="41"/>
                  </a:cubicBezTo>
                  <a:cubicBezTo>
                    <a:pt x="47" y="41"/>
                    <a:pt x="30" y="39"/>
                    <a:pt x="21" y="27"/>
                  </a:cubicBezTo>
                  <a:cubicBezTo>
                    <a:pt x="11" y="14"/>
                    <a:pt x="9" y="0"/>
                    <a:pt x="9" y="0"/>
                  </a:cubicBezTo>
                  <a:close/>
                </a:path>
              </a:pathLst>
            </a:custGeom>
            <a:solidFill>
              <a:srgbClr val="E9E8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58" name="Freeform 459">
              <a:extLst>
                <a:ext uri="{FF2B5EF4-FFF2-40B4-BE49-F238E27FC236}">
                  <a16:creationId xmlns:a16="http://schemas.microsoft.com/office/drawing/2014/main" id="{5955B0EB-D412-420D-9329-0628238349CC}"/>
                </a:ext>
              </a:extLst>
            </p:cNvPr>
            <p:cNvSpPr>
              <a:spLocks/>
            </p:cNvSpPr>
            <p:nvPr/>
          </p:nvSpPr>
          <p:spPr bwMode="auto">
            <a:xfrm>
              <a:off x="3907915" y="4450634"/>
              <a:ext cx="12623" cy="9467"/>
            </a:xfrm>
            <a:custGeom>
              <a:avLst/>
              <a:gdLst>
                <a:gd name="T0" fmla="*/ 0 w 4"/>
                <a:gd name="T1" fmla="*/ 3 h 3"/>
                <a:gd name="T2" fmla="*/ 0 w 4"/>
                <a:gd name="T3" fmla="*/ 2 h 3"/>
                <a:gd name="T4" fmla="*/ 2 w 4"/>
                <a:gd name="T5" fmla="*/ 0 h 3"/>
                <a:gd name="T6" fmla="*/ 4 w 4"/>
                <a:gd name="T7" fmla="*/ 1 h 3"/>
                <a:gd name="T8" fmla="*/ 3 w 4"/>
                <a:gd name="T9" fmla="*/ 3 h 3"/>
                <a:gd name="T10" fmla="*/ 3 w 4"/>
                <a:gd name="T11" fmla="*/ 2 h 3"/>
                <a:gd name="T12" fmla="*/ 3 w 4"/>
                <a:gd name="T13" fmla="*/ 1 h 3"/>
                <a:gd name="T14" fmla="*/ 2 w 4"/>
                <a:gd name="T15" fmla="*/ 1 h 3"/>
                <a:gd name="T16" fmla="*/ 0 w 4"/>
                <a:gd name="T17" fmla="*/ 2 h 3"/>
                <a:gd name="T18" fmla="*/ 0 w 4"/>
                <a:gd name="T19" fmla="*/ 3 h 3"/>
                <a:gd name="T20" fmla="*/ 2 w 4"/>
                <a:gd name="T21" fmla="*/ 2 h 3"/>
                <a:gd name="T22" fmla="*/ 2 w 4"/>
                <a:gd name="T23" fmla="*/ 2 h 3"/>
                <a:gd name="T24" fmla="*/ 2 w 4"/>
                <a:gd name="T25" fmla="*/ 2 h 3"/>
                <a:gd name="T26" fmla="*/ 2 w 4"/>
                <a:gd name="T27" fmla="*/ 3 h 3"/>
                <a:gd name="T28" fmla="*/ 0 w 4"/>
                <a:gd name="T2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" h="3">
                  <a:moveTo>
                    <a:pt x="0" y="3"/>
                  </a:moveTo>
                  <a:cubicBezTo>
                    <a:pt x="0" y="3"/>
                    <a:pt x="0" y="3"/>
                    <a:pt x="0" y="2"/>
                  </a:cubicBezTo>
                  <a:cubicBezTo>
                    <a:pt x="0" y="1"/>
                    <a:pt x="0" y="0"/>
                    <a:pt x="2" y="0"/>
                  </a:cubicBezTo>
                  <a:cubicBezTo>
                    <a:pt x="3" y="0"/>
                    <a:pt x="4" y="0"/>
                    <a:pt x="4" y="1"/>
                  </a:cubicBezTo>
                  <a:cubicBezTo>
                    <a:pt x="4" y="2"/>
                    <a:pt x="4" y="3"/>
                    <a:pt x="3" y="3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2"/>
                    <a:pt x="4" y="2"/>
                    <a:pt x="3" y="1"/>
                  </a:cubicBezTo>
                  <a:cubicBezTo>
                    <a:pt x="3" y="1"/>
                    <a:pt x="2" y="1"/>
                    <a:pt x="2" y="1"/>
                  </a:cubicBezTo>
                  <a:cubicBezTo>
                    <a:pt x="1" y="1"/>
                    <a:pt x="0" y="1"/>
                    <a:pt x="0" y="2"/>
                  </a:cubicBezTo>
                  <a:cubicBezTo>
                    <a:pt x="0" y="2"/>
                    <a:pt x="0" y="3"/>
                    <a:pt x="0" y="3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3"/>
                    <a:pt x="2" y="3"/>
                    <a:pt x="2" y="3"/>
                  </a:cubicBezTo>
                  <a:lnTo>
                    <a:pt x="0" y="3"/>
                  </a:lnTo>
                  <a:close/>
                </a:path>
              </a:pathLst>
            </a:custGeom>
            <a:solidFill>
              <a:srgbClr val="01010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59" name="Freeform 460">
              <a:extLst>
                <a:ext uri="{FF2B5EF4-FFF2-40B4-BE49-F238E27FC236}">
                  <a16:creationId xmlns:a16="http://schemas.microsoft.com/office/drawing/2014/main" id="{5AB6908D-7414-4D8D-A689-D8E4CDFF64C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907915" y="4460101"/>
              <a:ext cx="15778" cy="12623"/>
            </a:xfrm>
            <a:custGeom>
              <a:avLst/>
              <a:gdLst>
                <a:gd name="T0" fmla="*/ 2 w 5"/>
                <a:gd name="T1" fmla="*/ 1 h 4"/>
                <a:gd name="T2" fmla="*/ 5 w 5"/>
                <a:gd name="T3" fmla="*/ 2 h 4"/>
                <a:gd name="T4" fmla="*/ 3 w 5"/>
                <a:gd name="T5" fmla="*/ 4 h 4"/>
                <a:gd name="T6" fmla="*/ 1 w 5"/>
                <a:gd name="T7" fmla="*/ 3 h 4"/>
                <a:gd name="T8" fmla="*/ 2 w 5"/>
                <a:gd name="T9" fmla="*/ 1 h 4"/>
                <a:gd name="T10" fmla="*/ 1 w 5"/>
                <a:gd name="T11" fmla="*/ 3 h 4"/>
                <a:gd name="T12" fmla="*/ 3 w 5"/>
                <a:gd name="T13" fmla="*/ 3 h 4"/>
                <a:gd name="T14" fmla="*/ 4 w 5"/>
                <a:gd name="T15" fmla="*/ 2 h 4"/>
                <a:gd name="T16" fmla="*/ 2 w 5"/>
                <a:gd name="T17" fmla="*/ 2 h 4"/>
                <a:gd name="T18" fmla="*/ 1 w 5"/>
                <a:gd name="T1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" h="4">
                  <a:moveTo>
                    <a:pt x="2" y="1"/>
                  </a:moveTo>
                  <a:cubicBezTo>
                    <a:pt x="3" y="0"/>
                    <a:pt x="4" y="1"/>
                    <a:pt x="5" y="2"/>
                  </a:cubicBezTo>
                  <a:cubicBezTo>
                    <a:pt x="5" y="3"/>
                    <a:pt x="4" y="4"/>
                    <a:pt x="3" y="4"/>
                  </a:cubicBezTo>
                  <a:cubicBezTo>
                    <a:pt x="2" y="4"/>
                    <a:pt x="1" y="4"/>
                    <a:pt x="1" y="3"/>
                  </a:cubicBezTo>
                  <a:cubicBezTo>
                    <a:pt x="0" y="2"/>
                    <a:pt x="1" y="1"/>
                    <a:pt x="2" y="1"/>
                  </a:cubicBezTo>
                  <a:close/>
                  <a:moveTo>
                    <a:pt x="1" y="3"/>
                  </a:moveTo>
                  <a:cubicBezTo>
                    <a:pt x="1" y="3"/>
                    <a:pt x="2" y="4"/>
                    <a:pt x="3" y="3"/>
                  </a:cubicBezTo>
                  <a:cubicBezTo>
                    <a:pt x="4" y="3"/>
                    <a:pt x="4" y="3"/>
                    <a:pt x="4" y="2"/>
                  </a:cubicBezTo>
                  <a:cubicBezTo>
                    <a:pt x="4" y="1"/>
                    <a:pt x="3" y="1"/>
                    <a:pt x="2" y="2"/>
                  </a:cubicBezTo>
                  <a:cubicBezTo>
                    <a:pt x="1" y="2"/>
                    <a:pt x="1" y="2"/>
                    <a:pt x="1" y="3"/>
                  </a:cubicBezTo>
                  <a:close/>
                </a:path>
              </a:pathLst>
            </a:custGeom>
            <a:solidFill>
              <a:srgbClr val="01010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60" name="Freeform 461">
              <a:extLst>
                <a:ext uri="{FF2B5EF4-FFF2-40B4-BE49-F238E27FC236}">
                  <a16:creationId xmlns:a16="http://schemas.microsoft.com/office/drawing/2014/main" id="{0C7D4AA4-65A9-42C9-9D9C-CB55794E6A96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914226" y="4472724"/>
              <a:ext cx="12623" cy="12623"/>
            </a:xfrm>
            <a:custGeom>
              <a:avLst/>
              <a:gdLst>
                <a:gd name="T0" fmla="*/ 3 w 4"/>
                <a:gd name="T1" fmla="*/ 0 h 4"/>
                <a:gd name="T2" fmla="*/ 4 w 4"/>
                <a:gd name="T3" fmla="*/ 1 h 4"/>
                <a:gd name="T4" fmla="*/ 2 w 4"/>
                <a:gd name="T5" fmla="*/ 3 h 4"/>
                <a:gd name="T6" fmla="*/ 0 w 4"/>
                <a:gd name="T7" fmla="*/ 2 h 4"/>
                <a:gd name="T8" fmla="*/ 0 w 4"/>
                <a:gd name="T9" fmla="*/ 1 h 4"/>
                <a:gd name="T10" fmla="*/ 3 w 4"/>
                <a:gd name="T11" fmla="*/ 0 h 4"/>
                <a:gd name="T12" fmla="*/ 0 w 4"/>
                <a:gd name="T13" fmla="*/ 2 h 4"/>
                <a:gd name="T14" fmla="*/ 0 w 4"/>
                <a:gd name="T15" fmla="*/ 2 h 4"/>
                <a:gd name="T16" fmla="*/ 2 w 4"/>
                <a:gd name="T17" fmla="*/ 3 h 4"/>
                <a:gd name="T18" fmla="*/ 3 w 4"/>
                <a:gd name="T19" fmla="*/ 1 h 4"/>
                <a:gd name="T20" fmla="*/ 3 w 4"/>
                <a:gd name="T21" fmla="*/ 1 h 4"/>
                <a:gd name="T22" fmla="*/ 0 w 4"/>
                <a:gd name="T23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" h="4">
                  <a:moveTo>
                    <a:pt x="3" y="0"/>
                  </a:moveTo>
                  <a:cubicBezTo>
                    <a:pt x="4" y="1"/>
                    <a:pt x="4" y="1"/>
                    <a:pt x="4" y="1"/>
                  </a:cubicBezTo>
                  <a:cubicBezTo>
                    <a:pt x="4" y="2"/>
                    <a:pt x="4" y="3"/>
                    <a:pt x="2" y="3"/>
                  </a:cubicBezTo>
                  <a:cubicBezTo>
                    <a:pt x="1" y="4"/>
                    <a:pt x="0" y="3"/>
                    <a:pt x="0" y="2"/>
                  </a:cubicBezTo>
                  <a:cubicBezTo>
                    <a:pt x="0" y="1"/>
                    <a:pt x="0" y="1"/>
                    <a:pt x="0" y="1"/>
                  </a:cubicBezTo>
                  <a:lnTo>
                    <a:pt x="3" y="0"/>
                  </a:lnTo>
                  <a:close/>
                  <a:moveTo>
                    <a:pt x="0" y="2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1" y="3"/>
                    <a:pt x="1" y="3"/>
                    <a:pt x="2" y="3"/>
                  </a:cubicBezTo>
                  <a:cubicBezTo>
                    <a:pt x="3" y="2"/>
                    <a:pt x="4" y="2"/>
                    <a:pt x="3" y="1"/>
                  </a:cubicBezTo>
                  <a:cubicBezTo>
                    <a:pt x="3" y="1"/>
                    <a:pt x="3" y="1"/>
                    <a:pt x="3" y="1"/>
                  </a:cubicBezTo>
                  <a:lnTo>
                    <a:pt x="0" y="2"/>
                  </a:lnTo>
                  <a:close/>
                </a:path>
              </a:pathLst>
            </a:custGeom>
            <a:solidFill>
              <a:srgbClr val="01010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61" name="Freeform 462">
              <a:extLst>
                <a:ext uri="{FF2B5EF4-FFF2-40B4-BE49-F238E27FC236}">
                  <a16:creationId xmlns:a16="http://schemas.microsoft.com/office/drawing/2014/main" id="{EFC7E6E0-7E04-4092-AFE6-01DEFE6657F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920538" y="4488502"/>
              <a:ext cx="12623" cy="12623"/>
            </a:xfrm>
            <a:custGeom>
              <a:avLst/>
              <a:gdLst>
                <a:gd name="T0" fmla="*/ 3 w 4"/>
                <a:gd name="T1" fmla="*/ 0 h 4"/>
                <a:gd name="T2" fmla="*/ 4 w 4"/>
                <a:gd name="T3" fmla="*/ 1 h 4"/>
                <a:gd name="T4" fmla="*/ 3 w 4"/>
                <a:gd name="T5" fmla="*/ 2 h 4"/>
                <a:gd name="T6" fmla="*/ 2 w 4"/>
                <a:gd name="T7" fmla="*/ 2 h 4"/>
                <a:gd name="T8" fmla="*/ 2 w 4"/>
                <a:gd name="T9" fmla="*/ 2 h 4"/>
                <a:gd name="T10" fmla="*/ 2 w 4"/>
                <a:gd name="T11" fmla="*/ 3 h 4"/>
                <a:gd name="T12" fmla="*/ 0 w 4"/>
                <a:gd name="T13" fmla="*/ 2 h 4"/>
                <a:gd name="T14" fmla="*/ 0 w 4"/>
                <a:gd name="T15" fmla="*/ 1 h 4"/>
                <a:gd name="T16" fmla="*/ 3 w 4"/>
                <a:gd name="T17" fmla="*/ 0 h 4"/>
                <a:gd name="T18" fmla="*/ 0 w 4"/>
                <a:gd name="T19" fmla="*/ 2 h 4"/>
                <a:gd name="T20" fmla="*/ 0 w 4"/>
                <a:gd name="T21" fmla="*/ 2 h 4"/>
                <a:gd name="T22" fmla="*/ 2 w 4"/>
                <a:gd name="T23" fmla="*/ 3 h 4"/>
                <a:gd name="T24" fmla="*/ 2 w 4"/>
                <a:gd name="T25" fmla="*/ 1 h 4"/>
                <a:gd name="T26" fmla="*/ 2 w 4"/>
                <a:gd name="T27" fmla="*/ 1 h 4"/>
                <a:gd name="T28" fmla="*/ 0 w 4"/>
                <a:gd name="T29" fmla="*/ 2 h 4"/>
                <a:gd name="T30" fmla="*/ 2 w 4"/>
                <a:gd name="T31" fmla="*/ 1 h 4"/>
                <a:gd name="T32" fmla="*/ 2 w 4"/>
                <a:gd name="T33" fmla="*/ 1 h 4"/>
                <a:gd name="T34" fmla="*/ 3 w 4"/>
                <a:gd name="T35" fmla="*/ 2 h 4"/>
                <a:gd name="T36" fmla="*/ 3 w 4"/>
                <a:gd name="T37" fmla="*/ 1 h 4"/>
                <a:gd name="T38" fmla="*/ 3 w 4"/>
                <a:gd name="T39" fmla="*/ 1 h 4"/>
                <a:gd name="T40" fmla="*/ 2 w 4"/>
                <a:gd name="T41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4" h="4">
                  <a:moveTo>
                    <a:pt x="3" y="0"/>
                  </a:move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2"/>
                    <a:pt x="3" y="2"/>
                  </a:cubicBezTo>
                  <a:cubicBezTo>
                    <a:pt x="3" y="3"/>
                    <a:pt x="3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3"/>
                    <a:pt x="2" y="3"/>
                  </a:cubicBezTo>
                  <a:cubicBezTo>
                    <a:pt x="1" y="4"/>
                    <a:pt x="0" y="3"/>
                    <a:pt x="0" y="2"/>
                  </a:cubicBezTo>
                  <a:cubicBezTo>
                    <a:pt x="0" y="1"/>
                    <a:pt x="0" y="1"/>
                    <a:pt x="0" y="1"/>
                  </a:cubicBezTo>
                  <a:lnTo>
                    <a:pt x="3" y="0"/>
                  </a:lnTo>
                  <a:close/>
                  <a:moveTo>
                    <a:pt x="0" y="2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1" y="3"/>
                    <a:pt x="1" y="3"/>
                    <a:pt x="2" y="3"/>
                  </a:cubicBezTo>
                  <a:cubicBezTo>
                    <a:pt x="2" y="2"/>
                    <a:pt x="2" y="2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lnTo>
                    <a:pt x="0" y="2"/>
                  </a:lnTo>
                  <a:close/>
                  <a:moveTo>
                    <a:pt x="2" y="1"/>
                  </a:moveTo>
                  <a:cubicBezTo>
                    <a:pt x="2" y="1"/>
                    <a:pt x="2" y="1"/>
                    <a:pt x="2" y="1"/>
                  </a:cubicBezTo>
                  <a:cubicBezTo>
                    <a:pt x="2" y="2"/>
                    <a:pt x="3" y="2"/>
                    <a:pt x="3" y="2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3" y="1"/>
                    <a:pt x="3" y="1"/>
                    <a:pt x="3" y="1"/>
                  </a:cubicBezTo>
                  <a:lnTo>
                    <a:pt x="2" y="1"/>
                  </a:lnTo>
                  <a:close/>
                </a:path>
              </a:pathLst>
            </a:custGeom>
            <a:solidFill>
              <a:srgbClr val="01010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62" name="Freeform 463">
              <a:extLst>
                <a:ext uri="{FF2B5EF4-FFF2-40B4-BE49-F238E27FC236}">
                  <a16:creationId xmlns:a16="http://schemas.microsoft.com/office/drawing/2014/main" id="{47E90819-60CA-4845-8C4E-8C458B189E6B}"/>
                </a:ext>
              </a:extLst>
            </p:cNvPr>
            <p:cNvSpPr>
              <a:spLocks/>
            </p:cNvSpPr>
            <p:nvPr/>
          </p:nvSpPr>
          <p:spPr bwMode="auto">
            <a:xfrm>
              <a:off x="3923693" y="4497969"/>
              <a:ext cx="15778" cy="12623"/>
            </a:xfrm>
            <a:custGeom>
              <a:avLst/>
              <a:gdLst>
                <a:gd name="T0" fmla="*/ 8 w 10"/>
                <a:gd name="T1" fmla="*/ 0 h 8"/>
                <a:gd name="T2" fmla="*/ 10 w 10"/>
                <a:gd name="T3" fmla="*/ 4 h 8"/>
                <a:gd name="T4" fmla="*/ 8 w 10"/>
                <a:gd name="T5" fmla="*/ 4 h 8"/>
                <a:gd name="T6" fmla="*/ 8 w 10"/>
                <a:gd name="T7" fmla="*/ 0 h 8"/>
                <a:gd name="T8" fmla="*/ 6 w 10"/>
                <a:gd name="T9" fmla="*/ 2 h 8"/>
                <a:gd name="T10" fmla="*/ 6 w 10"/>
                <a:gd name="T11" fmla="*/ 4 h 8"/>
                <a:gd name="T12" fmla="*/ 6 w 10"/>
                <a:gd name="T13" fmla="*/ 6 h 8"/>
                <a:gd name="T14" fmla="*/ 4 w 10"/>
                <a:gd name="T15" fmla="*/ 2 h 8"/>
                <a:gd name="T16" fmla="*/ 2 w 10"/>
                <a:gd name="T17" fmla="*/ 4 h 8"/>
                <a:gd name="T18" fmla="*/ 4 w 10"/>
                <a:gd name="T19" fmla="*/ 6 h 8"/>
                <a:gd name="T20" fmla="*/ 2 w 10"/>
                <a:gd name="T21" fmla="*/ 8 h 8"/>
                <a:gd name="T22" fmla="*/ 0 w 10"/>
                <a:gd name="T23" fmla="*/ 4 h 8"/>
                <a:gd name="T24" fmla="*/ 8 w 10"/>
                <a:gd name="T25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0" h="8">
                  <a:moveTo>
                    <a:pt x="8" y="0"/>
                  </a:moveTo>
                  <a:lnTo>
                    <a:pt x="10" y="4"/>
                  </a:lnTo>
                  <a:lnTo>
                    <a:pt x="8" y="4"/>
                  </a:lnTo>
                  <a:lnTo>
                    <a:pt x="8" y="0"/>
                  </a:lnTo>
                  <a:lnTo>
                    <a:pt x="6" y="2"/>
                  </a:lnTo>
                  <a:lnTo>
                    <a:pt x="6" y="4"/>
                  </a:lnTo>
                  <a:lnTo>
                    <a:pt x="6" y="6"/>
                  </a:lnTo>
                  <a:lnTo>
                    <a:pt x="4" y="2"/>
                  </a:lnTo>
                  <a:lnTo>
                    <a:pt x="2" y="4"/>
                  </a:lnTo>
                  <a:lnTo>
                    <a:pt x="4" y="6"/>
                  </a:lnTo>
                  <a:lnTo>
                    <a:pt x="2" y="8"/>
                  </a:lnTo>
                  <a:lnTo>
                    <a:pt x="0" y="4"/>
                  </a:lnTo>
                  <a:lnTo>
                    <a:pt x="8" y="0"/>
                  </a:lnTo>
                  <a:close/>
                </a:path>
              </a:pathLst>
            </a:custGeom>
            <a:solidFill>
              <a:srgbClr val="01010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63" name="Freeform 464">
              <a:extLst>
                <a:ext uri="{FF2B5EF4-FFF2-40B4-BE49-F238E27FC236}">
                  <a16:creationId xmlns:a16="http://schemas.microsoft.com/office/drawing/2014/main" id="{4B3CF34A-14A4-4C3A-A0F8-3A11285AB4A3}"/>
                </a:ext>
              </a:extLst>
            </p:cNvPr>
            <p:cNvSpPr>
              <a:spLocks/>
            </p:cNvSpPr>
            <p:nvPr/>
          </p:nvSpPr>
          <p:spPr bwMode="auto">
            <a:xfrm>
              <a:off x="3933160" y="4510592"/>
              <a:ext cx="15778" cy="15778"/>
            </a:xfrm>
            <a:custGeom>
              <a:avLst/>
              <a:gdLst>
                <a:gd name="T0" fmla="*/ 6 w 10"/>
                <a:gd name="T1" fmla="*/ 0 h 10"/>
                <a:gd name="T2" fmla="*/ 6 w 10"/>
                <a:gd name="T3" fmla="*/ 0 h 10"/>
                <a:gd name="T4" fmla="*/ 2 w 10"/>
                <a:gd name="T5" fmla="*/ 6 h 10"/>
                <a:gd name="T6" fmla="*/ 2 w 10"/>
                <a:gd name="T7" fmla="*/ 6 h 10"/>
                <a:gd name="T8" fmla="*/ 10 w 10"/>
                <a:gd name="T9" fmla="*/ 4 h 10"/>
                <a:gd name="T10" fmla="*/ 10 w 10"/>
                <a:gd name="T11" fmla="*/ 6 h 10"/>
                <a:gd name="T12" fmla="*/ 4 w 10"/>
                <a:gd name="T13" fmla="*/ 10 h 10"/>
                <a:gd name="T14" fmla="*/ 4 w 10"/>
                <a:gd name="T15" fmla="*/ 10 h 10"/>
                <a:gd name="T16" fmla="*/ 8 w 10"/>
                <a:gd name="T17" fmla="*/ 6 h 10"/>
                <a:gd name="T18" fmla="*/ 8 w 10"/>
                <a:gd name="T19" fmla="*/ 6 h 10"/>
                <a:gd name="T20" fmla="*/ 2 w 10"/>
                <a:gd name="T21" fmla="*/ 8 h 10"/>
                <a:gd name="T22" fmla="*/ 2 w 10"/>
                <a:gd name="T23" fmla="*/ 6 h 10"/>
                <a:gd name="T24" fmla="*/ 6 w 10"/>
                <a:gd name="T25" fmla="*/ 0 h 10"/>
                <a:gd name="T26" fmla="*/ 6 w 10"/>
                <a:gd name="T27" fmla="*/ 0 h 10"/>
                <a:gd name="T28" fmla="*/ 0 w 10"/>
                <a:gd name="T29" fmla="*/ 4 h 10"/>
                <a:gd name="T30" fmla="*/ 0 w 10"/>
                <a:gd name="T31" fmla="*/ 4 h 10"/>
                <a:gd name="T32" fmla="*/ 6 w 10"/>
                <a:gd name="T33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0" h="10">
                  <a:moveTo>
                    <a:pt x="6" y="0"/>
                  </a:moveTo>
                  <a:lnTo>
                    <a:pt x="6" y="0"/>
                  </a:lnTo>
                  <a:lnTo>
                    <a:pt x="2" y="6"/>
                  </a:lnTo>
                  <a:lnTo>
                    <a:pt x="2" y="6"/>
                  </a:lnTo>
                  <a:lnTo>
                    <a:pt x="10" y="4"/>
                  </a:lnTo>
                  <a:lnTo>
                    <a:pt x="10" y="6"/>
                  </a:lnTo>
                  <a:lnTo>
                    <a:pt x="4" y="10"/>
                  </a:lnTo>
                  <a:lnTo>
                    <a:pt x="4" y="10"/>
                  </a:lnTo>
                  <a:lnTo>
                    <a:pt x="8" y="6"/>
                  </a:lnTo>
                  <a:lnTo>
                    <a:pt x="8" y="6"/>
                  </a:lnTo>
                  <a:lnTo>
                    <a:pt x="2" y="8"/>
                  </a:lnTo>
                  <a:lnTo>
                    <a:pt x="2" y="6"/>
                  </a:lnTo>
                  <a:lnTo>
                    <a:pt x="6" y="0"/>
                  </a:lnTo>
                  <a:lnTo>
                    <a:pt x="6" y="0"/>
                  </a:lnTo>
                  <a:lnTo>
                    <a:pt x="0" y="4"/>
                  </a:lnTo>
                  <a:lnTo>
                    <a:pt x="0" y="4"/>
                  </a:lnTo>
                  <a:lnTo>
                    <a:pt x="6" y="0"/>
                  </a:lnTo>
                  <a:close/>
                </a:path>
              </a:pathLst>
            </a:custGeom>
            <a:solidFill>
              <a:srgbClr val="01010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64" name="Freeform 465">
              <a:extLst>
                <a:ext uri="{FF2B5EF4-FFF2-40B4-BE49-F238E27FC236}">
                  <a16:creationId xmlns:a16="http://schemas.microsoft.com/office/drawing/2014/main" id="{1B8852F6-1D55-456F-993C-80737B1AD3AC}"/>
                </a:ext>
              </a:extLst>
            </p:cNvPr>
            <p:cNvSpPr>
              <a:spLocks/>
            </p:cNvSpPr>
            <p:nvPr/>
          </p:nvSpPr>
          <p:spPr bwMode="auto">
            <a:xfrm>
              <a:off x="3942627" y="4520059"/>
              <a:ext cx="15778" cy="12623"/>
            </a:xfrm>
            <a:custGeom>
              <a:avLst/>
              <a:gdLst>
                <a:gd name="T0" fmla="*/ 4 w 10"/>
                <a:gd name="T1" fmla="*/ 4 h 8"/>
                <a:gd name="T2" fmla="*/ 4 w 10"/>
                <a:gd name="T3" fmla="*/ 0 h 8"/>
                <a:gd name="T4" fmla="*/ 6 w 10"/>
                <a:gd name="T5" fmla="*/ 2 h 8"/>
                <a:gd name="T6" fmla="*/ 4 w 10"/>
                <a:gd name="T7" fmla="*/ 4 h 8"/>
                <a:gd name="T8" fmla="*/ 8 w 10"/>
                <a:gd name="T9" fmla="*/ 4 h 8"/>
                <a:gd name="T10" fmla="*/ 10 w 10"/>
                <a:gd name="T11" fmla="*/ 6 h 8"/>
                <a:gd name="T12" fmla="*/ 4 w 10"/>
                <a:gd name="T13" fmla="*/ 6 h 8"/>
                <a:gd name="T14" fmla="*/ 2 w 10"/>
                <a:gd name="T15" fmla="*/ 8 h 8"/>
                <a:gd name="T16" fmla="*/ 0 w 10"/>
                <a:gd name="T17" fmla="*/ 8 h 8"/>
                <a:gd name="T18" fmla="*/ 4 w 10"/>
                <a:gd name="T19" fmla="*/ 4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" h="8">
                  <a:moveTo>
                    <a:pt x="4" y="4"/>
                  </a:moveTo>
                  <a:lnTo>
                    <a:pt x="4" y="0"/>
                  </a:lnTo>
                  <a:lnTo>
                    <a:pt x="6" y="2"/>
                  </a:lnTo>
                  <a:lnTo>
                    <a:pt x="4" y="4"/>
                  </a:lnTo>
                  <a:lnTo>
                    <a:pt x="8" y="4"/>
                  </a:lnTo>
                  <a:lnTo>
                    <a:pt x="10" y="6"/>
                  </a:lnTo>
                  <a:lnTo>
                    <a:pt x="4" y="6"/>
                  </a:lnTo>
                  <a:lnTo>
                    <a:pt x="2" y="8"/>
                  </a:lnTo>
                  <a:lnTo>
                    <a:pt x="0" y="8"/>
                  </a:lnTo>
                  <a:lnTo>
                    <a:pt x="4" y="4"/>
                  </a:lnTo>
                  <a:close/>
                </a:path>
              </a:pathLst>
            </a:custGeom>
            <a:solidFill>
              <a:srgbClr val="01010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65" name="Freeform 466">
              <a:extLst>
                <a:ext uri="{FF2B5EF4-FFF2-40B4-BE49-F238E27FC236}">
                  <a16:creationId xmlns:a16="http://schemas.microsoft.com/office/drawing/2014/main" id="{2F0521C0-D6FE-4CC8-BD8C-5972D3EB53B7}"/>
                </a:ext>
              </a:extLst>
            </p:cNvPr>
            <p:cNvSpPr>
              <a:spLocks/>
            </p:cNvSpPr>
            <p:nvPr/>
          </p:nvSpPr>
          <p:spPr bwMode="auto">
            <a:xfrm>
              <a:off x="3952095" y="4532682"/>
              <a:ext cx="12623" cy="11045"/>
            </a:xfrm>
            <a:custGeom>
              <a:avLst/>
              <a:gdLst>
                <a:gd name="T0" fmla="*/ 4 w 4"/>
                <a:gd name="T1" fmla="*/ 2 h 4"/>
                <a:gd name="T2" fmla="*/ 3 w 4"/>
                <a:gd name="T3" fmla="*/ 1 h 4"/>
                <a:gd name="T4" fmla="*/ 3 w 4"/>
                <a:gd name="T5" fmla="*/ 1 h 4"/>
                <a:gd name="T6" fmla="*/ 3 w 4"/>
                <a:gd name="T7" fmla="*/ 4 h 4"/>
                <a:gd name="T8" fmla="*/ 1 w 4"/>
                <a:gd name="T9" fmla="*/ 4 h 4"/>
                <a:gd name="T10" fmla="*/ 0 w 4"/>
                <a:gd name="T11" fmla="*/ 3 h 4"/>
                <a:gd name="T12" fmla="*/ 1 w 4"/>
                <a:gd name="T13" fmla="*/ 2 h 4"/>
                <a:gd name="T14" fmla="*/ 1 w 4"/>
                <a:gd name="T15" fmla="*/ 3 h 4"/>
                <a:gd name="T16" fmla="*/ 2 w 4"/>
                <a:gd name="T17" fmla="*/ 3 h 4"/>
                <a:gd name="T18" fmla="*/ 2 w 4"/>
                <a:gd name="T19" fmla="*/ 1 h 4"/>
                <a:gd name="T20" fmla="*/ 4 w 4"/>
                <a:gd name="T21" fmla="*/ 1 h 4"/>
                <a:gd name="T22" fmla="*/ 4 w 4"/>
                <a:gd name="T23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" h="4">
                  <a:moveTo>
                    <a:pt x="4" y="2"/>
                  </a:moveTo>
                  <a:cubicBezTo>
                    <a:pt x="4" y="2"/>
                    <a:pt x="4" y="1"/>
                    <a:pt x="3" y="1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2" y="2"/>
                    <a:pt x="3" y="3"/>
                    <a:pt x="3" y="4"/>
                  </a:cubicBezTo>
                  <a:cubicBezTo>
                    <a:pt x="2" y="4"/>
                    <a:pt x="1" y="4"/>
                    <a:pt x="1" y="4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1" y="4"/>
                    <a:pt x="2" y="4"/>
                    <a:pt x="2" y="3"/>
                  </a:cubicBezTo>
                  <a:cubicBezTo>
                    <a:pt x="2" y="3"/>
                    <a:pt x="1" y="2"/>
                    <a:pt x="2" y="1"/>
                  </a:cubicBezTo>
                  <a:cubicBezTo>
                    <a:pt x="2" y="0"/>
                    <a:pt x="3" y="0"/>
                    <a:pt x="4" y="1"/>
                  </a:cubicBezTo>
                  <a:cubicBezTo>
                    <a:pt x="4" y="1"/>
                    <a:pt x="4" y="2"/>
                    <a:pt x="4" y="2"/>
                  </a:cubicBezTo>
                  <a:close/>
                </a:path>
              </a:pathLst>
            </a:custGeom>
            <a:solidFill>
              <a:srgbClr val="01010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66" name="Freeform 467">
              <a:extLst>
                <a:ext uri="{FF2B5EF4-FFF2-40B4-BE49-F238E27FC236}">
                  <a16:creationId xmlns:a16="http://schemas.microsoft.com/office/drawing/2014/main" id="{37D2FE4E-588D-4008-8645-FFA641C1A708}"/>
                </a:ext>
              </a:extLst>
            </p:cNvPr>
            <p:cNvSpPr>
              <a:spLocks/>
            </p:cNvSpPr>
            <p:nvPr/>
          </p:nvSpPr>
          <p:spPr bwMode="auto">
            <a:xfrm>
              <a:off x="3961562" y="4537416"/>
              <a:ext cx="12623" cy="12623"/>
            </a:xfrm>
            <a:custGeom>
              <a:avLst/>
              <a:gdLst>
                <a:gd name="T0" fmla="*/ 4 w 8"/>
                <a:gd name="T1" fmla="*/ 2 h 8"/>
                <a:gd name="T2" fmla="*/ 2 w 8"/>
                <a:gd name="T3" fmla="*/ 0 h 8"/>
                <a:gd name="T4" fmla="*/ 4 w 8"/>
                <a:gd name="T5" fmla="*/ 0 h 8"/>
                <a:gd name="T6" fmla="*/ 8 w 8"/>
                <a:gd name="T7" fmla="*/ 4 h 8"/>
                <a:gd name="T8" fmla="*/ 6 w 8"/>
                <a:gd name="T9" fmla="*/ 4 h 8"/>
                <a:gd name="T10" fmla="*/ 6 w 8"/>
                <a:gd name="T11" fmla="*/ 2 h 8"/>
                <a:gd name="T12" fmla="*/ 0 w 8"/>
                <a:gd name="T13" fmla="*/ 8 h 8"/>
                <a:gd name="T14" fmla="*/ 0 w 8"/>
                <a:gd name="T15" fmla="*/ 6 h 8"/>
                <a:gd name="T16" fmla="*/ 4 w 8"/>
                <a:gd name="T17" fmla="*/ 2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" h="8">
                  <a:moveTo>
                    <a:pt x="4" y="2"/>
                  </a:moveTo>
                  <a:lnTo>
                    <a:pt x="2" y="0"/>
                  </a:lnTo>
                  <a:lnTo>
                    <a:pt x="4" y="0"/>
                  </a:lnTo>
                  <a:lnTo>
                    <a:pt x="8" y="4"/>
                  </a:lnTo>
                  <a:lnTo>
                    <a:pt x="6" y="4"/>
                  </a:lnTo>
                  <a:lnTo>
                    <a:pt x="6" y="2"/>
                  </a:lnTo>
                  <a:lnTo>
                    <a:pt x="0" y="8"/>
                  </a:lnTo>
                  <a:lnTo>
                    <a:pt x="0" y="6"/>
                  </a:lnTo>
                  <a:lnTo>
                    <a:pt x="4" y="2"/>
                  </a:lnTo>
                  <a:close/>
                </a:path>
              </a:pathLst>
            </a:custGeom>
            <a:solidFill>
              <a:srgbClr val="01010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67" name="Freeform 468">
              <a:extLst>
                <a:ext uri="{FF2B5EF4-FFF2-40B4-BE49-F238E27FC236}">
                  <a16:creationId xmlns:a16="http://schemas.microsoft.com/office/drawing/2014/main" id="{C389363D-8598-43CA-B942-C871E6B49F5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964717" y="4543727"/>
              <a:ext cx="15778" cy="15778"/>
            </a:xfrm>
            <a:custGeom>
              <a:avLst/>
              <a:gdLst>
                <a:gd name="T0" fmla="*/ 3 w 5"/>
                <a:gd name="T1" fmla="*/ 0 h 5"/>
                <a:gd name="T2" fmla="*/ 4 w 5"/>
                <a:gd name="T3" fmla="*/ 0 h 5"/>
                <a:gd name="T4" fmla="*/ 4 w 5"/>
                <a:gd name="T5" fmla="*/ 2 h 5"/>
                <a:gd name="T6" fmla="*/ 3 w 5"/>
                <a:gd name="T7" fmla="*/ 3 h 5"/>
                <a:gd name="T8" fmla="*/ 3 w 5"/>
                <a:gd name="T9" fmla="*/ 3 h 5"/>
                <a:gd name="T10" fmla="*/ 3 w 5"/>
                <a:gd name="T11" fmla="*/ 4 h 5"/>
                <a:gd name="T12" fmla="*/ 3 w 5"/>
                <a:gd name="T13" fmla="*/ 5 h 5"/>
                <a:gd name="T14" fmla="*/ 2 w 5"/>
                <a:gd name="T15" fmla="*/ 4 h 5"/>
                <a:gd name="T16" fmla="*/ 2 w 5"/>
                <a:gd name="T17" fmla="*/ 4 h 5"/>
                <a:gd name="T18" fmla="*/ 2 w 5"/>
                <a:gd name="T19" fmla="*/ 2 h 5"/>
                <a:gd name="T20" fmla="*/ 2 w 5"/>
                <a:gd name="T21" fmla="*/ 2 h 5"/>
                <a:gd name="T22" fmla="*/ 1 w 5"/>
                <a:gd name="T23" fmla="*/ 3 h 5"/>
                <a:gd name="T24" fmla="*/ 0 w 5"/>
                <a:gd name="T25" fmla="*/ 3 h 5"/>
                <a:gd name="T26" fmla="*/ 3 w 5"/>
                <a:gd name="T27" fmla="*/ 0 h 5"/>
                <a:gd name="T28" fmla="*/ 2 w 5"/>
                <a:gd name="T29" fmla="*/ 2 h 5"/>
                <a:gd name="T30" fmla="*/ 2 w 5"/>
                <a:gd name="T31" fmla="*/ 2 h 5"/>
                <a:gd name="T32" fmla="*/ 4 w 5"/>
                <a:gd name="T33" fmla="*/ 2 h 5"/>
                <a:gd name="T34" fmla="*/ 3 w 5"/>
                <a:gd name="T35" fmla="*/ 1 h 5"/>
                <a:gd name="T36" fmla="*/ 3 w 5"/>
                <a:gd name="T37" fmla="*/ 1 h 5"/>
                <a:gd name="T38" fmla="*/ 2 w 5"/>
                <a:gd name="T3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5" h="5">
                  <a:moveTo>
                    <a:pt x="3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4" y="1"/>
                    <a:pt x="5" y="2"/>
                    <a:pt x="4" y="2"/>
                  </a:cubicBezTo>
                  <a:cubicBezTo>
                    <a:pt x="4" y="3"/>
                    <a:pt x="3" y="3"/>
                    <a:pt x="3" y="3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3" y="3"/>
                    <a:pt x="3" y="3"/>
                    <a:pt x="3" y="4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3" y="3"/>
                    <a:pt x="3" y="3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0" y="3"/>
                    <a:pt x="0" y="3"/>
                    <a:pt x="0" y="3"/>
                  </a:cubicBezTo>
                  <a:lnTo>
                    <a:pt x="3" y="0"/>
                  </a:lnTo>
                  <a:close/>
                  <a:moveTo>
                    <a:pt x="2" y="2"/>
                  </a:moveTo>
                  <a:cubicBezTo>
                    <a:pt x="2" y="2"/>
                    <a:pt x="2" y="2"/>
                    <a:pt x="2" y="2"/>
                  </a:cubicBezTo>
                  <a:cubicBezTo>
                    <a:pt x="3" y="2"/>
                    <a:pt x="3" y="2"/>
                    <a:pt x="4" y="2"/>
                  </a:cubicBezTo>
                  <a:cubicBezTo>
                    <a:pt x="4" y="1"/>
                    <a:pt x="4" y="1"/>
                    <a:pt x="3" y="1"/>
                  </a:cubicBezTo>
                  <a:cubicBezTo>
                    <a:pt x="3" y="1"/>
                    <a:pt x="3" y="1"/>
                    <a:pt x="3" y="1"/>
                  </a:cubicBezTo>
                  <a:lnTo>
                    <a:pt x="2" y="2"/>
                  </a:lnTo>
                  <a:close/>
                </a:path>
              </a:pathLst>
            </a:custGeom>
            <a:solidFill>
              <a:srgbClr val="01010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68" name="Freeform 469">
              <a:extLst>
                <a:ext uri="{FF2B5EF4-FFF2-40B4-BE49-F238E27FC236}">
                  <a16:creationId xmlns:a16="http://schemas.microsoft.com/office/drawing/2014/main" id="{95AFF123-62F6-40DB-9D98-325D50652412}"/>
                </a:ext>
              </a:extLst>
            </p:cNvPr>
            <p:cNvSpPr>
              <a:spLocks/>
            </p:cNvSpPr>
            <p:nvPr/>
          </p:nvSpPr>
          <p:spPr bwMode="auto">
            <a:xfrm>
              <a:off x="3974184" y="4550039"/>
              <a:ext cx="12623" cy="12623"/>
            </a:xfrm>
            <a:custGeom>
              <a:avLst/>
              <a:gdLst>
                <a:gd name="T0" fmla="*/ 4 w 8"/>
                <a:gd name="T1" fmla="*/ 0 h 8"/>
                <a:gd name="T2" fmla="*/ 8 w 8"/>
                <a:gd name="T3" fmla="*/ 2 h 8"/>
                <a:gd name="T4" fmla="*/ 8 w 8"/>
                <a:gd name="T5" fmla="*/ 4 h 8"/>
                <a:gd name="T6" fmla="*/ 6 w 8"/>
                <a:gd name="T7" fmla="*/ 2 h 8"/>
                <a:gd name="T8" fmla="*/ 4 w 8"/>
                <a:gd name="T9" fmla="*/ 4 h 8"/>
                <a:gd name="T10" fmla="*/ 6 w 8"/>
                <a:gd name="T11" fmla="*/ 6 h 8"/>
                <a:gd name="T12" fmla="*/ 6 w 8"/>
                <a:gd name="T13" fmla="*/ 6 h 8"/>
                <a:gd name="T14" fmla="*/ 4 w 8"/>
                <a:gd name="T15" fmla="*/ 4 h 8"/>
                <a:gd name="T16" fmla="*/ 2 w 8"/>
                <a:gd name="T17" fmla="*/ 6 h 8"/>
                <a:gd name="T18" fmla="*/ 4 w 8"/>
                <a:gd name="T19" fmla="*/ 8 h 8"/>
                <a:gd name="T20" fmla="*/ 4 w 8"/>
                <a:gd name="T21" fmla="*/ 8 h 8"/>
                <a:gd name="T22" fmla="*/ 0 w 8"/>
                <a:gd name="T23" fmla="*/ 6 h 8"/>
                <a:gd name="T24" fmla="*/ 4 w 8"/>
                <a:gd name="T25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8" h="8">
                  <a:moveTo>
                    <a:pt x="4" y="0"/>
                  </a:moveTo>
                  <a:lnTo>
                    <a:pt x="8" y="2"/>
                  </a:lnTo>
                  <a:lnTo>
                    <a:pt x="8" y="4"/>
                  </a:lnTo>
                  <a:lnTo>
                    <a:pt x="6" y="2"/>
                  </a:lnTo>
                  <a:lnTo>
                    <a:pt x="4" y="4"/>
                  </a:lnTo>
                  <a:lnTo>
                    <a:pt x="6" y="6"/>
                  </a:lnTo>
                  <a:lnTo>
                    <a:pt x="6" y="6"/>
                  </a:lnTo>
                  <a:lnTo>
                    <a:pt x="4" y="4"/>
                  </a:lnTo>
                  <a:lnTo>
                    <a:pt x="2" y="6"/>
                  </a:lnTo>
                  <a:lnTo>
                    <a:pt x="4" y="8"/>
                  </a:lnTo>
                  <a:lnTo>
                    <a:pt x="4" y="8"/>
                  </a:lnTo>
                  <a:lnTo>
                    <a:pt x="0" y="6"/>
                  </a:lnTo>
                  <a:lnTo>
                    <a:pt x="4" y="0"/>
                  </a:lnTo>
                  <a:close/>
                </a:path>
              </a:pathLst>
            </a:custGeom>
            <a:solidFill>
              <a:srgbClr val="01010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69" name="Freeform 470">
              <a:extLst>
                <a:ext uri="{FF2B5EF4-FFF2-40B4-BE49-F238E27FC236}">
                  <a16:creationId xmlns:a16="http://schemas.microsoft.com/office/drawing/2014/main" id="{90DE0334-B64C-48E1-9E62-AF16EF3E91A7}"/>
                </a:ext>
              </a:extLst>
            </p:cNvPr>
            <p:cNvSpPr>
              <a:spLocks/>
            </p:cNvSpPr>
            <p:nvPr/>
          </p:nvSpPr>
          <p:spPr bwMode="auto">
            <a:xfrm>
              <a:off x="3983651" y="4556350"/>
              <a:ext cx="12623" cy="12623"/>
            </a:xfrm>
            <a:custGeom>
              <a:avLst/>
              <a:gdLst>
                <a:gd name="T0" fmla="*/ 4 w 8"/>
                <a:gd name="T1" fmla="*/ 0 h 8"/>
                <a:gd name="T2" fmla="*/ 6 w 8"/>
                <a:gd name="T3" fmla="*/ 0 h 8"/>
                <a:gd name="T4" fmla="*/ 4 w 8"/>
                <a:gd name="T5" fmla="*/ 6 h 8"/>
                <a:gd name="T6" fmla="*/ 4 w 8"/>
                <a:gd name="T7" fmla="*/ 6 h 8"/>
                <a:gd name="T8" fmla="*/ 8 w 8"/>
                <a:gd name="T9" fmla="*/ 2 h 8"/>
                <a:gd name="T10" fmla="*/ 8 w 8"/>
                <a:gd name="T11" fmla="*/ 2 h 8"/>
                <a:gd name="T12" fmla="*/ 4 w 8"/>
                <a:gd name="T13" fmla="*/ 8 h 8"/>
                <a:gd name="T14" fmla="*/ 4 w 8"/>
                <a:gd name="T15" fmla="*/ 8 h 8"/>
                <a:gd name="T16" fmla="*/ 4 w 8"/>
                <a:gd name="T17" fmla="*/ 2 h 8"/>
                <a:gd name="T18" fmla="*/ 4 w 8"/>
                <a:gd name="T19" fmla="*/ 2 h 8"/>
                <a:gd name="T20" fmla="*/ 0 w 8"/>
                <a:gd name="T21" fmla="*/ 6 h 8"/>
                <a:gd name="T22" fmla="*/ 0 w 8"/>
                <a:gd name="T23" fmla="*/ 6 h 8"/>
                <a:gd name="T24" fmla="*/ 4 w 8"/>
                <a:gd name="T25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8" h="8">
                  <a:moveTo>
                    <a:pt x="4" y="0"/>
                  </a:moveTo>
                  <a:lnTo>
                    <a:pt x="6" y="0"/>
                  </a:lnTo>
                  <a:lnTo>
                    <a:pt x="4" y="6"/>
                  </a:lnTo>
                  <a:lnTo>
                    <a:pt x="4" y="6"/>
                  </a:lnTo>
                  <a:lnTo>
                    <a:pt x="8" y="2"/>
                  </a:lnTo>
                  <a:lnTo>
                    <a:pt x="8" y="2"/>
                  </a:lnTo>
                  <a:lnTo>
                    <a:pt x="4" y="8"/>
                  </a:lnTo>
                  <a:lnTo>
                    <a:pt x="4" y="8"/>
                  </a:lnTo>
                  <a:lnTo>
                    <a:pt x="4" y="2"/>
                  </a:lnTo>
                  <a:lnTo>
                    <a:pt x="4" y="2"/>
                  </a:lnTo>
                  <a:lnTo>
                    <a:pt x="0" y="6"/>
                  </a:lnTo>
                  <a:lnTo>
                    <a:pt x="0" y="6"/>
                  </a:lnTo>
                  <a:lnTo>
                    <a:pt x="4" y="0"/>
                  </a:lnTo>
                  <a:close/>
                </a:path>
              </a:pathLst>
            </a:custGeom>
            <a:solidFill>
              <a:srgbClr val="01010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70" name="Freeform 471">
              <a:extLst>
                <a:ext uri="{FF2B5EF4-FFF2-40B4-BE49-F238E27FC236}">
                  <a16:creationId xmlns:a16="http://schemas.microsoft.com/office/drawing/2014/main" id="{0476ABD7-3078-4520-BE33-49C9D5C80284}"/>
                </a:ext>
              </a:extLst>
            </p:cNvPr>
            <p:cNvSpPr>
              <a:spLocks/>
            </p:cNvSpPr>
            <p:nvPr/>
          </p:nvSpPr>
          <p:spPr bwMode="auto">
            <a:xfrm>
              <a:off x="3996274" y="4559506"/>
              <a:ext cx="7890" cy="15778"/>
            </a:xfrm>
            <a:custGeom>
              <a:avLst/>
              <a:gdLst>
                <a:gd name="T0" fmla="*/ 2 w 3"/>
                <a:gd name="T1" fmla="*/ 5 h 5"/>
                <a:gd name="T2" fmla="*/ 1 w 3"/>
                <a:gd name="T3" fmla="*/ 5 h 5"/>
                <a:gd name="T4" fmla="*/ 0 w 3"/>
                <a:gd name="T5" fmla="*/ 2 h 5"/>
                <a:gd name="T6" fmla="*/ 2 w 3"/>
                <a:gd name="T7" fmla="*/ 1 h 5"/>
                <a:gd name="T8" fmla="*/ 3 w 3"/>
                <a:gd name="T9" fmla="*/ 3 h 5"/>
                <a:gd name="T10" fmla="*/ 2 w 3"/>
                <a:gd name="T11" fmla="*/ 2 h 5"/>
                <a:gd name="T12" fmla="*/ 2 w 3"/>
                <a:gd name="T13" fmla="*/ 1 h 5"/>
                <a:gd name="T14" fmla="*/ 1 w 3"/>
                <a:gd name="T15" fmla="*/ 2 h 5"/>
                <a:gd name="T16" fmla="*/ 1 w 3"/>
                <a:gd name="T17" fmla="*/ 4 h 5"/>
                <a:gd name="T18" fmla="*/ 1 w 3"/>
                <a:gd name="T19" fmla="*/ 4 h 5"/>
                <a:gd name="T20" fmla="*/ 2 w 3"/>
                <a:gd name="T21" fmla="*/ 3 h 5"/>
                <a:gd name="T22" fmla="*/ 1 w 3"/>
                <a:gd name="T23" fmla="*/ 3 h 5"/>
                <a:gd name="T24" fmla="*/ 2 w 3"/>
                <a:gd name="T25" fmla="*/ 2 h 5"/>
                <a:gd name="T26" fmla="*/ 3 w 3"/>
                <a:gd name="T27" fmla="*/ 3 h 5"/>
                <a:gd name="T28" fmla="*/ 2 w 3"/>
                <a:gd name="T2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" h="5">
                  <a:moveTo>
                    <a:pt x="2" y="5"/>
                  </a:moveTo>
                  <a:cubicBezTo>
                    <a:pt x="2" y="5"/>
                    <a:pt x="1" y="5"/>
                    <a:pt x="1" y="5"/>
                  </a:cubicBezTo>
                  <a:cubicBezTo>
                    <a:pt x="0" y="4"/>
                    <a:pt x="0" y="3"/>
                    <a:pt x="0" y="2"/>
                  </a:cubicBezTo>
                  <a:cubicBezTo>
                    <a:pt x="1" y="1"/>
                    <a:pt x="1" y="0"/>
                    <a:pt x="2" y="1"/>
                  </a:cubicBezTo>
                  <a:cubicBezTo>
                    <a:pt x="3" y="1"/>
                    <a:pt x="3" y="2"/>
                    <a:pt x="3" y="3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3" y="2"/>
                    <a:pt x="3" y="2"/>
                    <a:pt x="2" y="1"/>
                  </a:cubicBezTo>
                  <a:cubicBezTo>
                    <a:pt x="1" y="1"/>
                    <a:pt x="1" y="2"/>
                    <a:pt x="1" y="2"/>
                  </a:cubicBezTo>
                  <a:cubicBezTo>
                    <a:pt x="0" y="3"/>
                    <a:pt x="0" y="4"/>
                    <a:pt x="1" y="4"/>
                  </a:cubicBezTo>
                  <a:cubicBezTo>
                    <a:pt x="1" y="5"/>
                    <a:pt x="1" y="5"/>
                    <a:pt x="1" y="4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3" y="3"/>
                    <a:pt x="3" y="3"/>
                    <a:pt x="3" y="3"/>
                  </a:cubicBezTo>
                  <a:lnTo>
                    <a:pt x="2" y="5"/>
                  </a:lnTo>
                  <a:close/>
                </a:path>
              </a:pathLst>
            </a:custGeom>
            <a:solidFill>
              <a:srgbClr val="01010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71" name="Freeform 472">
              <a:extLst>
                <a:ext uri="{FF2B5EF4-FFF2-40B4-BE49-F238E27FC236}">
                  <a16:creationId xmlns:a16="http://schemas.microsoft.com/office/drawing/2014/main" id="{DB770045-3A58-4390-BDBD-E5D18F6B01B3}"/>
                </a:ext>
              </a:extLst>
            </p:cNvPr>
            <p:cNvSpPr>
              <a:spLocks/>
            </p:cNvSpPr>
            <p:nvPr/>
          </p:nvSpPr>
          <p:spPr bwMode="auto">
            <a:xfrm>
              <a:off x="4004163" y="4565817"/>
              <a:ext cx="9467" cy="12623"/>
            </a:xfrm>
            <a:custGeom>
              <a:avLst/>
              <a:gdLst>
                <a:gd name="T0" fmla="*/ 4 w 6"/>
                <a:gd name="T1" fmla="*/ 2 h 8"/>
                <a:gd name="T2" fmla="*/ 2 w 6"/>
                <a:gd name="T3" fmla="*/ 0 h 8"/>
                <a:gd name="T4" fmla="*/ 2 w 6"/>
                <a:gd name="T5" fmla="*/ 0 h 8"/>
                <a:gd name="T6" fmla="*/ 6 w 6"/>
                <a:gd name="T7" fmla="*/ 2 h 8"/>
                <a:gd name="T8" fmla="*/ 6 w 6"/>
                <a:gd name="T9" fmla="*/ 2 h 8"/>
                <a:gd name="T10" fmla="*/ 4 w 6"/>
                <a:gd name="T11" fmla="*/ 2 h 8"/>
                <a:gd name="T12" fmla="*/ 2 w 6"/>
                <a:gd name="T13" fmla="*/ 8 h 8"/>
                <a:gd name="T14" fmla="*/ 0 w 6"/>
                <a:gd name="T15" fmla="*/ 8 h 8"/>
                <a:gd name="T16" fmla="*/ 4 w 6"/>
                <a:gd name="T17" fmla="*/ 2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" h="8">
                  <a:moveTo>
                    <a:pt x="4" y="2"/>
                  </a:moveTo>
                  <a:lnTo>
                    <a:pt x="2" y="0"/>
                  </a:lnTo>
                  <a:lnTo>
                    <a:pt x="2" y="0"/>
                  </a:lnTo>
                  <a:lnTo>
                    <a:pt x="6" y="2"/>
                  </a:lnTo>
                  <a:lnTo>
                    <a:pt x="6" y="2"/>
                  </a:lnTo>
                  <a:lnTo>
                    <a:pt x="4" y="2"/>
                  </a:lnTo>
                  <a:lnTo>
                    <a:pt x="2" y="8"/>
                  </a:lnTo>
                  <a:lnTo>
                    <a:pt x="0" y="8"/>
                  </a:lnTo>
                  <a:lnTo>
                    <a:pt x="4" y="2"/>
                  </a:lnTo>
                  <a:close/>
                </a:path>
              </a:pathLst>
            </a:custGeom>
            <a:solidFill>
              <a:srgbClr val="01010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72" name="Freeform 473">
              <a:extLst>
                <a:ext uri="{FF2B5EF4-FFF2-40B4-BE49-F238E27FC236}">
                  <a16:creationId xmlns:a16="http://schemas.microsoft.com/office/drawing/2014/main" id="{5FBA32D1-F0F5-4CA2-AF55-B0876B3ED653}"/>
                </a:ext>
              </a:extLst>
            </p:cNvPr>
            <p:cNvSpPr>
              <a:spLocks/>
            </p:cNvSpPr>
            <p:nvPr/>
          </p:nvSpPr>
          <p:spPr bwMode="auto">
            <a:xfrm>
              <a:off x="4013630" y="4568973"/>
              <a:ext cx="9467" cy="12623"/>
            </a:xfrm>
            <a:custGeom>
              <a:avLst/>
              <a:gdLst>
                <a:gd name="T0" fmla="*/ 2 w 6"/>
                <a:gd name="T1" fmla="*/ 0 h 8"/>
                <a:gd name="T2" fmla="*/ 2 w 6"/>
                <a:gd name="T3" fmla="*/ 0 h 8"/>
                <a:gd name="T4" fmla="*/ 2 w 6"/>
                <a:gd name="T5" fmla="*/ 4 h 8"/>
                <a:gd name="T6" fmla="*/ 4 w 6"/>
                <a:gd name="T7" fmla="*/ 4 h 8"/>
                <a:gd name="T8" fmla="*/ 6 w 6"/>
                <a:gd name="T9" fmla="*/ 0 h 8"/>
                <a:gd name="T10" fmla="*/ 6 w 6"/>
                <a:gd name="T11" fmla="*/ 2 h 8"/>
                <a:gd name="T12" fmla="*/ 4 w 6"/>
                <a:gd name="T13" fmla="*/ 8 h 8"/>
                <a:gd name="T14" fmla="*/ 4 w 6"/>
                <a:gd name="T15" fmla="*/ 8 h 8"/>
                <a:gd name="T16" fmla="*/ 4 w 6"/>
                <a:gd name="T17" fmla="*/ 4 h 8"/>
                <a:gd name="T18" fmla="*/ 2 w 6"/>
                <a:gd name="T19" fmla="*/ 4 h 8"/>
                <a:gd name="T20" fmla="*/ 0 w 6"/>
                <a:gd name="T21" fmla="*/ 8 h 8"/>
                <a:gd name="T22" fmla="*/ 0 w 6"/>
                <a:gd name="T23" fmla="*/ 8 h 8"/>
                <a:gd name="T24" fmla="*/ 2 w 6"/>
                <a:gd name="T25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6" h="8">
                  <a:moveTo>
                    <a:pt x="2" y="0"/>
                  </a:moveTo>
                  <a:lnTo>
                    <a:pt x="2" y="0"/>
                  </a:lnTo>
                  <a:lnTo>
                    <a:pt x="2" y="4"/>
                  </a:lnTo>
                  <a:lnTo>
                    <a:pt x="4" y="4"/>
                  </a:lnTo>
                  <a:lnTo>
                    <a:pt x="6" y="0"/>
                  </a:lnTo>
                  <a:lnTo>
                    <a:pt x="6" y="2"/>
                  </a:lnTo>
                  <a:lnTo>
                    <a:pt x="4" y="8"/>
                  </a:lnTo>
                  <a:lnTo>
                    <a:pt x="4" y="8"/>
                  </a:lnTo>
                  <a:lnTo>
                    <a:pt x="4" y="4"/>
                  </a:lnTo>
                  <a:lnTo>
                    <a:pt x="2" y="4"/>
                  </a:lnTo>
                  <a:lnTo>
                    <a:pt x="0" y="8"/>
                  </a:lnTo>
                  <a:lnTo>
                    <a:pt x="0" y="8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01010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73" name="Line 474">
              <a:extLst>
                <a:ext uri="{FF2B5EF4-FFF2-40B4-BE49-F238E27FC236}">
                  <a16:creationId xmlns:a16="http://schemas.microsoft.com/office/drawing/2014/main" id="{B85EB86D-DE45-4A0F-993A-D1B8461389D7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038876" y="4444323"/>
              <a:ext cx="0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74" name="Line 475">
              <a:extLst>
                <a:ext uri="{FF2B5EF4-FFF2-40B4-BE49-F238E27FC236}">
                  <a16:creationId xmlns:a16="http://schemas.microsoft.com/office/drawing/2014/main" id="{F35666A9-EC44-4540-BF2D-3D93C729CBD6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038876" y="4444323"/>
              <a:ext cx="0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75" name="Freeform 476">
              <a:extLst>
                <a:ext uri="{FF2B5EF4-FFF2-40B4-BE49-F238E27FC236}">
                  <a16:creationId xmlns:a16="http://schemas.microsoft.com/office/drawing/2014/main" id="{4F47205E-D853-494D-AE74-C8BC3B06534B}"/>
                </a:ext>
              </a:extLst>
            </p:cNvPr>
            <p:cNvSpPr>
              <a:spLocks/>
            </p:cNvSpPr>
            <p:nvPr/>
          </p:nvSpPr>
          <p:spPr bwMode="auto">
            <a:xfrm>
              <a:off x="4086211" y="4319673"/>
              <a:ext cx="3156" cy="3156"/>
            </a:xfrm>
            <a:custGeom>
              <a:avLst/>
              <a:gdLst>
                <a:gd name="T0" fmla="*/ 0 w 1"/>
                <a:gd name="T1" fmla="*/ 1 h 1"/>
                <a:gd name="T2" fmla="*/ 0 w 1"/>
                <a:gd name="T3" fmla="*/ 0 h 1"/>
                <a:gd name="T4" fmla="*/ 1 w 1"/>
                <a:gd name="T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0" y="1"/>
                  </a:moveTo>
                  <a:cubicBezTo>
                    <a:pt x="0" y="1"/>
                    <a:pt x="0" y="0"/>
                    <a:pt x="0" y="0"/>
                  </a:cubicBezTo>
                  <a:cubicBezTo>
                    <a:pt x="1" y="0"/>
                    <a:pt x="1" y="0"/>
                    <a:pt x="1" y="0"/>
                  </a:cubicBezTo>
                </a:path>
              </a:pathLst>
            </a:custGeom>
            <a:noFill/>
            <a:ln w="0" cap="flat">
              <a:solidFill>
                <a:srgbClr val="C1C0C0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76" name="Line 477">
              <a:extLst>
                <a:ext uri="{FF2B5EF4-FFF2-40B4-BE49-F238E27FC236}">
                  <a16:creationId xmlns:a16="http://schemas.microsoft.com/office/drawing/2014/main" id="{645AF028-4E56-48A8-B02D-53C24E990C59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4083055" y="4316518"/>
              <a:ext cx="3156" cy="3156"/>
            </a:xfrm>
            <a:prstGeom prst="line">
              <a:avLst/>
            </a:prstGeom>
            <a:noFill/>
            <a:ln w="0" cap="flat">
              <a:solidFill>
                <a:srgbClr val="C1C0C0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77" name="Freeform 478">
              <a:extLst>
                <a:ext uri="{FF2B5EF4-FFF2-40B4-BE49-F238E27FC236}">
                  <a16:creationId xmlns:a16="http://schemas.microsoft.com/office/drawing/2014/main" id="{862E3427-CBAD-4FEA-AEAE-AE011B9CABE1}"/>
                </a:ext>
              </a:extLst>
            </p:cNvPr>
            <p:cNvSpPr>
              <a:spLocks/>
            </p:cNvSpPr>
            <p:nvPr/>
          </p:nvSpPr>
          <p:spPr bwMode="auto">
            <a:xfrm>
              <a:off x="4083055" y="4316518"/>
              <a:ext cx="3156" cy="3156"/>
            </a:xfrm>
            <a:custGeom>
              <a:avLst/>
              <a:gdLst>
                <a:gd name="T0" fmla="*/ 0 w 1"/>
                <a:gd name="T1" fmla="*/ 1 h 1"/>
                <a:gd name="T2" fmla="*/ 1 w 1"/>
                <a:gd name="T3" fmla="*/ 0 h 1"/>
                <a:gd name="T4" fmla="*/ 1 w 1"/>
                <a:gd name="T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0" y="1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</a:path>
              </a:pathLst>
            </a:custGeom>
            <a:noFill/>
            <a:ln w="0" cap="flat">
              <a:solidFill>
                <a:srgbClr val="C1C0C0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78" name="Line 479">
              <a:extLst>
                <a:ext uri="{FF2B5EF4-FFF2-40B4-BE49-F238E27FC236}">
                  <a16:creationId xmlns:a16="http://schemas.microsoft.com/office/drawing/2014/main" id="{C152B5BD-3881-41CD-933A-7F6620C3EF39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4079899" y="4311784"/>
              <a:ext cx="3156" cy="4734"/>
            </a:xfrm>
            <a:prstGeom prst="line">
              <a:avLst/>
            </a:prstGeom>
            <a:noFill/>
            <a:ln w="0" cap="flat">
              <a:solidFill>
                <a:srgbClr val="C1C0C0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79" name="Freeform 480">
              <a:extLst>
                <a:ext uri="{FF2B5EF4-FFF2-40B4-BE49-F238E27FC236}">
                  <a16:creationId xmlns:a16="http://schemas.microsoft.com/office/drawing/2014/main" id="{9AF5A522-3C58-4679-A6E1-B4570840B400}"/>
                </a:ext>
              </a:extLst>
            </p:cNvPr>
            <p:cNvSpPr>
              <a:spLocks/>
            </p:cNvSpPr>
            <p:nvPr/>
          </p:nvSpPr>
          <p:spPr bwMode="auto">
            <a:xfrm>
              <a:off x="4079899" y="4313362"/>
              <a:ext cx="6311" cy="3156"/>
            </a:xfrm>
            <a:custGeom>
              <a:avLst/>
              <a:gdLst>
                <a:gd name="T0" fmla="*/ 0 w 2"/>
                <a:gd name="T1" fmla="*/ 1 h 1"/>
                <a:gd name="T2" fmla="*/ 1 w 2"/>
                <a:gd name="T3" fmla="*/ 0 h 1"/>
                <a:gd name="T4" fmla="*/ 2 w 2"/>
                <a:gd name="T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1">
                  <a:moveTo>
                    <a:pt x="0" y="1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2" y="0"/>
                  </a:cubicBezTo>
                </a:path>
              </a:pathLst>
            </a:custGeom>
            <a:noFill/>
            <a:ln w="0" cap="flat">
              <a:solidFill>
                <a:srgbClr val="C1C0C0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80" name="Freeform 481">
              <a:extLst>
                <a:ext uri="{FF2B5EF4-FFF2-40B4-BE49-F238E27FC236}">
                  <a16:creationId xmlns:a16="http://schemas.microsoft.com/office/drawing/2014/main" id="{DDDC6E26-7045-496B-A016-94BB94463599}"/>
                </a:ext>
              </a:extLst>
            </p:cNvPr>
            <p:cNvSpPr>
              <a:spLocks/>
            </p:cNvSpPr>
            <p:nvPr/>
          </p:nvSpPr>
          <p:spPr bwMode="auto">
            <a:xfrm>
              <a:off x="4079899" y="4311784"/>
              <a:ext cx="0" cy="1578"/>
            </a:xfrm>
            <a:custGeom>
              <a:avLst/>
              <a:gdLst>
                <a:gd name="T0" fmla="*/ 1 h 1"/>
                <a:gd name="T1" fmla="*/ 1 h 1"/>
                <a:gd name="T2" fmla="*/ 0 h 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1"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0"/>
                    <a:pt x="0" y="0"/>
                  </a:cubicBezTo>
                </a:path>
              </a:pathLst>
            </a:custGeom>
            <a:noFill/>
            <a:ln w="0" cap="flat">
              <a:solidFill>
                <a:srgbClr val="C1C0C0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81" name="Freeform 482">
              <a:extLst>
                <a:ext uri="{FF2B5EF4-FFF2-40B4-BE49-F238E27FC236}">
                  <a16:creationId xmlns:a16="http://schemas.microsoft.com/office/drawing/2014/main" id="{D939E3D2-2D4E-44F6-A560-2BA58398D6B1}"/>
                </a:ext>
              </a:extLst>
            </p:cNvPr>
            <p:cNvSpPr>
              <a:spLocks/>
            </p:cNvSpPr>
            <p:nvPr/>
          </p:nvSpPr>
          <p:spPr bwMode="auto">
            <a:xfrm>
              <a:off x="4176149" y="4431700"/>
              <a:ext cx="6311" cy="0"/>
            </a:xfrm>
            <a:custGeom>
              <a:avLst/>
              <a:gdLst>
                <a:gd name="T0" fmla="*/ 0 w 2"/>
                <a:gd name="T1" fmla="*/ 2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</a:cxnLst>
              <a:rect l="0" t="0" r="r" b="b"/>
              <a:pathLst>
                <a:path w="2">
                  <a:moveTo>
                    <a:pt x="0" y="0"/>
                  </a:moveTo>
                  <a:cubicBezTo>
                    <a:pt x="0" y="0"/>
                    <a:pt x="1" y="0"/>
                    <a:pt x="2" y="0"/>
                  </a:cubicBezTo>
                </a:path>
              </a:pathLst>
            </a:custGeom>
            <a:noFill/>
            <a:ln w="0" cap="flat">
              <a:solidFill>
                <a:srgbClr val="C1C0C0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82" name="Freeform 483">
              <a:extLst>
                <a:ext uri="{FF2B5EF4-FFF2-40B4-BE49-F238E27FC236}">
                  <a16:creationId xmlns:a16="http://schemas.microsoft.com/office/drawing/2014/main" id="{94F9934F-775D-47D6-9782-027774B62C29}"/>
                </a:ext>
              </a:extLst>
            </p:cNvPr>
            <p:cNvSpPr>
              <a:spLocks/>
            </p:cNvSpPr>
            <p:nvPr/>
          </p:nvSpPr>
          <p:spPr bwMode="auto">
            <a:xfrm>
              <a:off x="4172993" y="4428544"/>
              <a:ext cx="6311" cy="0"/>
            </a:xfrm>
            <a:custGeom>
              <a:avLst/>
              <a:gdLst>
                <a:gd name="T0" fmla="*/ 0 w 2"/>
                <a:gd name="T1" fmla="*/ 2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</a:cxnLst>
              <a:rect l="0" t="0" r="r" b="b"/>
              <a:pathLst>
                <a:path w="2">
                  <a:moveTo>
                    <a:pt x="0" y="0"/>
                  </a:moveTo>
                  <a:cubicBezTo>
                    <a:pt x="0" y="0"/>
                    <a:pt x="1" y="0"/>
                    <a:pt x="2" y="0"/>
                  </a:cubicBezTo>
                </a:path>
              </a:pathLst>
            </a:custGeom>
            <a:noFill/>
            <a:ln w="0" cap="flat">
              <a:solidFill>
                <a:srgbClr val="C1C0C0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83" name="Freeform 484">
              <a:extLst>
                <a:ext uri="{FF2B5EF4-FFF2-40B4-BE49-F238E27FC236}">
                  <a16:creationId xmlns:a16="http://schemas.microsoft.com/office/drawing/2014/main" id="{B875D43F-3BC9-41E5-913B-9E397B23A95E}"/>
                </a:ext>
              </a:extLst>
            </p:cNvPr>
            <p:cNvSpPr>
              <a:spLocks/>
            </p:cNvSpPr>
            <p:nvPr/>
          </p:nvSpPr>
          <p:spPr bwMode="auto">
            <a:xfrm>
              <a:off x="4172993" y="4425388"/>
              <a:ext cx="3156" cy="3156"/>
            </a:xfrm>
            <a:custGeom>
              <a:avLst/>
              <a:gdLst>
                <a:gd name="T0" fmla="*/ 0 w 1"/>
                <a:gd name="T1" fmla="*/ 1 h 1"/>
                <a:gd name="T2" fmla="*/ 1 w 1"/>
                <a:gd name="T3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" h="1">
                  <a:moveTo>
                    <a:pt x="0" y="1"/>
                  </a:moveTo>
                  <a:cubicBezTo>
                    <a:pt x="0" y="1"/>
                    <a:pt x="1" y="0"/>
                    <a:pt x="1" y="0"/>
                  </a:cubicBezTo>
                </a:path>
              </a:pathLst>
            </a:custGeom>
            <a:noFill/>
            <a:ln w="0" cap="flat">
              <a:solidFill>
                <a:srgbClr val="C1C0C0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84" name="Freeform 485">
              <a:extLst>
                <a:ext uri="{FF2B5EF4-FFF2-40B4-BE49-F238E27FC236}">
                  <a16:creationId xmlns:a16="http://schemas.microsoft.com/office/drawing/2014/main" id="{E8AEB1F5-212C-44E3-8EF3-A9F882D065CE}"/>
                </a:ext>
              </a:extLst>
            </p:cNvPr>
            <p:cNvSpPr>
              <a:spLocks/>
            </p:cNvSpPr>
            <p:nvPr/>
          </p:nvSpPr>
          <p:spPr bwMode="auto">
            <a:xfrm>
              <a:off x="4172993" y="4422233"/>
              <a:ext cx="3156" cy="6311"/>
            </a:xfrm>
            <a:custGeom>
              <a:avLst/>
              <a:gdLst>
                <a:gd name="T0" fmla="*/ 0 w 1"/>
                <a:gd name="T1" fmla="*/ 2 h 2"/>
                <a:gd name="T2" fmla="*/ 0 w 1"/>
                <a:gd name="T3" fmla="*/ 1 h 2"/>
                <a:gd name="T4" fmla="*/ 1 w 1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2">
                  <a:moveTo>
                    <a:pt x="0" y="2"/>
                  </a:moveTo>
                  <a:cubicBezTo>
                    <a:pt x="0" y="2"/>
                    <a:pt x="0" y="1"/>
                    <a:pt x="0" y="1"/>
                  </a:cubicBezTo>
                  <a:cubicBezTo>
                    <a:pt x="1" y="1"/>
                    <a:pt x="1" y="1"/>
                    <a:pt x="1" y="0"/>
                  </a:cubicBezTo>
                </a:path>
              </a:pathLst>
            </a:custGeom>
            <a:noFill/>
            <a:ln w="0" cap="flat">
              <a:solidFill>
                <a:srgbClr val="C1C0C0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85" name="Freeform 486">
              <a:extLst>
                <a:ext uri="{FF2B5EF4-FFF2-40B4-BE49-F238E27FC236}">
                  <a16:creationId xmlns:a16="http://schemas.microsoft.com/office/drawing/2014/main" id="{11445F9E-B44A-4430-8664-1075AF4309E9}"/>
                </a:ext>
              </a:extLst>
            </p:cNvPr>
            <p:cNvSpPr>
              <a:spLocks/>
            </p:cNvSpPr>
            <p:nvPr/>
          </p:nvSpPr>
          <p:spPr bwMode="auto">
            <a:xfrm>
              <a:off x="4169837" y="4422233"/>
              <a:ext cx="3156" cy="3156"/>
            </a:xfrm>
            <a:custGeom>
              <a:avLst/>
              <a:gdLst>
                <a:gd name="T0" fmla="*/ 0 w 1"/>
                <a:gd name="T1" fmla="*/ 1 h 1"/>
                <a:gd name="T2" fmla="*/ 1 w 1"/>
                <a:gd name="T3" fmla="*/ 0 h 1"/>
                <a:gd name="T4" fmla="*/ 1 w 1"/>
                <a:gd name="T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0" y="1"/>
                  </a:moveTo>
                  <a:cubicBezTo>
                    <a:pt x="0" y="1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</a:path>
              </a:pathLst>
            </a:custGeom>
            <a:noFill/>
            <a:ln w="0" cap="flat">
              <a:solidFill>
                <a:srgbClr val="C1C0C0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86" name="Freeform 487">
              <a:extLst>
                <a:ext uri="{FF2B5EF4-FFF2-40B4-BE49-F238E27FC236}">
                  <a16:creationId xmlns:a16="http://schemas.microsoft.com/office/drawing/2014/main" id="{52C5DD20-01FE-45C6-B46B-61CBDE06964F}"/>
                </a:ext>
              </a:extLst>
            </p:cNvPr>
            <p:cNvSpPr>
              <a:spLocks/>
            </p:cNvSpPr>
            <p:nvPr/>
          </p:nvSpPr>
          <p:spPr bwMode="auto">
            <a:xfrm>
              <a:off x="4169837" y="4420655"/>
              <a:ext cx="3156" cy="1578"/>
            </a:xfrm>
            <a:custGeom>
              <a:avLst/>
              <a:gdLst>
                <a:gd name="T0" fmla="*/ 0 w 1"/>
                <a:gd name="T1" fmla="*/ 1 h 1"/>
                <a:gd name="T2" fmla="*/ 1 w 1"/>
                <a:gd name="T3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" h="1">
                  <a:moveTo>
                    <a:pt x="0" y="1"/>
                  </a:moveTo>
                  <a:cubicBezTo>
                    <a:pt x="0" y="1"/>
                    <a:pt x="1" y="0"/>
                    <a:pt x="1" y="0"/>
                  </a:cubicBezTo>
                </a:path>
              </a:pathLst>
            </a:custGeom>
            <a:noFill/>
            <a:ln w="0" cap="flat">
              <a:solidFill>
                <a:srgbClr val="C1C0C0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87" name="Freeform 488">
              <a:extLst>
                <a:ext uri="{FF2B5EF4-FFF2-40B4-BE49-F238E27FC236}">
                  <a16:creationId xmlns:a16="http://schemas.microsoft.com/office/drawing/2014/main" id="{51A098E4-D858-471A-B9AF-8502A393A478}"/>
                </a:ext>
              </a:extLst>
            </p:cNvPr>
            <p:cNvSpPr>
              <a:spLocks/>
            </p:cNvSpPr>
            <p:nvPr/>
          </p:nvSpPr>
          <p:spPr bwMode="auto">
            <a:xfrm>
              <a:off x="4070432" y="4313362"/>
              <a:ext cx="18934" cy="15778"/>
            </a:xfrm>
            <a:custGeom>
              <a:avLst/>
              <a:gdLst>
                <a:gd name="T0" fmla="*/ 0 w 6"/>
                <a:gd name="T1" fmla="*/ 4 h 5"/>
                <a:gd name="T2" fmla="*/ 1 w 6"/>
                <a:gd name="T3" fmla="*/ 1 h 5"/>
                <a:gd name="T4" fmla="*/ 3 w 6"/>
                <a:gd name="T5" fmla="*/ 0 h 5"/>
                <a:gd name="T6" fmla="*/ 6 w 6"/>
                <a:gd name="T7" fmla="*/ 4 h 5"/>
                <a:gd name="T8" fmla="*/ 1 w 6"/>
                <a:gd name="T9" fmla="*/ 5 h 5"/>
                <a:gd name="T10" fmla="*/ 0 w 6"/>
                <a:gd name="T11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" h="5">
                  <a:moveTo>
                    <a:pt x="0" y="4"/>
                  </a:moveTo>
                  <a:cubicBezTo>
                    <a:pt x="0" y="4"/>
                    <a:pt x="0" y="2"/>
                    <a:pt x="1" y="1"/>
                  </a:cubicBezTo>
                  <a:cubicBezTo>
                    <a:pt x="2" y="0"/>
                    <a:pt x="3" y="0"/>
                    <a:pt x="3" y="0"/>
                  </a:cubicBezTo>
                  <a:cubicBezTo>
                    <a:pt x="6" y="4"/>
                    <a:pt x="6" y="4"/>
                    <a:pt x="6" y="4"/>
                  </a:cubicBezTo>
                  <a:cubicBezTo>
                    <a:pt x="1" y="5"/>
                    <a:pt x="1" y="5"/>
                    <a:pt x="1" y="5"/>
                  </a:cubicBezTo>
                  <a:lnTo>
                    <a:pt x="0" y="4"/>
                  </a:lnTo>
                  <a:close/>
                </a:path>
              </a:pathLst>
            </a:custGeom>
            <a:solidFill>
              <a:srgbClr val="C1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88" name="Freeform 489">
              <a:extLst>
                <a:ext uri="{FF2B5EF4-FFF2-40B4-BE49-F238E27FC236}">
                  <a16:creationId xmlns:a16="http://schemas.microsoft.com/office/drawing/2014/main" id="{7ECF68D8-4764-444F-A368-E80CE9BC3952}"/>
                </a:ext>
              </a:extLst>
            </p:cNvPr>
            <p:cNvSpPr>
              <a:spLocks/>
            </p:cNvSpPr>
            <p:nvPr/>
          </p:nvSpPr>
          <p:spPr bwMode="auto">
            <a:xfrm>
              <a:off x="4073588" y="4316518"/>
              <a:ext cx="39447" cy="31557"/>
            </a:xfrm>
            <a:custGeom>
              <a:avLst/>
              <a:gdLst>
                <a:gd name="T0" fmla="*/ 11 w 13"/>
                <a:gd name="T1" fmla="*/ 1 h 10"/>
                <a:gd name="T2" fmla="*/ 0 w 13"/>
                <a:gd name="T3" fmla="*/ 3 h 10"/>
                <a:gd name="T4" fmla="*/ 5 w 13"/>
                <a:gd name="T5" fmla="*/ 10 h 10"/>
                <a:gd name="T6" fmla="*/ 13 w 13"/>
                <a:gd name="T7" fmla="*/ 8 h 10"/>
                <a:gd name="T8" fmla="*/ 11 w 13"/>
                <a:gd name="T9" fmla="*/ 1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0">
                  <a:moveTo>
                    <a:pt x="11" y="1"/>
                  </a:moveTo>
                  <a:cubicBezTo>
                    <a:pt x="10" y="0"/>
                    <a:pt x="1" y="5"/>
                    <a:pt x="0" y="3"/>
                  </a:cubicBezTo>
                  <a:cubicBezTo>
                    <a:pt x="5" y="10"/>
                    <a:pt x="5" y="10"/>
                    <a:pt x="5" y="10"/>
                  </a:cubicBezTo>
                  <a:cubicBezTo>
                    <a:pt x="5" y="10"/>
                    <a:pt x="11" y="7"/>
                    <a:pt x="13" y="8"/>
                  </a:cubicBezTo>
                  <a:lnTo>
                    <a:pt x="11" y="1"/>
                  </a:lnTo>
                  <a:close/>
                </a:path>
              </a:pathLst>
            </a:custGeom>
            <a:solidFill>
              <a:srgbClr val="8180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89" name="Freeform 490">
              <a:extLst>
                <a:ext uri="{FF2B5EF4-FFF2-40B4-BE49-F238E27FC236}">
                  <a16:creationId xmlns:a16="http://schemas.microsoft.com/office/drawing/2014/main" id="{74EE9FF9-9616-4DEB-B538-1E7C479A64B9}"/>
                </a:ext>
              </a:extLst>
            </p:cNvPr>
            <p:cNvSpPr>
              <a:spLocks/>
            </p:cNvSpPr>
            <p:nvPr/>
          </p:nvSpPr>
          <p:spPr bwMode="auto">
            <a:xfrm>
              <a:off x="4160370" y="4420655"/>
              <a:ext cx="18934" cy="20512"/>
            </a:xfrm>
            <a:custGeom>
              <a:avLst/>
              <a:gdLst>
                <a:gd name="T0" fmla="*/ 1 w 6"/>
                <a:gd name="T1" fmla="*/ 6 h 7"/>
                <a:gd name="T2" fmla="*/ 4 w 6"/>
                <a:gd name="T3" fmla="*/ 6 h 7"/>
                <a:gd name="T4" fmla="*/ 6 w 6"/>
                <a:gd name="T5" fmla="*/ 5 h 7"/>
                <a:gd name="T6" fmla="*/ 2 w 6"/>
                <a:gd name="T7" fmla="*/ 0 h 7"/>
                <a:gd name="T8" fmla="*/ 0 w 6"/>
                <a:gd name="T9" fmla="*/ 5 h 7"/>
                <a:gd name="T10" fmla="*/ 1 w 6"/>
                <a:gd name="T11" fmla="*/ 6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" h="7">
                  <a:moveTo>
                    <a:pt x="1" y="6"/>
                  </a:moveTo>
                  <a:cubicBezTo>
                    <a:pt x="2" y="7"/>
                    <a:pt x="3" y="7"/>
                    <a:pt x="4" y="6"/>
                  </a:cubicBezTo>
                  <a:cubicBezTo>
                    <a:pt x="5" y="5"/>
                    <a:pt x="6" y="5"/>
                    <a:pt x="6" y="5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0" y="5"/>
                    <a:pt x="0" y="5"/>
                    <a:pt x="0" y="5"/>
                  </a:cubicBezTo>
                  <a:lnTo>
                    <a:pt x="1" y="6"/>
                  </a:lnTo>
                  <a:close/>
                </a:path>
              </a:pathLst>
            </a:custGeom>
            <a:solidFill>
              <a:srgbClr val="C1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90" name="Freeform 491">
              <a:extLst>
                <a:ext uri="{FF2B5EF4-FFF2-40B4-BE49-F238E27FC236}">
                  <a16:creationId xmlns:a16="http://schemas.microsoft.com/office/drawing/2014/main" id="{E04076EA-E4B0-43A9-B066-40C465E2183E}"/>
                </a:ext>
              </a:extLst>
            </p:cNvPr>
            <p:cNvSpPr>
              <a:spLocks/>
            </p:cNvSpPr>
            <p:nvPr/>
          </p:nvSpPr>
          <p:spPr bwMode="auto">
            <a:xfrm>
              <a:off x="4147747" y="4395410"/>
              <a:ext cx="31557" cy="42602"/>
            </a:xfrm>
            <a:custGeom>
              <a:avLst/>
              <a:gdLst>
                <a:gd name="T0" fmla="*/ 9 w 10"/>
                <a:gd name="T1" fmla="*/ 3 h 14"/>
                <a:gd name="T2" fmla="*/ 5 w 10"/>
                <a:gd name="T3" fmla="*/ 14 h 14"/>
                <a:gd name="T4" fmla="*/ 0 w 10"/>
                <a:gd name="T5" fmla="*/ 7 h 14"/>
                <a:gd name="T6" fmla="*/ 3 w 10"/>
                <a:gd name="T7" fmla="*/ 0 h 14"/>
                <a:gd name="T8" fmla="*/ 9 w 10"/>
                <a:gd name="T9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14">
                  <a:moveTo>
                    <a:pt x="9" y="3"/>
                  </a:moveTo>
                  <a:cubicBezTo>
                    <a:pt x="10" y="5"/>
                    <a:pt x="4" y="12"/>
                    <a:pt x="5" y="14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7"/>
                    <a:pt x="3" y="2"/>
                    <a:pt x="3" y="0"/>
                  </a:cubicBezTo>
                  <a:lnTo>
                    <a:pt x="9" y="3"/>
                  </a:lnTo>
                  <a:close/>
                </a:path>
              </a:pathLst>
            </a:custGeom>
            <a:solidFill>
              <a:srgbClr val="8180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91" name="Freeform 492">
              <a:extLst>
                <a:ext uri="{FF2B5EF4-FFF2-40B4-BE49-F238E27FC236}">
                  <a16:creationId xmlns:a16="http://schemas.microsoft.com/office/drawing/2014/main" id="{23BBEC9C-561D-4250-8519-6449E070CBA5}"/>
                </a:ext>
              </a:extLst>
            </p:cNvPr>
            <p:cNvSpPr>
              <a:spLocks/>
            </p:cNvSpPr>
            <p:nvPr/>
          </p:nvSpPr>
          <p:spPr bwMode="auto">
            <a:xfrm>
              <a:off x="4095678" y="4319673"/>
              <a:ext cx="80471" cy="91515"/>
            </a:xfrm>
            <a:custGeom>
              <a:avLst/>
              <a:gdLst>
                <a:gd name="T0" fmla="*/ 15 w 26"/>
                <a:gd name="T1" fmla="*/ 14 h 29"/>
                <a:gd name="T2" fmla="*/ 15 w 26"/>
                <a:gd name="T3" fmla="*/ 14 h 29"/>
                <a:gd name="T4" fmla="*/ 4 w 26"/>
                <a:gd name="T5" fmla="*/ 0 h 29"/>
                <a:gd name="T6" fmla="*/ 0 w 26"/>
                <a:gd name="T7" fmla="*/ 11 h 29"/>
                <a:gd name="T8" fmla="*/ 2 w 26"/>
                <a:gd name="T9" fmla="*/ 13 h 29"/>
                <a:gd name="T10" fmla="*/ 2 w 26"/>
                <a:gd name="T11" fmla="*/ 12 h 29"/>
                <a:gd name="T12" fmla="*/ 9 w 26"/>
                <a:gd name="T13" fmla="*/ 19 h 29"/>
                <a:gd name="T14" fmla="*/ 14 w 26"/>
                <a:gd name="T15" fmla="*/ 27 h 29"/>
                <a:gd name="T16" fmla="*/ 13 w 26"/>
                <a:gd name="T17" fmla="*/ 27 h 29"/>
                <a:gd name="T18" fmla="*/ 15 w 26"/>
                <a:gd name="T19" fmla="*/ 29 h 29"/>
                <a:gd name="T20" fmla="*/ 26 w 26"/>
                <a:gd name="T21" fmla="*/ 27 h 29"/>
                <a:gd name="T22" fmla="*/ 15 w 26"/>
                <a:gd name="T23" fmla="*/ 14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6" h="29">
                  <a:moveTo>
                    <a:pt x="15" y="14"/>
                  </a:moveTo>
                  <a:cubicBezTo>
                    <a:pt x="15" y="14"/>
                    <a:pt x="15" y="14"/>
                    <a:pt x="15" y="14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5" y="2"/>
                    <a:pt x="0" y="11"/>
                    <a:pt x="0" y="11"/>
                  </a:cubicBezTo>
                  <a:cubicBezTo>
                    <a:pt x="2" y="13"/>
                    <a:pt x="2" y="13"/>
                    <a:pt x="2" y="13"/>
                  </a:cubicBezTo>
                  <a:cubicBezTo>
                    <a:pt x="2" y="12"/>
                    <a:pt x="2" y="12"/>
                    <a:pt x="2" y="12"/>
                  </a:cubicBezTo>
                  <a:cubicBezTo>
                    <a:pt x="2" y="12"/>
                    <a:pt x="6" y="15"/>
                    <a:pt x="9" y="19"/>
                  </a:cubicBezTo>
                  <a:cubicBezTo>
                    <a:pt x="12" y="22"/>
                    <a:pt x="14" y="27"/>
                    <a:pt x="14" y="27"/>
                  </a:cubicBezTo>
                  <a:cubicBezTo>
                    <a:pt x="13" y="27"/>
                    <a:pt x="13" y="27"/>
                    <a:pt x="13" y="27"/>
                  </a:cubicBezTo>
                  <a:cubicBezTo>
                    <a:pt x="15" y="29"/>
                    <a:pt x="15" y="29"/>
                    <a:pt x="15" y="29"/>
                  </a:cubicBezTo>
                  <a:cubicBezTo>
                    <a:pt x="15" y="29"/>
                    <a:pt x="25" y="26"/>
                    <a:pt x="26" y="27"/>
                  </a:cubicBezTo>
                  <a:lnTo>
                    <a:pt x="15" y="14"/>
                  </a:lnTo>
                  <a:close/>
                </a:path>
              </a:pathLst>
            </a:custGeom>
            <a:solidFill>
              <a:srgbClr val="D3D3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92" name="Freeform 493">
              <a:extLst>
                <a:ext uri="{FF2B5EF4-FFF2-40B4-BE49-F238E27FC236}">
                  <a16:creationId xmlns:a16="http://schemas.microsoft.com/office/drawing/2014/main" id="{33999D8F-966A-4443-AA23-EEC56CEC0E3D}"/>
                </a:ext>
              </a:extLst>
            </p:cNvPr>
            <p:cNvSpPr>
              <a:spLocks/>
            </p:cNvSpPr>
            <p:nvPr/>
          </p:nvSpPr>
          <p:spPr bwMode="auto">
            <a:xfrm>
              <a:off x="4083055" y="4322829"/>
              <a:ext cx="93093" cy="102560"/>
            </a:xfrm>
            <a:custGeom>
              <a:avLst/>
              <a:gdLst>
                <a:gd name="T0" fmla="*/ 24 w 30"/>
                <a:gd name="T1" fmla="*/ 8 h 33"/>
                <a:gd name="T2" fmla="*/ 0 w 30"/>
                <a:gd name="T3" fmla="*/ 4 h 33"/>
                <a:gd name="T4" fmla="*/ 14 w 30"/>
                <a:gd name="T5" fmla="*/ 17 h 33"/>
                <a:gd name="T6" fmla="*/ 25 w 30"/>
                <a:gd name="T7" fmla="*/ 33 h 33"/>
                <a:gd name="T8" fmla="*/ 24 w 30"/>
                <a:gd name="T9" fmla="*/ 8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" h="33">
                  <a:moveTo>
                    <a:pt x="24" y="8"/>
                  </a:moveTo>
                  <a:cubicBezTo>
                    <a:pt x="11" y="0"/>
                    <a:pt x="0" y="4"/>
                    <a:pt x="0" y="4"/>
                  </a:cubicBezTo>
                  <a:cubicBezTo>
                    <a:pt x="0" y="4"/>
                    <a:pt x="6" y="8"/>
                    <a:pt x="14" y="17"/>
                  </a:cubicBezTo>
                  <a:cubicBezTo>
                    <a:pt x="22" y="26"/>
                    <a:pt x="25" y="33"/>
                    <a:pt x="25" y="33"/>
                  </a:cubicBezTo>
                  <a:cubicBezTo>
                    <a:pt x="25" y="33"/>
                    <a:pt x="30" y="23"/>
                    <a:pt x="24" y="8"/>
                  </a:cubicBezTo>
                </a:path>
              </a:pathLst>
            </a:custGeom>
            <a:solidFill>
              <a:srgbClr val="D9CE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93" name="Freeform 494">
              <a:extLst>
                <a:ext uri="{FF2B5EF4-FFF2-40B4-BE49-F238E27FC236}">
                  <a16:creationId xmlns:a16="http://schemas.microsoft.com/office/drawing/2014/main" id="{F7813961-A0A0-474C-86D7-729AEE42D6A7}"/>
                </a:ext>
              </a:extLst>
            </p:cNvPr>
            <p:cNvSpPr>
              <a:spLocks/>
            </p:cNvSpPr>
            <p:nvPr/>
          </p:nvSpPr>
          <p:spPr bwMode="auto">
            <a:xfrm>
              <a:off x="4095678" y="4335452"/>
              <a:ext cx="45758" cy="28401"/>
            </a:xfrm>
            <a:custGeom>
              <a:avLst/>
              <a:gdLst>
                <a:gd name="T0" fmla="*/ 15 w 15"/>
                <a:gd name="T1" fmla="*/ 4 h 9"/>
                <a:gd name="T2" fmla="*/ 0 w 15"/>
                <a:gd name="T3" fmla="*/ 1 h 9"/>
                <a:gd name="T4" fmla="*/ 9 w 15"/>
                <a:gd name="T5" fmla="*/ 9 h 9"/>
                <a:gd name="T6" fmla="*/ 15 w 15"/>
                <a:gd name="T7" fmla="*/ 4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5" h="9">
                  <a:moveTo>
                    <a:pt x="15" y="4"/>
                  </a:moveTo>
                  <a:cubicBezTo>
                    <a:pt x="5" y="0"/>
                    <a:pt x="0" y="1"/>
                    <a:pt x="0" y="1"/>
                  </a:cubicBezTo>
                  <a:cubicBezTo>
                    <a:pt x="0" y="1"/>
                    <a:pt x="5" y="4"/>
                    <a:pt x="9" y="9"/>
                  </a:cubicBezTo>
                  <a:lnTo>
                    <a:pt x="15" y="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94" name="Freeform 495">
              <a:extLst>
                <a:ext uri="{FF2B5EF4-FFF2-40B4-BE49-F238E27FC236}">
                  <a16:creationId xmlns:a16="http://schemas.microsoft.com/office/drawing/2014/main" id="{33B4CF60-704F-4C98-B31A-AB9034CA8A69}"/>
                </a:ext>
              </a:extLst>
            </p:cNvPr>
            <p:cNvSpPr>
              <a:spLocks/>
            </p:cNvSpPr>
            <p:nvPr/>
          </p:nvSpPr>
          <p:spPr bwMode="auto">
            <a:xfrm>
              <a:off x="4138280" y="4363853"/>
              <a:ext cx="25246" cy="50491"/>
            </a:xfrm>
            <a:custGeom>
              <a:avLst/>
              <a:gdLst>
                <a:gd name="T0" fmla="*/ 6 w 8"/>
                <a:gd name="T1" fmla="*/ 0 h 16"/>
                <a:gd name="T2" fmla="*/ 6 w 8"/>
                <a:gd name="T3" fmla="*/ 16 h 16"/>
                <a:gd name="T4" fmla="*/ 0 w 8"/>
                <a:gd name="T5" fmla="*/ 6 h 16"/>
                <a:gd name="T6" fmla="*/ 6 w 8"/>
                <a:gd name="T7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6">
                  <a:moveTo>
                    <a:pt x="6" y="0"/>
                  </a:moveTo>
                  <a:cubicBezTo>
                    <a:pt x="8" y="11"/>
                    <a:pt x="6" y="16"/>
                    <a:pt x="6" y="16"/>
                  </a:cubicBezTo>
                  <a:cubicBezTo>
                    <a:pt x="6" y="16"/>
                    <a:pt x="4" y="10"/>
                    <a:pt x="0" y="6"/>
                  </a:cubicBezTo>
                  <a:lnTo>
                    <a:pt x="6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95" name="Freeform 496">
              <a:extLst>
                <a:ext uri="{FF2B5EF4-FFF2-40B4-BE49-F238E27FC236}">
                  <a16:creationId xmlns:a16="http://schemas.microsoft.com/office/drawing/2014/main" id="{95D5D3E0-CD8F-4C0D-AB47-15A40AD49939}"/>
                </a:ext>
              </a:extLst>
            </p:cNvPr>
            <p:cNvSpPr>
              <a:spLocks/>
            </p:cNvSpPr>
            <p:nvPr/>
          </p:nvSpPr>
          <p:spPr bwMode="auto">
            <a:xfrm>
              <a:off x="4135125" y="4351230"/>
              <a:ext cx="18934" cy="18934"/>
            </a:xfrm>
            <a:custGeom>
              <a:avLst/>
              <a:gdLst>
                <a:gd name="T0" fmla="*/ 10 w 12"/>
                <a:gd name="T1" fmla="*/ 8 h 12"/>
                <a:gd name="T2" fmla="*/ 8 w 12"/>
                <a:gd name="T3" fmla="*/ 6 h 12"/>
                <a:gd name="T4" fmla="*/ 12 w 12"/>
                <a:gd name="T5" fmla="*/ 2 h 12"/>
                <a:gd name="T6" fmla="*/ 10 w 12"/>
                <a:gd name="T7" fmla="*/ 0 h 12"/>
                <a:gd name="T8" fmla="*/ 8 w 12"/>
                <a:gd name="T9" fmla="*/ 4 h 12"/>
                <a:gd name="T10" fmla="*/ 4 w 12"/>
                <a:gd name="T11" fmla="*/ 0 h 12"/>
                <a:gd name="T12" fmla="*/ 4 w 12"/>
                <a:gd name="T13" fmla="*/ 2 h 12"/>
                <a:gd name="T14" fmla="*/ 6 w 12"/>
                <a:gd name="T15" fmla="*/ 4 h 12"/>
                <a:gd name="T16" fmla="*/ 0 w 12"/>
                <a:gd name="T17" fmla="*/ 10 h 12"/>
                <a:gd name="T18" fmla="*/ 0 w 12"/>
                <a:gd name="T19" fmla="*/ 12 h 12"/>
                <a:gd name="T20" fmla="*/ 6 w 12"/>
                <a:gd name="T21" fmla="*/ 6 h 12"/>
                <a:gd name="T22" fmla="*/ 10 w 12"/>
                <a:gd name="T23" fmla="*/ 10 h 12"/>
                <a:gd name="T24" fmla="*/ 10 w 12"/>
                <a:gd name="T25" fmla="*/ 8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2" h="12">
                  <a:moveTo>
                    <a:pt x="10" y="8"/>
                  </a:moveTo>
                  <a:lnTo>
                    <a:pt x="8" y="6"/>
                  </a:lnTo>
                  <a:lnTo>
                    <a:pt x="12" y="2"/>
                  </a:lnTo>
                  <a:lnTo>
                    <a:pt x="10" y="0"/>
                  </a:lnTo>
                  <a:lnTo>
                    <a:pt x="8" y="4"/>
                  </a:lnTo>
                  <a:lnTo>
                    <a:pt x="4" y="0"/>
                  </a:lnTo>
                  <a:lnTo>
                    <a:pt x="4" y="2"/>
                  </a:lnTo>
                  <a:lnTo>
                    <a:pt x="6" y="4"/>
                  </a:lnTo>
                  <a:lnTo>
                    <a:pt x="0" y="10"/>
                  </a:lnTo>
                  <a:lnTo>
                    <a:pt x="0" y="12"/>
                  </a:lnTo>
                  <a:lnTo>
                    <a:pt x="6" y="6"/>
                  </a:lnTo>
                  <a:lnTo>
                    <a:pt x="10" y="10"/>
                  </a:lnTo>
                  <a:lnTo>
                    <a:pt x="10" y="8"/>
                  </a:lnTo>
                  <a:close/>
                </a:path>
              </a:pathLst>
            </a:custGeom>
            <a:solidFill>
              <a:srgbClr val="01010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96" name="Freeform 497">
              <a:extLst>
                <a:ext uri="{FF2B5EF4-FFF2-40B4-BE49-F238E27FC236}">
                  <a16:creationId xmlns:a16="http://schemas.microsoft.com/office/drawing/2014/main" id="{765D744F-C5BA-4F87-BCDD-CB459E8C5AE5}"/>
                </a:ext>
              </a:extLst>
            </p:cNvPr>
            <p:cNvSpPr>
              <a:spLocks/>
            </p:cNvSpPr>
            <p:nvPr/>
          </p:nvSpPr>
          <p:spPr bwMode="auto">
            <a:xfrm>
              <a:off x="3993118" y="2490950"/>
              <a:ext cx="93093" cy="112027"/>
            </a:xfrm>
            <a:custGeom>
              <a:avLst/>
              <a:gdLst>
                <a:gd name="T0" fmla="*/ 5 w 30"/>
                <a:gd name="T1" fmla="*/ 0 h 36"/>
                <a:gd name="T2" fmla="*/ 14 w 30"/>
                <a:gd name="T3" fmla="*/ 34 h 36"/>
                <a:gd name="T4" fmla="*/ 17 w 30"/>
                <a:gd name="T5" fmla="*/ 36 h 36"/>
                <a:gd name="T6" fmla="*/ 30 w 30"/>
                <a:gd name="T7" fmla="*/ 17 h 36"/>
                <a:gd name="T8" fmla="*/ 5 w 30"/>
                <a:gd name="T9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" h="36">
                  <a:moveTo>
                    <a:pt x="5" y="0"/>
                  </a:moveTo>
                  <a:cubicBezTo>
                    <a:pt x="4" y="1"/>
                    <a:pt x="0" y="25"/>
                    <a:pt x="14" y="34"/>
                  </a:cubicBezTo>
                  <a:cubicBezTo>
                    <a:pt x="17" y="36"/>
                    <a:pt x="17" y="36"/>
                    <a:pt x="17" y="36"/>
                  </a:cubicBezTo>
                  <a:cubicBezTo>
                    <a:pt x="30" y="17"/>
                    <a:pt x="30" y="17"/>
                    <a:pt x="30" y="17"/>
                  </a:cubicBezTo>
                  <a:lnTo>
                    <a:pt x="5" y="0"/>
                  </a:lnTo>
                  <a:close/>
                </a:path>
              </a:pathLst>
            </a:custGeom>
            <a:solidFill>
              <a:srgbClr val="D3D3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97" name="Freeform 498">
              <a:extLst>
                <a:ext uri="{FF2B5EF4-FFF2-40B4-BE49-F238E27FC236}">
                  <a16:creationId xmlns:a16="http://schemas.microsoft.com/office/drawing/2014/main" id="{D17775EA-61B5-46FD-9A35-8232C70A11CE}"/>
                </a:ext>
              </a:extLst>
            </p:cNvPr>
            <p:cNvSpPr>
              <a:spLocks/>
            </p:cNvSpPr>
            <p:nvPr/>
          </p:nvSpPr>
          <p:spPr bwMode="auto">
            <a:xfrm>
              <a:off x="4007319" y="2446771"/>
              <a:ext cx="168830" cy="127806"/>
            </a:xfrm>
            <a:custGeom>
              <a:avLst/>
              <a:gdLst>
                <a:gd name="T0" fmla="*/ 35 w 54"/>
                <a:gd name="T1" fmla="*/ 9 h 41"/>
                <a:gd name="T2" fmla="*/ 0 w 54"/>
                <a:gd name="T3" fmla="*/ 14 h 41"/>
                <a:gd name="T4" fmla="*/ 41 w 54"/>
                <a:gd name="T5" fmla="*/ 41 h 41"/>
                <a:gd name="T6" fmla="*/ 54 w 54"/>
                <a:gd name="T7" fmla="*/ 21 h 41"/>
                <a:gd name="T8" fmla="*/ 35 w 54"/>
                <a:gd name="T9" fmla="*/ 9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" h="41">
                  <a:moveTo>
                    <a:pt x="35" y="9"/>
                  </a:moveTo>
                  <a:cubicBezTo>
                    <a:pt x="21" y="0"/>
                    <a:pt x="1" y="13"/>
                    <a:pt x="0" y="14"/>
                  </a:cubicBezTo>
                  <a:cubicBezTo>
                    <a:pt x="41" y="41"/>
                    <a:pt x="41" y="41"/>
                    <a:pt x="41" y="41"/>
                  </a:cubicBezTo>
                  <a:cubicBezTo>
                    <a:pt x="54" y="21"/>
                    <a:pt x="54" y="21"/>
                    <a:pt x="54" y="21"/>
                  </a:cubicBezTo>
                  <a:lnTo>
                    <a:pt x="35" y="9"/>
                  </a:lnTo>
                  <a:close/>
                </a:path>
              </a:pathLst>
            </a:custGeom>
            <a:solidFill>
              <a:srgbClr val="2A4A9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98" name="Freeform 499">
              <a:extLst>
                <a:ext uri="{FF2B5EF4-FFF2-40B4-BE49-F238E27FC236}">
                  <a16:creationId xmlns:a16="http://schemas.microsoft.com/office/drawing/2014/main" id="{FB07E13E-FC82-4C04-A5FF-2CC2ABFAADA1}"/>
                </a:ext>
              </a:extLst>
            </p:cNvPr>
            <p:cNvSpPr>
              <a:spLocks/>
            </p:cNvSpPr>
            <p:nvPr/>
          </p:nvSpPr>
          <p:spPr bwMode="auto">
            <a:xfrm>
              <a:off x="4045187" y="2543020"/>
              <a:ext cx="89938" cy="94671"/>
            </a:xfrm>
            <a:custGeom>
              <a:avLst/>
              <a:gdLst>
                <a:gd name="T0" fmla="*/ 26 w 57"/>
                <a:gd name="T1" fmla="*/ 0 h 60"/>
                <a:gd name="T2" fmla="*/ 0 w 57"/>
                <a:gd name="T3" fmla="*/ 38 h 60"/>
                <a:gd name="T4" fmla="*/ 32 w 57"/>
                <a:gd name="T5" fmla="*/ 60 h 60"/>
                <a:gd name="T6" fmla="*/ 57 w 57"/>
                <a:gd name="T7" fmla="*/ 20 h 60"/>
                <a:gd name="T8" fmla="*/ 26 w 57"/>
                <a:gd name="T9" fmla="*/ 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7" h="60">
                  <a:moveTo>
                    <a:pt x="26" y="0"/>
                  </a:moveTo>
                  <a:lnTo>
                    <a:pt x="0" y="38"/>
                  </a:lnTo>
                  <a:lnTo>
                    <a:pt x="32" y="60"/>
                  </a:lnTo>
                  <a:lnTo>
                    <a:pt x="57" y="20"/>
                  </a:lnTo>
                  <a:lnTo>
                    <a:pt x="26" y="0"/>
                  </a:lnTo>
                  <a:close/>
                </a:path>
              </a:pathLst>
            </a:custGeom>
            <a:solidFill>
              <a:srgbClr val="B62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99" name="Freeform 500">
              <a:extLst>
                <a:ext uri="{FF2B5EF4-FFF2-40B4-BE49-F238E27FC236}">
                  <a16:creationId xmlns:a16="http://schemas.microsoft.com/office/drawing/2014/main" id="{3BC42BD1-C85C-4B34-9809-22A1B11E2392}"/>
                </a:ext>
              </a:extLst>
            </p:cNvPr>
            <p:cNvSpPr>
              <a:spLocks/>
            </p:cNvSpPr>
            <p:nvPr/>
          </p:nvSpPr>
          <p:spPr bwMode="auto">
            <a:xfrm>
              <a:off x="4051498" y="2543020"/>
              <a:ext cx="58381" cy="78892"/>
            </a:xfrm>
            <a:custGeom>
              <a:avLst/>
              <a:gdLst>
                <a:gd name="T0" fmla="*/ 7 w 19"/>
                <a:gd name="T1" fmla="*/ 24 h 25"/>
                <a:gd name="T2" fmla="*/ 8 w 19"/>
                <a:gd name="T3" fmla="*/ 22 h 25"/>
                <a:gd name="T4" fmla="*/ 10 w 19"/>
                <a:gd name="T5" fmla="*/ 20 h 25"/>
                <a:gd name="T6" fmla="*/ 10 w 19"/>
                <a:gd name="T7" fmla="*/ 18 h 25"/>
                <a:gd name="T8" fmla="*/ 12 w 19"/>
                <a:gd name="T9" fmla="*/ 17 h 25"/>
                <a:gd name="T10" fmla="*/ 12 w 19"/>
                <a:gd name="T11" fmla="*/ 15 h 25"/>
                <a:gd name="T12" fmla="*/ 14 w 19"/>
                <a:gd name="T13" fmla="*/ 14 h 25"/>
                <a:gd name="T14" fmla="*/ 14 w 19"/>
                <a:gd name="T15" fmla="*/ 12 h 25"/>
                <a:gd name="T16" fmla="*/ 16 w 19"/>
                <a:gd name="T17" fmla="*/ 11 h 25"/>
                <a:gd name="T18" fmla="*/ 17 w 19"/>
                <a:gd name="T19" fmla="*/ 8 h 25"/>
                <a:gd name="T20" fmla="*/ 18 w 19"/>
                <a:gd name="T21" fmla="*/ 7 h 25"/>
                <a:gd name="T22" fmla="*/ 19 w 19"/>
                <a:gd name="T23" fmla="*/ 5 h 25"/>
                <a:gd name="T24" fmla="*/ 12 w 19"/>
                <a:gd name="T25" fmla="*/ 0 h 25"/>
                <a:gd name="T26" fmla="*/ 12 w 19"/>
                <a:gd name="T27" fmla="*/ 3 h 25"/>
                <a:gd name="T28" fmla="*/ 10 w 19"/>
                <a:gd name="T29" fmla="*/ 4 h 25"/>
                <a:gd name="T30" fmla="*/ 10 w 19"/>
                <a:gd name="T31" fmla="*/ 6 h 25"/>
                <a:gd name="T32" fmla="*/ 8 w 19"/>
                <a:gd name="T33" fmla="*/ 8 h 25"/>
                <a:gd name="T34" fmla="*/ 8 w 19"/>
                <a:gd name="T35" fmla="*/ 10 h 25"/>
                <a:gd name="T36" fmla="*/ 6 w 19"/>
                <a:gd name="T37" fmla="*/ 11 h 25"/>
                <a:gd name="T38" fmla="*/ 5 w 19"/>
                <a:gd name="T39" fmla="*/ 13 h 25"/>
                <a:gd name="T40" fmla="*/ 4 w 19"/>
                <a:gd name="T41" fmla="*/ 14 h 25"/>
                <a:gd name="T42" fmla="*/ 3 w 19"/>
                <a:gd name="T43" fmla="*/ 16 h 25"/>
                <a:gd name="T44" fmla="*/ 1 w 19"/>
                <a:gd name="T45" fmla="*/ 18 h 25"/>
                <a:gd name="T46" fmla="*/ 1 w 19"/>
                <a:gd name="T47" fmla="*/ 20 h 25"/>
                <a:gd name="T48" fmla="*/ 0 w 19"/>
                <a:gd name="T49" fmla="*/ 21 h 25"/>
                <a:gd name="T50" fmla="*/ 6 w 19"/>
                <a:gd name="T51" fmla="*/ 25 h 25"/>
                <a:gd name="T52" fmla="*/ 7 w 19"/>
                <a:gd name="T53" fmla="*/ 24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9" h="25">
                  <a:moveTo>
                    <a:pt x="7" y="24"/>
                  </a:moveTo>
                  <a:cubicBezTo>
                    <a:pt x="8" y="23"/>
                    <a:pt x="7" y="22"/>
                    <a:pt x="8" y="22"/>
                  </a:cubicBezTo>
                  <a:cubicBezTo>
                    <a:pt x="8" y="21"/>
                    <a:pt x="9" y="21"/>
                    <a:pt x="10" y="20"/>
                  </a:cubicBezTo>
                  <a:cubicBezTo>
                    <a:pt x="10" y="20"/>
                    <a:pt x="10" y="19"/>
                    <a:pt x="10" y="18"/>
                  </a:cubicBezTo>
                  <a:cubicBezTo>
                    <a:pt x="10" y="18"/>
                    <a:pt x="11" y="18"/>
                    <a:pt x="12" y="17"/>
                  </a:cubicBezTo>
                  <a:cubicBezTo>
                    <a:pt x="12" y="16"/>
                    <a:pt x="12" y="16"/>
                    <a:pt x="12" y="15"/>
                  </a:cubicBezTo>
                  <a:cubicBezTo>
                    <a:pt x="13" y="14"/>
                    <a:pt x="13" y="15"/>
                    <a:pt x="14" y="14"/>
                  </a:cubicBezTo>
                  <a:cubicBezTo>
                    <a:pt x="14" y="13"/>
                    <a:pt x="14" y="12"/>
                    <a:pt x="14" y="12"/>
                  </a:cubicBezTo>
                  <a:cubicBezTo>
                    <a:pt x="15" y="11"/>
                    <a:pt x="16" y="11"/>
                    <a:pt x="16" y="11"/>
                  </a:cubicBezTo>
                  <a:cubicBezTo>
                    <a:pt x="17" y="10"/>
                    <a:pt x="16" y="9"/>
                    <a:pt x="17" y="8"/>
                  </a:cubicBezTo>
                  <a:cubicBezTo>
                    <a:pt x="17" y="8"/>
                    <a:pt x="18" y="8"/>
                    <a:pt x="18" y="7"/>
                  </a:cubicBezTo>
                  <a:cubicBezTo>
                    <a:pt x="19" y="7"/>
                    <a:pt x="18" y="5"/>
                    <a:pt x="19" y="5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2" y="1"/>
                    <a:pt x="12" y="2"/>
                    <a:pt x="12" y="3"/>
                  </a:cubicBezTo>
                  <a:cubicBezTo>
                    <a:pt x="11" y="4"/>
                    <a:pt x="11" y="4"/>
                    <a:pt x="10" y="4"/>
                  </a:cubicBezTo>
                  <a:cubicBezTo>
                    <a:pt x="10" y="5"/>
                    <a:pt x="10" y="6"/>
                    <a:pt x="10" y="6"/>
                  </a:cubicBezTo>
                  <a:cubicBezTo>
                    <a:pt x="9" y="7"/>
                    <a:pt x="8" y="7"/>
                    <a:pt x="8" y="8"/>
                  </a:cubicBezTo>
                  <a:cubicBezTo>
                    <a:pt x="8" y="8"/>
                    <a:pt x="8" y="9"/>
                    <a:pt x="8" y="10"/>
                  </a:cubicBezTo>
                  <a:cubicBezTo>
                    <a:pt x="7" y="10"/>
                    <a:pt x="6" y="10"/>
                    <a:pt x="6" y="11"/>
                  </a:cubicBezTo>
                  <a:cubicBezTo>
                    <a:pt x="5" y="12"/>
                    <a:pt x="6" y="12"/>
                    <a:pt x="5" y="13"/>
                  </a:cubicBezTo>
                  <a:cubicBezTo>
                    <a:pt x="5" y="14"/>
                    <a:pt x="4" y="13"/>
                    <a:pt x="4" y="14"/>
                  </a:cubicBezTo>
                  <a:cubicBezTo>
                    <a:pt x="3" y="15"/>
                    <a:pt x="4" y="16"/>
                    <a:pt x="3" y="16"/>
                  </a:cubicBezTo>
                  <a:cubicBezTo>
                    <a:pt x="3" y="17"/>
                    <a:pt x="2" y="17"/>
                    <a:pt x="1" y="18"/>
                  </a:cubicBezTo>
                  <a:cubicBezTo>
                    <a:pt x="1" y="18"/>
                    <a:pt x="1" y="19"/>
                    <a:pt x="1" y="20"/>
                  </a:cubicBezTo>
                  <a:cubicBezTo>
                    <a:pt x="1" y="20"/>
                    <a:pt x="0" y="20"/>
                    <a:pt x="0" y="21"/>
                  </a:cubicBezTo>
                  <a:cubicBezTo>
                    <a:pt x="6" y="25"/>
                    <a:pt x="6" y="25"/>
                    <a:pt x="6" y="25"/>
                  </a:cubicBezTo>
                  <a:cubicBezTo>
                    <a:pt x="7" y="24"/>
                    <a:pt x="7" y="24"/>
                    <a:pt x="7" y="24"/>
                  </a:cubicBezTo>
                  <a:close/>
                </a:path>
              </a:pathLst>
            </a:custGeom>
            <a:solidFill>
              <a:srgbClr val="2A4A9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00" name="Freeform 501">
              <a:extLst>
                <a:ext uri="{FF2B5EF4-FFF2-40B4-BE49-F238E27FC236}">
                  <a16:creationId xmlns:a16="http://schemas.microsoft.com/office/drawing/2014/main" id="{D9260863-6AA9-409C-8240-A0CC0A465945}"/>
                </a:ext>
              </a:extLst>
            </p:cNvPr>
            <p:cNvSpPr>
              <a:spLocks/>
            </p:cNvSpPr>
            <p:nvPr/>
          </p:nvSpPr>
          <p:spPr bwMode="auto">
            <a:xfrm>
              <a:off x="4057810" y="2549331"/>
              <a:ext cx="44180" cy="66269"/>
            </a:xfrm>
            <a:custGeom>
              <a:avLst/>
              <a:gdLst>
                <a:gd name="T0" fmla="*/ 3 w 14"/>
                <a:gd name="T1" fmla="*/ 20 h 21"/>
                <a:gd name="T2" fmla="*/ 4 w 14"/>
                <a:gd name="T3" fmla="*/ 18 h 21"/>
                <a:gd name="T4" fmla="*/ 5 w 14"/>
                <a:gd name="T5" fmla="*/ 17 h 21"/>
                <a:gd name="T6" fmla="*/ 6 w 14"/>
                <a:gd name="T7" fmla="*/ 15 h 21"/>
                <a:gd name="T8" fmla="*/ 8 w 14"/>
                <a:gd name="T9" fmla="*/ 14 h 21"/>
                <a:gd name="T10" fmla="*/ 8 w 14"/>
                <a:gd name="T11" fmla="*/ 12 h 21"/>
                <a:gd name="T12" fmla="*/ 10 w 14"/>
                <a:gd name="T13" fmla="*/ 10 h 21"/>
                <a:gd name="T14" fmla="*/ 10 w 14"/>
                <a:gd name="T15" fmla="*/ 8 h 21"/>
                <a:gd name="T16" fmla="*/ 12 w 14"/>
                <a:gd name="T17" fmla="*/ 7 h 21"/>
                <a:gd name="T18" fmla="*/ 12 w 14"/>
                <a:gd name="T19" fmla="*/ 5 h 21"/>
                <a:gd name="T20" fmla="*/ 14 w 14"/>
                <a:gd name="T21" fmla="*/ 4 h 21"/>
                <a:gd name="T22" fmla="*/ 14 w 14"/>
                <a:gd name="T23" fmla="*/ 1 h 21"/>
                <a:gd name="T24" fmla="*/ 12 w 14"/>
                <a:gd name="T25" fmla="*/ 0 h 21"/>
                <a:gd name="T26" fmla="*/ 12 w 14"/>
                <a:gd name="T27" fmla="*/ 2 h 21"/>
                <a:gd name="T28" fmla="*/ 10 w 14"/>
                <a:gd name="T29" fmla="*/ 4 h 21"/>
                <a:gd name="T30" fmla="*/ 10 w 14"/>
                <a:gd name="T31" fmla="*/ 6 h 21"/>
                <a:gd name="T32" fmla="*/ 8 w 14"/>
                <a:gd name="T33" fmla="*/ 7 h 21"/>
                <a:gd name="T34" fmla="*/ 8 w 14"/>
                <a:gd name="T35" fmla="*/ 9 h 21"/>
                <a:gd name="T36" fmla="*/ 6 w 14"/>
                <a:gd name="T37" fmla="*/ 10 h 21"/>
                <a:gd name="T38" fmla="*/ 6 w 14"/>
                <a:gd name="T39" fmla="*/ 12 h 21"/>
                <a:gd name="T40" fmla="*/ 4 w 14"/>
                <a:gd name="T41" fmla="*/ 14 h 21"/>
                <a:gd name="T42" fmla="*/ 3 w 14"/>
                <a:gd name="T43" fmla="*/ 16 h 21"/>
                <a:gd name="T44" fmla="*/ 2 w 14"/>
                <a:gd name="T45" fmla="*/ 17 h 21"/>
                <a:gd name="T46" fmla="*/ 1 w 14"/>
                <a:gd name="T47" fmla="*/ 19 h 21"/>
                <a:gd name="T48" fmla="*/ 0 w 14"/>
                <a:gd name="T49" fmla="*/ 20 h 21"/>
                <a:gd name="T50" fmla="*/ 2 w 14"/>
                <a:gd name="T51" fmla="*/ 21 h 21"/>
                <a:gd name="T52" fmla="*/ 3 w 14"/>
                <a:gd name="T53" fmla="*/ 2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4" h="21">
                  <a:moveTo>
                    <a:pt x="3" y="20"/>
                  </a:moveTo>
                  <a:cubicBezTo>
                    <a:pt x="4" y="20"/>
                    <a:pt x="3" y="19"/>
                    <a:pt x="4" y="18"/>
                  </a:cubicBezTo>
                  <a:cubicBezTo>
                    <a:pt x="4" y="17"/>
                    <a:pt x="5" y="18"/>
                    <a:pt x="5" y="17"/>
                  </a:cubicBezTo>
                  <a:cubicBezTo>
                    <a:pt x="6" y="16"/>
                    <a:pt x="5" y="16"/>
                    <a:pt x="6" y="15"/>
                  </a:cubicBezTo>
                  <a:cubicBezTo>
                    <a:pt x="6" y="14"/>
                    <a:pt x="7" y="14"/>
                    <a:pt x="8" y="14"/>
                  </a:cubicBezTo>
                  <a:cubicBezTo>
                    <a:pt x="8" y="13"/>
                    <a:pt x="8" y="12"/>
                    <a:pt x="8" y="12"/>
                  </a:cubicBezTo>
                  <a:cubicBezTo>
                    <a:pt x="8" y="11"/>
                    <a:pt x="9" y="11"/>
                    <a:pt x="10" y="10"/>
                  </a:cubicBezTo>
                  <a:cubicBezTo>
                    <a:pt x="10" y="10"/>
                    <a:pt x="10" y="9"/>
                    <a:pt x="10" y="8"/>
                  </a:cubicBezTo>
                  <a:cubicBezTo>
                    <a:pt x="11" y="8"/>
                    <a:pt x="12" y="8"/>
                    <a:pt x="12" y="7"/>
                  </a:cubicBezTo>
                  <a:cubicBezTo>
                    <a:pt x="12" y="6"/>
                    <a:pt x="12" y="6"/>
                    <a:pt x="12" y="5"/>
                  </a:cubicBezTo>
                  <a:cubicBezTo>
                    <a:pt x="13" y="4"/>
                    <a:pt x="14" y="5"/>
                    <a:pt x="14" y="4"/>
                  </a:cubicBezTo>
                  <a:cubicBezTo>
                    <a:pt x="14" y="3"/>
                    <a:pt x="14" y="2"/>
                    <a:pt x="14" y="1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2" y="1"/>
                    <a:pt x="12" y="2"/>
                    <a:pt x="12" y="2"/>
                  </a:cubicBezTo>
                  <a:cubicBezTo>
                    <a:pt x="12" y="3"/>
                    <a:pt x="11" y="3"/>
                    <a:pt x="10" y="4"/>
                  </a:cubicBezTo>
                  <a:cubicBezTo>
                    <a:pt x="10" y="4"/>
                    <a:pt x="10" y="5"/>
                    <a:pt x="10" y="6"/>
                  </a:cubicBezTo>
                  <a:cubicBezTo>
                    <a:pt x="10" y="6"/>
                    <a:pt x="9" y="6"/>
                    <a:pt x="8" y="7"/>
                  </a:cubicBezTo>
                  <a:cubicBezTo>
                    <a:pt x="8" y="8"/>
                    <a:pt x="8" y="8"/>
                    <a:pt x="8" y="9"/>
                  </a:cubicBezTo>
                  <a:cubicBezTo>
                    <a:pt x="7" y="10"/>
                    <a:pt x="6" y="10"/>
                    <a:pt x="6" y="10"/>
                  </a:cubicBezTo>
                  <a:cubicBezTo>
                    <a:pt x="6" y="11"/>
                    <a:pt x="6" y="12"/>
                    <a:pt x="6" y="12"/>
                  </a:cubicBezTo>
                  <a:cubicBezTo>
                    <a:pt x="5" y="13"/>
                    <a:pt x="4" y="13"/>
                    <a:pt x="4" y="14"/>
                  </a:cubicBezTo>
                  <a:cubicBezTo>
                    <a:pt x="3" y="14"/>
                    <a:pt x="4" y="15"/>
                    <a:pt x="3" y="16"/>
                  </a:cubicBezTo>
                  <a:cubicBezTo>
                    <a:pt x="3" y="16"/>
                    <a:pt x="2" y="16"/>
                    <a:pt x="2" y="17"/>
                  </a:cubicBezTo>
                  <a:cubicBezTo>
                    <a:pt x="1" y="18"/>
                    <a:pt x="2" y="18"/>
                    <a:pt x="1" y="19"/>
                  </a:cubicBezTo>
                  <a:cubicBezTo>
                    <a:pt x="1" y="20"/>
                    <a:pt x="0" y="19"/>
                    <a:pt x="0" y="20"/>
                  </a:cubicBezTo>
                  <a:cubicBezTo>
                    <a:pt x="2" y="21"/>
                    <a:pt x="2" y="21"/>
                    <a:pt x="2" y="21"/>
                  </a:cubicBezTo>
                  <a:cubicBezTo>
                    <a:pt x="2" y="21"/>
                    <a:pt x="3" y="21"/>
                    <a:pt x="3" y="20"/>
                  </a:cubicBezTo>
                  <a:close/>
                </a:path>
              </a:pathLst>
            </a:custGeom>
            <a:solidFill>
              <a:srgbClr val="97B5D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01" name="Freeform 502">
              <a:extLst>
                <a:ext uri="{FF2B5EF4-FFF2-40B4-BE49-F238E27FC236}">
                  <a16:creationId xmlns:a16="http://schemas.microsoft.com/office/drawing/2014/main" id="{31E1F0C0-72E6-47F7-A681-62B6A64C3B49}"/>
                </a:ext>
              </a:extLst>
            </p:cNvPr>
            <p:cNvSpPr>
              <a:spLocks/>
            </p:cNvSpPr>
            <p:nvPr/>
          </p:nvSpPr>
          <p:spPr bwMode="auto">
            <a:xfrm>
              <a:off x="4045187" y="2536708"/>
              <a:ext cx="28401" cy="22090"/>
            </a:xfrm>
            <a:custGeom>
              <a:avLst/>
              <a:gdLst>
                <a:gd name="T0" fmla="*/ 1 w 9"/>
                <a:gd name="T1" fmla="*/ 6 h 7"/>
                <a:gd name="T2" fmla="*/ 3 w 9"/>
                <a:gd name="T3" fmla="*/ 6 h 7"/>
                <a:gd name="T4" fmla="*/ 3 w 9"/>
                <a:gd name="T5" fmla="*/ 6 h 7"/>
                <a:gd name="T6" fmla="*/ 3 w 9"/>
                <a:gd name="T7" fmla="*/ 6 h 7"/>
                <a:gd name="T8" fmla="*/ 4 w 9"/>
                <a:gd name="T9" fmla="*/ 6 h 7"/>
                <a:gd name="T10" fmla="*/ 4 w 9"/>
                <a:gd name="T11" fmla="*/ 6 h 7"/>
                <a:gd name="T12" fmla="*/ 4 w 9"/>
                <a:gd name="T13" fmla="*/ 7 h 7"/>
                <a:gd name="T14" fmla="*/ 4 w 9"/>
                <a:gd name="T15" fmla="*/ 7 h 7"/>
                <a:gd name="T16" fmla="*/ 5 w 9"/>
                <a:gd name="T17" fmla="*/ 6 h 7"/>
                <a:gd name="T18" fmla="*/ 5 w 9"/>
                <a:gd name="T19" fmla="*/ 5 h 7"/>
                <a:gd name="T20" fmla="*/ 6 w 9"/>
                <a:gd name="T21" fmla="*/ 4 h 7"/>
                <a:gd name="T22" fmla="*/ 7 w 9"/>
                <a:gd name="T23" fmla="*/ 4 h 7"/>
                <a:gd name="T24" fmla="*/ 8 w 9"/>
                <a:gd name="T25" fmla="*/ 3 h 7"/>
                <a:gd name="T26" fmla="*/ 9 w 9"/>
                <a:gd name="T27" fmla="*/ 3 h 7"/>
                <a:gd name="T28" fmla="*/ 9 w 9"/>
                <a:gd name="T29" fmla="*/ 2 h 7"/>
                <a:gd name="T30" fmla="*/ 9 w 9"/>
                <a:gd name="T31" fmla="*/ 1 h 7"/>
                <a:gd name="T32" fmla="*/ 9 w 9"/>
                <a:gd name="T33" fmla="*/ 0 h 7"/>
                <a:gd name="T34" fmla="*/ 9 w 9"/>
                <a:gd name="T35" fmla="*/ 0 h 7"/>
                <a:gd name="T36" fmla="*/ 8 w 9"/>
                <a:gd name="T37" fmla="*/ 1 h 7"/>
                <a:gd name="T38" fmla="*/ 7 w 9"/>
                <a:gd name="T39" fmla="*/ 1 h 7"/>
                <a:gd name="T40" fmla="*/ 6 w 9"/>
                <a:gd name="T41" fmla="*/ 1 h 7"/>
                <a:gd name="T42" fmla="*/ 4 w 9"/>
                <a:gd name="T43" fmla="*/ 2 h 7"/>
                <a:gd name="T44" fmla="*/ 3 w 9"/>
                <a:gd name="T45" fmla="*/ 3 h 7"/>
                <a:gd name="T46" fmla="*/ 3 w 9"/>
                <a:gd name="T47" fmla="*/ 4 h 7"/>
                <a:gd name="T48" fmla="*/ 3 w 9"/>
                <a:gd name="T49" fmla="*/ 5 h 7"/>
                <a:gd name="T50" fmla="*/ 2 w 9"/>
                <a:gd name="T51" fmla="*/ 5 h 7"/>
                <a:gd name="T52" fmla="*/ 1 w 9"/>
                <a:gd name="T53" fmla="*/ 6 h 7"/>
                <a:gd name="T54" fmla="*/ 0 w 9"/>
                <a:gd name="T55" fmla="*/ 6 h 7"/>
                <a:gd name="T56" fmla="*/ 1 w 9"/>
                <a:gd name="T57" fmla="*/ 6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9" h="7">
                  <a:moveTo>
                    <a:pt x="1" y="6"/>
                  </a:moveTo>
                  <a:cubicBezTo>
                    <a:pt x="1" y="6"/>
                    <a:pt x="3" y="6"/>
                    <a:pt x="3" y="6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3" y="7"/>
                    <a:pt x="3" y="7"/>
                    <a:pt x="3" y="6"/>
                  </a:cubicBezTo>
                  <a:cubicBezTo>
                    <a:pt x="3" y="6"/>
                    <a:pt x="3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7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4" y="7"/>
                    <a:pt x="4" y="6"/>
                    <a:pt x="5" y="6"/>
                  </a:cubicBezTo>
                  <a:cubicBezTo>
                    <a:pt x="5" y="5"/>
                    <a:pt x="5" y="5"/>
                    <a:pt x="5" y="5"/>
                  </a:cubicBezTo>
                  <a:cubicBezTo>
                    <a:pt x="5" y="5"/>
                    <a:pt x="6" y="5"/>
                    <a:pt x="6" y="4"/>
                  </a:cubicBezTo>
                  <a:cubicBezTo>
                    <a:pt x="6" y="4"/>
                    <a:pt x="7" y="4"/>
                    <a:pt x="7" y="4"/>
                  </a:cubicBezTo>
                  <a:cubicBezTo>
                    <a:pt x="8" y="4"/>
                    <a:pt x="8" y="3"/>
                    <a:pt x="8" y="3"/>
                  </a:cubicBezTo>
                  <a:cubicBezTo>
                    <a:pt x="8" y="3"/>
                    <a:pt x="9" y="3"/>
                    <a:pt x="9" y="3"/>
                  </a:cubicBezTo>
                  <a:cubicBezTo>
                    <a:pt x="9" y="2"/>
                    <a:pt x="9" y="2"/>
                    <a:pt x="9" y="2"/>
                  </a:cubicBezTo>
                  <a:cubicBezTo>
                    <a:pt x="9" y="2"/>
                    <a:pt x="9" y="1"/>
                    <a:pt x="9" y="1"/>
                  </a:cubicBezTo>
                  <a:cubicBezTo>
                    <a:pt x="9" y="1"/>
                    <a:pt x="9" y="0"/>
                    <a:pt x="9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9" y="0"/>
                    <a:pt x="9" y="1"/>
                    <a:pt x="8" y="1"/>
                  </a:cubicBezTo>
                  <a:cubicBezTo>
                    <a:pt x="8" y="1"/>
                    <a:pt x="8" y="1"/>
                    <a:pt x="7" y="1"/>
                  </a:cubicBezTo>
                  <a:cubicBezTo>
                    <a:pt x="7" y="1"/>
                    <a:pt x="6" y="1"/>
                    <a:pt x="6" y="1"/>
                  </a:cubicBezTo>
                  <a:cubicBezTo>
                    <a:pt x="6" y="1"/>
                    <a:pt x="5" y="2"/>
                    <a:pt x="4" y="2"/>
                  </a:cubicBezTo>
                  <a:cubicBezTo>
                    <a:pt x="4" y="2"/>
                    <a:pt x="4" y="2"/>
                    <a:pt x="3" y="3"/>
                  </a:cubicBezTo>
                  <a:cubicBezTo>
                    <a:pt x="3" y="3"/>
                    <a:pt x="3" y="3"/>
                    <a:pt x="3" y="4"/>
                  </a:cubicBezTo>
                  <a:cubicBezTo>
                    <a:pt x="3" y="4"/>
                    <a:pt x="3" y="4"/>
                    <a:pt x="3" y="5"/>
                  </a:cubicBezTo>
                  <a:cubicBezTo>
                    <a:pt x="3" y="5"/>
                    <a:pt x="2" y="5"/>
                    <a:pt x="2" y="5"/>
                  </a:cubicBezTo>
                  <a:cubicBezTo>
                    <a:pt x="2" y="6"/>
                    <a:pt x="1" y="6"/>
                    <a:pt x="1" y="6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6"/>
                    <a:pt x="1" y="6"/>
                    <a:pt x="1" y="6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02" name="Freeform 503">
              <a:extLst>
                <a:ext uri="{FF2B5EF4-FFF2-40B4-BE49-F238E27FC236}">
                  <a16:creationId xmlns:a16="http://schemas.microsoft.com/office/drawing/2014/main" id="{CBD7B8C4-8912-4AA2-84B4-8781D85B211D}"/>
                </a:ext>
              </a:extLst>
            </p:cNvPr>
            <p:cNvSpPr>
              <a:spLocks/>
            </p:cNvSpPr>
            <p:nvPr/>
          </p:nvSpPr>
          <p:spPr bwMode="auto">
            <a:xfrm>
              <a:off x="4054654" y="2539864"/>
              <a:ext cx="3156" cy="6311"/>
            </a:xfrm>
            <a:custGeom>
              <a:avLst/>
              <a:gdLst>
                <a:gd name="T0" fmla="*/ 0 w 1"/>
                <a:gd name="T1" fmla="*/ 2 h 2"/>
                <a:gd name="T2" fmla="*/ 0 w 1"/>
                <a:gd name="T3" fmla="*/ 2 h 2"/>
                <a:gd name="T4" fmla="*/ 0 w 1"/>
                <a:gd name="T5" fmla="*/ 1 h 2"/>
                <a:gd name="T6" fmla="*/ 0 w 1"/>
                <a:gd name="T7" fmla="*/ 0 h 2"/>
                <a:gd name="T8" fmla="*/ 0 w 1"/>
                <a:gd name="T9" fmla="*/ 0 h 2"/>
                <a:gd name="T10" fmla="*/ 0 w 1"/>
                <a:gd name="T11" fmla="*/ 2 h 2"/>
                <a:gd name="T12" fmla="*/ 1 w 1"/>
                <a:gd name="T13" fmla="*/ 2 h 2"/>
                <a:gd name="T14" fmla="*/ 0 w 1"/>
                <a:gd name="T15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" h="2">
                  <a:moveTo>
                    <a:pt x="0" y="2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1"/>
                  </a:cubicBezTo>
                  <a:cubicBezTo>
                    <a:pt x="0" y="1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" y="2"/>
                    <a:pt x="1" y="2"/>
                    <a:pt x="1" y="2"/>
                  </a:cubicBezTo>
                  <a:lnTo>
                    <a:pt x="0" y="2"/>
                  </a:ln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03" name="Freeform 504">
              <a:extLst>
                <a:ext uri="{FF2B5EF4-FFF2-40B4-BE49-F238E27FC236}">
                  <a16:creationId xmlns:a16="http://schemas.microsoft.com/office/drawing/2014/main" id="{31540191-EAEF-4C4E-A1BF-905B0C74614D}"/>
                </a:ext>
              </a:extLst>
            </p:cNvPr>
            <p:cNvSpPr>
              <a:spLocks/>
            </p:cNvSpPr>
            <p:nvPr/>
          </p:nvSpPr>
          <p:spPr bwMode="auto">
            <a:xfrm>
              <a:off x="4057810" y="2539864"/>
              <a:ext cx="0" cy="3156"/>
            </a:xfrm>
            <a:custGeom>
              <a:avLst/>
              <a:gdLst>
                <a:gd name="T0" fmla="*/ 1 h 1"/>
                <a:gd name="T1" fmla="*/ 1 h 1"/>
                <a:gd name="T2" fmla="*/ 1 h 1"/>
                <a:gd name="T3" fmla="*/ 0 h 1"/>
                <a:gd name="T4" fmla="*/ 0 h 1"/>
                <a:gd name="T5" fmla="*/ 1 h 1"/>
                <a:gd name="T6" fmla="*/ 1 h 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  <a:cxn ang="0">
                  <a:pos x="0" y="T5"/>
                </a:cxn>
                <a:cxn ang="0">
                  <a:pos x="0" y="T6"/>
                </a:cxn>
              </a:cxnLst>
              <a:rect l="0" t="0" r="r" b="b"/>
              <a:pathLst>
                <a:path h="1"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04" name="Freeform 505">
              <a:extLst>
                <a:ext uri="{FF2B5EF4-FFF2-40B4-BE49-F238E27FC236}">
                  <a16:creationId xmlns:a16="http://schemas.microsoft.com/office/drawing/2014/main" id="{2A22194F-BFEC-4702-A13A-FF37E51CE56D}"/>
                </a:ext>
              </a:extLst>
            </p:cNvPr>
            <p:cNvSpPr>
              <a:spLocks/>
            </p:cNvSpPr>
            <p:nvPr/>
          </p:nvSpPr>
          <p:spPr bwMode="auto">
            <a:xfrm>
              <a:off x="4054654" y="2536708"/>
              <a:ext cx="3156" cy="6311"/>
            </a:xfrm>
            <a:custGeom>
              <a:avLst/>
              <a:gdLst>
                <a:gd name="T0" fmla="*/ 0 w 2"/>
                <a:gd name="T1" fmla="*/ 2 h 4"/>
                <a:gd name="T2" fmla="*/ 0 w 2"/>
                <a:gd name="T3" fmla="*/ 2 h 4"/>
                <a:gd name="T4" fmla="*/ 2 w 2"/>
                <a:gd name="T5" fmla="*/ 0 h 4"/>
                <a:gd name="T6" fmla="*/ 0 w 2"/>
                <a:gd name="T7" fmla="*/ 2 h 4"/>
                <a:gd name="T8" fmla="*/ 2 w 2"/>
                <a:gd name="T9" fmla="*/ 0 h 4"/>
                <a:gd name="T10" fmla="*/ 0 w 2"/>
                <a:gd name="T11" fmla="*/ 2 h 4"/>
                <a:gd name="T12" fmla="*/ 0 w 2"/>
                <a:gd name="T13" fmla="*/ 0 h 4"/>
                <a:gd name="T14" fmla="*/ 0 w 2"/>
                <a:gd name="T15" fmla="*/ 2 h 4"/>
                <a:gd name="T16" fmla="*/ 0 w 2"/>
                <a:gd name="T17" fmla="*/ 2 h 4"/>
                <a:gd name="T18" fmla="*/ 0 w 2"/>
                <a:gd name="T19" fmla="*/ 2 h 4"/>
                <a:gd name="T20" fmla="*/ 0 w 2"/>
                <a:gd name="T21" fmla="*/ 4 h 4"/>
                <a:gd name="T22" fmla="*/ 0 w 2"/>
                <a:gd name="T23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" h="4">
                  <a:moveTo>
                    <a:pt x="0" y="2"/>
                  </a:moveTo>
                  <a:lnTo>
                    <a:pt x="0" y="2"/>
                  </a:lnTo>
                  <a:lnTo>
                    <a:pt x="2" y="0"/>
                  </a:lnTo>
                  <a:lnTo>
                    <a:pt x="0" y="2"/>
                  </a:lnTo>
                  <a:lnTo>
                    <a:pt x="2" y="0"/>
                  </a:lnTo>
                  <a:lnTo>
                    <a:pt x="0" y="2"/>
                  </a:lnTo>
                  <a:lnTo>
                    <a:pt x="0" y="0"/>
                  </a:lnTo>
                  <a:lnTo>
                    <a:pt x="0" y="2"/>
                  </a:lnTo>
                  <a:lnTo>
                    <a:pt x="0" y="2"/>
                  </a:lnTo>
                  <a:lnTo>
                    <a:pt x="0" y="2"/>
                  </a:lnTo>
                  <a:lnTo>
                    <a:pt x="0" y="4"/>
                  </a:lnTo>
                  <a:lnTo>
                    <a:pt x="0" y="2"/>
                  </a:ln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05" name="Freeform 506">
              <a:extLst>
                <a:ext uri="{FF2B5EF4-FFF2-40B4-BE49-F238E27FC236}">
                  <a16:creationId xmlns:a16="http://schemas.microsoft.com/office/drawing/2014/main" id="{11DD0F74-3ECF-4059-91B3-C1171EF0242F}"/>
                </a:ext>
              </a:extLst>
            </p:cNvPr>
            <p:cNvSpPr>
              <a:spLocks/>
            </p:cNvSpPr>
            <p:nvPr/>
          </p:nvSpPr>
          <p:spPr bwMode="auto">
            <a:xfrm>
              <a:off x="4057810" y="2536708"/>
              <a:ext cx="0" cy="6311"/>
            </a:xfrm>
            <a:custGeom>
              <a:avLst/>
              <a:gdLst>
                <a:gd name="T0" fmla="*/ 2 h 4"/>
                <a:gd name="T1" fmla="*/ 2 h 4"/>
                <a:gd name="T2" fmla="*/ 0 h 4"/>
                <a:gd name="T3" fmla="*/ 2 h 4"/>
                <a:gd name="T4" fmla="*/ 0 h 4"/>
                <a:gd name="T5" fmla="*/ 0 h 4"/>
                <a:gd name="T6" fmla="*/ 0 h 4"/>
                <a:gd name="T7" fmla="*/ 2 h 4"/>
                <a:gd name="T8" fmla="*/ 2 h 4"/>
                <a:gd name="T9" fmla="*/ 2 h 4"/>
                <a:gd name="T10" fmla="*/ 4 h 4"/>
                <a:gd name="T11" fmla="*/ 2 h 4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  <a:cxn ang="0">
                  <a:pos x="0" y="T5"/>
                </a:cxn>
                <a:cxn ang="0">
                  <a:pos x="0" y="T6"/>
                </a:cxn>
                <a:cxn ang="0">
                  <a:pos x="0" y="T7"/>
                </a:cxn>
                <a:cxn ang="0">
                  <a:pos x="0" y="T8"/>
                </a:cxn>
                <a:cxn ang="0">
                  <a:pos x="0" y="T9"/>
                </a:cxn>
                <a:cxn ang="0">
                  <a:pos x="0" y="T10"/>
                </a:cxn>
                <a:cxn ang="0">
                  <a:pos x="0" y="T11"/>
                </a:cxn>
              </a:cxnLst>
              <a:rect l="0" t="0" r="r" b="b"/>
              <a:pathLst>
                <a:path h="4">
                  <a:moveTo>
                    <a:pt x="0" y="2"/>
                  </a:moveTo>
                  <a:lnTo>
                    <a:pt x="0" y="2"/>
                  </a:lnTo>
                  <a:lnTo>
                    <a:pt x="0" y="0"/>
                  </a:lnTo>
                  <a:lnTo>
                    <a:pt x="0" y="2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2"/>
                  </a:lnTo>
                  <a:lnTo>
                    <a:pt x="0" y="2"/>
                  </a:lnTo>
                  <a:lnTo>
                    <a:pt x="0" y="2"/>
                  </a:lnTo>
                  <a:lnTo>
                    <a:pt x="0" y="4"/>
                  </a:lnTo>
                  <a:lnTo>
                    <a:pt x="0" y="2"/>
                  </a:ln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06" name="Oval 507">
              <a:extLst>
                <a:ext uri="{FF2B5EF4-FFF2-40B4-BE49-F238E27FC236}">
                  <a16:creationId xmlns:a16="http://schemas.microsoft.com/office/drawing/2014/main" id="{CFFB8F12-3132-4294-B3F1-78C44B40129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73588" y="2543020"/>
              <a:ext cx="1578" cy="1578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07" name="Freeform 508">
              <a:extLst>
                <a:ext uri="{FF2B5EF4-FFF2-40B4-BE49-F238E27FC236}">
                  <a16:creationId xmlns:a16="http://schemas.microsoft.com/office/drawing/2014/main" id="{A81B3669-1952-4112-81B5-683D5A836ABC}"/>
                </a:ext>
              </a:extLst>
            </p:cNvPr>
            <p:cNvSpPr>
              <a:spLocks/>
            </p:cNvSpPr>
            <p:nvPr/>
          </p:nvSpPr>
          <p:spPr bwMode="auto">
            <a:xfrm>
              <a:off x="4026253" y="2565110"/>
              <a:ext cx="28401" cy="22090"/>
            </a:xfrm>
            <a:custGeom>
              <a:avLst/>
              <a:gdLst>
                <a:gd name="T0" fmla="*/ 1 w 9"/>
                <a:gd name="T1" fmla="*/ 6 h 7"/>
                <a:gd name="T2" fmla="*/ 3 w 9"/>
                <a:gd name="T3" fmla="*/ 6 h 7"/>
                <a:gd name="T4" fmla="*/ 3 w 9"/>
                <a:gd name="T5" fmla="*/ 6 h 7"/>
                <a:gd name="T6" fmla="*/ 3 w 9"/>
                <a:gd name="T7" fmla="*/ 7 h 7"/>
                <a:gd name="T8" fmla="*/ 4 w 9"/>
                <a:gd name="T9" fmla="*/ 6 h 7"/>
                <a:gd name="T10" fmla="*/ 4 w 9"/>
                <a:gd name="T11" fmla="*/ 6 h 7"/>
                <a:gd name="T12" fmla="*/ 4 w 9"/>
                <a:gd name="T13" fmla="*/ 7 h 7"/>
                <a:gd name="T14" fmla="*/ 4 w 9"/>
                <a:gd name="T15" fmla="*/ 7 h 7"/>
                <a:gd name="T16" fmla="*/ 5 w 9"/>
                <a:gd name="T17" fmla="*/ 6 h 7"/>
                <a:gd name="T18" fmla="*/ 5 w 9"/>
                <a:gd name="T19" fmla="*/ 5 h 7"/>
                <a:gd name="T20" fmla="*/ 6 w 9"/>
                <a:gd name="T21" fmla="*/ 4 h 7"/>
                <a:gd name="T22" fmla="*/ 7 w 9"/>
                <a:gd name="T23" fmla="*/ 4 h 7"/>
                <a:gd name="T24" fmla="*/ 8 w 9"/>
                <a:gd name="T25" fmla="*/ 3 h 7"/>
                <a:gd name="T26" fmla="*/ 9 w 9"/>
                <a:gd name="T27" fmla="*/ 3 h 7"/>
                <a:gd name="T28" fmla="*/ 9 w 9"/>
                <a:gd name="T29" fmla="*/ 2 h 7"/>
                <a:gd name="T30" fmla="*/ 9 w 9"/>
                <a:gd name="T31" fmla="*/ 1 h 7"/>
                <a:gd name="T32" fmla="*/ 9 w 9"/>
                <a:gd name="T33" fmla="*/ 1 h 7"/>
                <a:gd name="T34" fmla="*/ 9 w 9"/>
                <a:gd name="T35" fmla="*/ 0 h 7"/>
                <a:gd name="T36" fmla="*/ 8 w 9"/>
                <a:gd name="T37" fmla="*/ 1 h 7"/>
                <a:gd name="T38" fmla="*/ 7 w 9"/>
                <a:gd name="T39" fmla="*/ 1 h 7"/>
                <a:gd name="T40" fmla="*/ 6 w 9"/>
                <a:gd name="T41" fmla="*/ 1 h 7"/>
                <a:gd name="T42" fmla="*/ 4 w 9"/>
                <a:gd name="T43" fmla="*/ 2 h 7"/>
                <a:gd name="T44" fmla="*/ 3 w 9"/>
                <a:gd name="T45" fmla="*/ 3 h 7"/>
                <a:gd name="T46" fmla="*/ 3 w 9"/>
                <a:gd name="T47" fmla="*/ 4 h 7"/>
                <a:gd name="T48" fmla="*/ 3 w 9"/>
                <a:gd name="T49" fmla="*/ 5 h 7"/>
                <a:gd name="T50" fmla="*/ 2 w 9"/>
                <a:gd name="T51" fmla="*/ 6 h 7"/>
                <a:gd name="T52" fmla="*/ 1 w 9"/>
                <a:gd name="T53" fmla="*/ 6 h 7"/>
                <a:gd name="T54" fmla="*/ 0 w 9"/>
                <a:gd name="T55" fmla="*/ 7 h 7"/>
                <a:gd name="T56" fmla="*/ 1 w 9"/>
                <a:gd name="T57" fmla="*/ 6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9" h="7">
                  <a:moveTo>
                    <a:pt x="1" y="6"/>
                  </a:moveTo>
                  <a:cubicBezTo>
                    <a:pt x="1" y="6"/>
                    <a:pt x="3" y="6"/>
                    <a:pt x="3" y="6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3" y="6"/>
                    <a:pt x="3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7"/>
                    <a:pt x="4" y="7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4" y="7"/>
                    <a:pt x="4" y="6"/>
                    <a:pt x="5" y="6"/>
                  </a:cubicBezTo>
                  <a:cubicBezTo>
                    <a:pt x="5" y="5"/>
                    <a:pt x="5" y="5"/>
                    <a:pt x="5" y="5"/>
                  </a:cubicBezTo>
                  <a:cubicBezTo>
                    <a:pt x="5" y="5"/>
                    <a:pt x="6" y="5"/>
                    <a:pt x="6" y="4"/>
                  </a:cubicBezTo>
                  <a:cubicBezTo>
                    <a:pt x="6" y="4"/>
                    <a:pt x="7" y="4"/>
                    <a:pt x="7" y="4"/>
                  </a:cubicBezTo>
                  <a:cubicBezTo>
                    <a:pt x="8" y="4"/>
                    <a:pt x="8" y="3"/>
                    <a:pt x="8" y="3"/>
                  </a:cubicBezTo>
                  <a:cubicBezTo>
                    <a:pt x="8" y="3"/>
                    <a:pt x="9" y="3"/>
                    <a:pt x="9" y="3"/>
                  </a:cubicBezTo>
                  <a:cubicBezTo>
                    <a:pt x="9" y="2"/>
                    <a:pt x="9" y="2"/>
                    <a:pt x="9" y="2"/>
                  </a:cubicBezTo>
                  <a:cubicBezTo>
                    <a:pt x="9" y="2"/>
                    <a:pt x="9" y="1"/>
                    <a:pt x="9" y="1"/>
                  </a:cubicBezTo>
                  <a:cubicBezTo>
                    <a:pt x="9" y="1"/>
                    <a:pt x="9" y="1"/>
                    <a:pt x="9" y="1"/>
                  </a:cubicBezTo>
                  <a:cubicBezTo>
                    <a:pt x="9" y="1"/>
                    <a:pt x="9" y="0"/>
                    <a:pt x="9" y="0"/>
                  </a:cubicBezTo>
                  <a:cubicBezTo>
                    <a:pt x="9" y="1"/>
                    <a:pt x="9" y="1"/>
                    <a:pt x="8" y="1"/>
                  </a:cubicBezTo>
                  <a:cubicBezTo>
                    <a:pt x="8" y="2"/>
                    <a:pt x="8" y="1"/>
                    <a:pt x="7" y="1"/>
                  </a:cubicBezTo>
                  <a:cubicBezTo>
                    <a:pt x="7" y="1"/>
                    <a:pt x="6" y="1"/>
                    <a:pt x="6" y="1"/>
                  </a:cubicBezTo>
                  <a:cubicBezTo>
                    <a:pt x="6" y="1"/>
                    <a:pt x="5" y="2"/>
                    <a:pt x="4" y="2"/>
                  </a:cubicBezTo>
                  <a:cubicBezTo>
                    <a:pt x="4" y="2"/>
                    <a:pt x="4" y="3"/>
                    <a:pt x="3" y="3"/>
                  </a:cubicBezTo>
                  <a:cubicBezTo>
                    <a:pt x="3" y="3"/>
                    <a:pt x="3" y="3"/>
                    <a:pt x="3" y="4"/>
                  </a:cubicBezTo>
                  <a:cubicBezTo>
                    <a:pt x="3" y="4"/>
                    <a:pt x="3" y="4"/>
                    <a:pt x="3" y="5"/>
                  </a:cubicBezTo>
                  <a:cubicBezTo>
                    <a:pt x="3" y="5"/>
                    <a:pt x="2" y="5"/>
                    <a:pt x="2" y="6"/>
                  </a:cubicBezTo>
                  <a:cubicBezTo>
                    <a:pt x="2" y="6"/>
                    <a:pt x="1" y="6"/>
                    <a:pt x="1" y="6"/>
                  </a:cubicBezTo>
                  <a:cubicBezTo>
                    <a:pt x="0" y="6"/>
                    <a:pt x="0" y="7"/>
                    <a:pt x="0" y="7"/>
                  </a:cubicBezTo>
                  <a:cubicBezTo>
                    <a:pt x="0" y="7"/>
                    <a:pt x="1" y="6"/>
                    <a:pt x="1" y="6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08" name="Freeform 509">
              <a:extLst>
                <a:ext uri="{FF2B5EF4-FFF2-40B4-BE49-F238E27FC236}">
                  <a16:creationId xmlns:a16="http://schemas.microsoft.com/office/drawing/2014/main" id="{3E7E20C7-C5A8-4ABF-918C-D88B25AC15A0}"/>
                </a:ext>
              </a:extLst>
            </p:cNvPr>
            <p:cNvSpPr>
              <a:spLocks/>
            </p:cNvSpPr>
            <p:nvPr/>
          </p:nvSpPr>
          <p:spPr bwMode="auto">
            <a:xfrm>
              <a:off x="4035720" y="2568265"/>
              <a:ext cx="3156" cy="6311"/>
            </a:xfrm>
            <a:custGeom>
              <a:avLst/>
              <a:gdLst>
                <a:gd name="T0" fmla="*/ 0 w 1"/>
                <a:gd name="T1" fmla="*/ 2 h 2"/>
                <a:gd name="T2" fmla="*/ 0 w 1"/>
                <a:gd name="T3" fmla="*/ 2 h 2"/>
                <a:gd name="T4" fmla="*/ 0 w 1"/>
                <a:gd name="T5" fmla="*/ 2 h 2"/>
                <a:gd name="T6" fmla="*/ 0 w 1"/>
                <a:gd name="T7" fmla="*/ 0 h 2"/>
                <a:gd name="T8" fmla="*/ 0 w 1"/>
                <a:gd name="T9" fmla="*/ 0 h 2"/>
                <a:gd name="T10" fmla="*/ 0 w 1"/>
                <a:gd name="T11" fmla="*/ 2 h 2"/>
                <a:gd name="T12" fmla="*/ 1 w 1"/>
                <a:gd name="T13" fmla="*/ 2 h 2"/>
                <a:gd name="T14" fmla="*/ 0 w 1"/>
                <a:gd name="T15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" h="2">
                  <a:moveTo>
                    <a:pt x="0" y="2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" y="2"/>
                    <a:pt x="1" y="2"/>
                    <a:pt x="1" y="2"/>
                  </a:cubicBezTo>
                  <a:lnTo>
                    <a:pt x="0" y="2"/>
                  </a:ln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09" name="Freeform 510">
              <a:extLst>
                <a:ext uri="{FF2B5EF4-FFF2-40B4-BE49-F238E27FC236}">
                  <a16:creationId xmlns:a16="http://schemas.microsoft.com/office/drawing/2014/main" id="{23C8AA34-EA3A-4EA9-B542-5FF94E768AB4}"/>
                </a:ext>
              </a:extLst>
            </p:cNvPr>
            <p:cNvSpPr>
              <a:spLocks/>
            </p:cNvSpPr>
            <p:nvPr/>
          </p:nvSpPr>
          <p:spPr bwMode="auto">
            <a:xfrm>
              <a:off x="4038876" y="2568265"/>
              <a:ext cx="0" cy="3156"/>
            </a:xfrm>
            <a:custGeom>
              <a:avLst/>
              <a:gdLst>
                <a:gd name="T0" fmla="*/ 1 h 1"/>
                <a:gd name="T1" fmla="*/ 1 h 1"/>
                <a:gd name="T2" fmla="*/ 1 h 1"/>
                <a:gd name="T3" fmla="*/ 0 h 1"/>
                <a:gd name="T4" fmla="*/ 0 h 1"/>
                <a:gd name="T5" fmla="*/ 1 h 1"/>
                <a:gd name="T6" fmla="*/ 1 h 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  <a:cxn ang="0">
                  <a:pos x="0" y="T5"/>
                </a:cxn>
                <a:cxn ang="0">
                  <a:pos x="0" y="T6"/>
                </a:cxn>
              </a:cxnLst>
              <a:rect l="0" t="0" r="r" b="b"/>
              <a:pathLst>
                <a:path h="1"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10" name="Freeform 511">
              <a:extLst>
                <a:ext uri="{FF2B5EF4-FFF2-40B4-BE49-F238E27FC236}">
                  <a16:creationId xmlns:a16="http://schemas.microsoft.com/office/drawing/2014/main" id="{306D4752-2B21-4E0C-BAEC-22D7E6D9420C}"/>
                </a:ext>
              </a:extLst>
            </p:cNvPr>
            <p:cNvSpPr>
              <a:spLocks/>
            </p:cNvSpPr>
            <p:nvPr/>
          </p:nvSpPr>
          <p:spPr bwMode="auto">
            <a:xfrm>
              <a:off x="4035720" y="2565110"/>
              <a:ext cx="3156" cy="6311"/>
            </a:xfrm>
            <a:custGeom>
              <a:avLst/>
              <a:gdLst>
                <a:gd name="T0" fmla="*/ 0 w 2"/>
                <a:gd name="T1" fmla="*/ 2 h 4"/>
                <a:gd name="T2" fmla="*/ 0 w 2"/>
                <a:gd name="T3" fmla="*/ 2 h 4"/>
                <a:gd name="T4" fmla="*/ 2 w 2"/>
                <a:gd name="T5" fmla="*/ 0 h 4"/>
                <a:gd name="T6" fmla="*/ 0 w 2"/>
                <a:gd name="T7" fmla="*/ 2 h 4"/>
                <a:gd name="T8" fmla="*/ 2 w 2"/>
                <a:gd name="T9" fmla="*/ 0 h 4"/>
                <a:gd name="T10" fmla="*/ 0 w 2"/>
                <a:gd name="T11" fmla="*/ 2 h 4"/>
                <a:gd name="T12" fmla="*/ 0 w 2"/>
                <a:gd name="T13" fmla="*/ 0 h 4"/>
                <a:gd name="T14" fmla="*/ 0 w 2"/>
                <a:gd name="T15" fmla="*/ 2 h 4"/>
                <a:gd name="T16" fmla="*/ 0 w 2"/>
                <a:gd name="T17" fmla="*/ 2 h 4"/>
                <a:gd name="T18" fmla="*/ 0 w 2"/>
                <a:gd name="T19" fmla="*/ 2 h 4"/>
                <a:gd name="T20" fmla="*/ 0 w 2"/>
                <a:gd name="T21" fmla="*/ 4 h 4"/>
                <a:gd name="T22" fmla="*/ 0 w 2"/>
                <a:gd name="T23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" h="4">
                  <a:moveTo>
                    <a:pt x="0" y="2"/>
                  </a:moveTo>
                  <a:lnTo>
                    <a:pt x="0" y="2"/>
                  </a:lnTo>
                  <a:lnTo>
                    <a:pt x="2" y="0"/>
                  </a:lnTo>
                  <a:lnTo>
                    <a:pt x="0" y="2"/>
                  </a:lnTo>
                  <a:lnTo>
                    <a:pt x="2" y="0"/>
                  </a:lnTo>
                  <a:lnTo>
                    <a:pt x="0" y="2"/>
                  </a:lnTo>
                  <a:lnTo>
                    <a:pt x="0" y="0"/>
                  </a:lnTo>
                  <a:lnTo>
                    <a:pt x="0" y="2"/>
                  </a:lnTo>
                  <a:lnTo>
                    <a:pt x="0" y="2"/>
                  </a:lnTo>
                  <a:lnTo>
                    <a:pt x="0" y="2"/>
                  </a:lnTo>
                  <a:lnTo>
                    <a:pt x="0" y="4"/>
                  </a:lnTo>
                  <a:lnTo>
                    <a:pt x="0" y="2"/>
                  </a:ln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11" name="Freeform 512">
              <a:extLst>
                <a:ext uri="{FF2B5EF4-FFF2-40B4-BE49-F238E27FC236}">
                  <a16:creationId xmlns:a16="http://schemas.microsoft.com/office/drawing/2014/main" id="{1695FBDC-6507-48D5-A429-C795751245AA}"/>
                </a:ext>
              </a:extLst>
            </p:cNvPr>
            <p:cNvSpPr>
              <a:spLocks/>
            </p:cNvSpPr>
            <p:nvPr/>
          </p:nvSpPr>
          <p:spPr bwMode="auto">
            <a:xfrm>
              <a:off x="4038876" y="2565110"/>
              <a:ext cx="3156" cy="6311"/>
            </a:xfrm>
            <a:custGeom>
              <a:avLst/>
              <a:gdLst>
                <a:gd name="T0" fmla="*/ 0 w 2"/>
                <a:gd name="T1" fmla="*/ 2 h 4"/>
                <a:gd name="T2" fmla="*/ 0 w 2"/>
                <a:gd name="T3" fmla="*/ 2 h 4"/>
                <a:gd name="T4" fmla="*/ 2 w 2"/>
                <a:gd name="T5" fmla="*/ 0 h 4"/>
                <a:gd name="T6" fmla="*/ 0 w 2"/>
                <a:gd name="T7" fmla="*/ 2 h 4"/>
                <a:gd name="T8" fmla="*/ 0 w 2"/>
                <a:gd name="T9" fmla="*/ 0 h 4"/>
                <a:gd name="T10" fmla="*/ 0 w 2"/>
                <a:gd name="T11" fmla="*/ 0 h 4"/>
                <a:gd name="T12" fmla="*/ 0 w 2"/>
                <a:gd name="T13" fmla="*/ 0 h 4"/>
                <a:gd name="T14" fmla="*/ 0 w 2"/>
                <a:gd name="T15" fmla="*/ 2 h 4"/>
                <a:gd name="T16" fmla="*/ 0 w 2"/>
                <a:gd name="T17" fmla="*/ 2 h 4"/>
                <a:gd name="T18" fmla="*/ 0 w 2"/>
                <a:gd name="T19" fmla="*/ 2 h 4"/>
                <a:gd name="T20" fmla="*/ 0 w 2"/>
                <a:gd name="T21" fmla="*/ 4 h 4"/>
                <a:gd name="T22" fmla="*/ 0 w 2"/>
                <a:gd name="T23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" h="4">
                  <a:moveTo>
                    <a:pt x="0" y="2"/>
                  </a:moveTo>
                  <a:lnTo>
                    <a:pt x="0" y="2"/>
                  </a:lnTo>
                  <a:lnTo>
                    <a:pt x="2" y="0"/>
                  </a:lnTo>
                  <a:lnTo>
                    <a:pt x="0" y="2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2"/>
                  </a:lnTo>
                  <a:lnTo>
                    <a:pt x="0" y="2"/>
                  </a:lnTo>
                  <a:lnTo>
                    <a:pt x="0" y="2"/>
                  </a:lnTo>
                  <a:lnTo>
                    <a:pt x="0" y="4"/>
                  </a:lnTo>
                  <a:lnTo>
                    <a:pt x="0" y="2"/>
                  </a:ln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12" name="Oval 513">
              <a:extLst>
                <a:ext uri="{FF2B5EF4-FFF2-40B4-BE49-F238E27FC236}">
                  <a16:creationId xmlns:a16="http://schemas.microsoft.com/office/drawing/2014/main" id="{95159750-3C82-4E35-B893-8A2E5F77EB0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54654" y="2571421"/>
              <a:ext cx="1578" cy="1578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13" name="Freeform 514">
              <a:extLst>
                <a:ext uri="{FF2B5EF4-FFF2-40B4-BE49-F238E27FC236}">
                  <a16:creationId xmlns:a16="http://schemas.microsoft.com/office/drawing/2014/main" id="{FB1D30A9-56AD-41E5-AD16-40FE1544B67D}"/>
                </a:ext>
              </a:extLst>
            </p:cNvPr>
            <p:cNvSpPr>
              <a:spLocks/>
            </p:cNvSpPr>
            <p:nvPr/>
          </p:nvSpPr>
          <p:spPr bwMode="auto">
            <a:xfrm>
              <a:off x="4013630" y="2535130"/>
              <a:ext cx="28401" cy="20512"/>
            </a:xfrm>
            <a:custGeom>
              <a:avLst/>
              <a:gdLst>
                <a:gd name="T0" fmla="*/ 0 w 9"/>
                <a:gd name="T1" fmla="*/ 6 h 7"/>
                <a:gd name="T2" fmla="*/ 2 w 9"/>
                <a:gd name="T3" fmla="*/ 6 h 7"/>
                <a:gd name="T4" fmla="*/ 2 w 9"/>
                <a:gd name="T5" fmla="*/ 6 h 7"/>
                <a:gd name="T6" fmla="*/ 2 w 9"/>
                <a:gd name="T7" fmla="*/ 6 h 7"/>
                <a:gd name="T8" fmla="*/ 3 w 9"/>
                <a:gd name="T9" fmla="*/ 6 h 7"/>
                <a:gd name="T10" fmla="*/ 3 w 9"/>
                <a:gd name="T11" fmla="*/ 6 h 7"/>
                <a:gd name="T12" fmla="*/ 3 w 9"/>
                <a:gd name="T13" fmla="*/ 7 h 7"/>
                <a:gd name="T14" fmla="*/ 3 w 9"/>
                <a:gd name="T15" fmla="*/ 7 h 7"/>
                <a:gd name="T16" fmla="*/ 4 w 9"/>
                <a:gd name="T17" fmla="*/ 6 h 7"/>
                <a:gd name="T18" fmla="*/ 4 w 9"/>
                <a:gd name="T19" fmla="*/ 5 h 7"/>
                <a:gd name="T20" fmla="*/ 5 w 9"/>
                <a:gd name="T21" fmla="*/ 4 h 7"/>
                <a:gd name="T22" fmla="*/ 7 w 9"/>
                <a:gd name="T23" fmla="*/ 4 h 7"/>
                <a:gd name="T24" fmla="*/ 8 w 9"/>
                <a:gd name="T25" fmla="*/ 3 h 7"/>
                <a:gd name="T26" fmla="*/ 9 w 9"/>
                <a:gd name="T27" fmla="*/ 3 h 7"/>
                <a:gd name="T28" fmla="*/ 9 w 9"/>
                <a:gd name="T29" fmla="*/ 2 h 7"/>
                <a:gd name="T30" fmla="*/ 9 w 9"/>
                <a:gd name="T31" fmla="*/ 1 h 7"/>
                <a:gd name="T32" fmla="*/ 9 w 9"/>
                <a:gd name="T33" fmla="*/ 0 h 7"/>
                <a:gd name="T34" fmla="*/ 9 w 9"/>
                <a:gd name="T35" fmla="*/ 0 h 7"/>
                <a:gd name="T36" fmla="*/ 8 w 9"/>
                <a:gd name="T37" fmla="*/ 1 h 7"/>
                <a:gd name="T38" fmla="*/ 7 w 9"/>
                <a:gd name="T39" fmla="*/ 1 h 7"/>
                <a:gd name="T40" fmla="*/ 5 w 9"/>
                <a:gd name="T41" fmla="*/ 1 h 7"/>
                <a:gd name="T42" fmla="*/ 4 w 9"/>
                <a:gd name="T43" fmla="*/ 2 h 7"/>
                <a:gd name="T44" fmla="*/ 3 w 9"/>
                <a:gd name="T45" fmla="*/ 3 h 7"/>
                <a:gd name="T46" fmla="*/ 3 w 9"/>
                <a:gd name="T47" fmla="*/ 4 h 7"/>
                <a:gd name="T48" fmla="*/ 2 w 9"/>
                <a:gd name="T49" fmla="*/ 5 h 7"/>
                <a:gd name="T50" fmla="*/ 1 w 9"/>
                <a:gd name="T51" fmla="*/ 5 h 7"/>
                <a:gd name="T52" fmla="*/ 0 w 9"/>
                <a:gd name="T53" fmla="*/ 6 h 7"/>
                <a:gd name="T54" fmla="*/ 0 w 9"/>
                <a:gd name="T55" fmla="*/ 6 h 7"/>
                <a:gd name="T56" fmla="*/ 0 w 9"/>
                <a:gd name="T57" fmla="*/ 6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9" h="7">
                  <a:moveTo>
                    <a:pt x="0" y="6"/>
                  </a:moveTo>
                  <a:cubicBezTo>
                    <a:pt x="1" y="6"/>
                    <a:pt x="2" y="6"/>
                    <a:pt x="2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7"/>
                    <a:pt x="2" y="7"/>
                    <a:pt x="2" y="6"/>
                  </a:cubicBezTo>
                  <a:cubicBezTo>
                    <a:pt x="2" y="6"/>
                    <a:pt x="3" y="6"/>
                    <a:pt x="3" y="6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3" y="6"/>
                    <a:pt x="3" y="6"/>
                    <a:pt x="3" y="7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3" y="7"/>
                    <a:pt x="4" y="6"/>
                    <a:pt x="4" y="6"/>
                  </a:cubicBezTo>
                  <a:cubicBezTo>
                    <a:pt x="4" y="5"/>
                    <a:pt x="4" y="5"/>
                    <a:pt x="4" y="5"/>
                  </a:cubicBezTo>
                  <a:cubicBezTo>
                    <a:pt x="5" y="5"/>
                    <a:pt x="5" y="5"/>
                    <a:pt x="5" y="4"/>
                  </a:cubicBezTo>
                  <a:cubicBezTo>
                    <a:pt x="6" y="4"/>
                    <a:pt x="6" y="4"/>
                    <a:pt x="7" y="4"/>
                  </a:cubicBezTo>
                  <a:cubicBezTo>
                    <a:pt x="7" y="3"/>
                    <a:pt x="7" y="3"/>
                    <a:pt x="8" y="3"/>
                  </a:cubicBezTo>
                  <a:cubicBezTo>
                    <a:pt x="8" y="3"/>
                    <a:pt x="8" y="3"/>
                    <a:pt x="9" y="3"/>
                  </a:cubicBezTo>
                  <a:cubicBezTo>
                    <a:pt x="9" y="2"/>
                    <a:pt x="9" y="2"/>
                    <a:pt x="9" y="2"/>
                  </a:cubicBezTo>
                  <a:cubicBezTo>
                    <a:pt x="9" y="2"/>
                    <a:pt x="9" y="1"/>
                    <a:pt x="9" y="1"/>
                  </a:cubicBezTo>
                  <a:cubicBezTo>
                    <a:pt x="9" y="1"/>
                    <a:pt x="9" y="0"/>
                    <a:pt x="9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8" y="0"/>
                    <a:pt x="8" y="1"/>
                    <a:pt x="8" y="1"/>
                  </a:cubicBezTo>
                  <a:cubicBezTo>
                    <a:pt x="8" y="1"/>
                    <a:pt x="7" y="1"/>
                    <a:pt x="7" y="1"/>
                  </a:cubicBezTo>
                  <a:cubicBezTo>
                    <a:pt x="6" y="1"/>
                    <a:pt x="6" y="1"/>
                    <a:pt x="5" y="1"/>
                  </a:cubicBezTo>
                  <a:cubicBezTo>
                    <a:pt x="5" y="1"/>
                    <a:pt x="4" y="2"/>
                    <a:pt x="4" y="2"/>
                  </a:cubicBezTo>
                  <a:cubicBezTo>
                    <a:pt x="3" y="2"/>
                    <a:pt x="3" y="2"/>
                    <a:pt x="3" y="3"/>
                  </a:cubicBezTo>
                  <a:cubicBezTo>
                    <a:pt x="3" y="3"/>
                    <a:pt x="3" y="3"/>
                    <a:pt x="3" y="4"/>
                  </a:cubicBezTo>
                  <a:cubicBezTo>
                    <a:pt x="3" y="4"/>
                    <a:pt x="3" y="4"/>
                    <a:pt x="2" y="5"/>
                  </a:cubicBezTo>
                  <a:cubicBezTo>
                    <a:pt x="2" y="5"/>
                    <a:pt x="2" y="5"/>
                    <a:pt x="1" y="5"/>
                  </a:cubicBezTo>
                  <a:cubicBezTo>
                    <a:pt x="1" y="6"/>
                    <a:pt x="0" y="6"/>
                    <a:pt x="0" y="6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6"/>
                    <a:pt x="0" y="6"/>
                    <a:pt x="0" y="6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14" name="Freeform 515">
              <a:extLst>
                <a:ext uri="{FF2B5EF4-FFF2-40B4-BE49-F238E27FC236}">
                  <a16:creationId xmlns:a16="http://schemas.microsoft.com/office/drawing/2014/main" id="{4E03C3EF-2F63-41B8-892C-2540F5F024DF}"/>
                </a:ext>
              </a:extLst>
            </p:cNvPr>
            <p:cNvSpPr>
              <a:spLocks/>
            </p:cNvSpPr>
            <p:nvPr/>
          </p:nvSpPr>
          <p:spPr bwMode="auto">
            <a:xfrm>
              <a:off x="4019941" y="2536708"/>
              <a:ext cx="3156" cy="6311"/>
            </a:xfrm>
            <a:custGeom>
              <a:avLst/>
              <a:gdLst>
                <a:gd name="T0" fmla="*/ 1 w 1"/>
                <a:gd name="T1" fmla="*/ 2 h 2"/>
                <a:gd name="T2" fmla="*/ 1 w 1"/>
                <a:gd name="T3" fmla="*/ 2 h 2"/>
                <a:gd name="T4" fmla="*/ 1 w 1"/>
                <a:gd name="T5" fmla="*/ 1 h 2"/>
                <a:gd name="T6" fmla="*/ 0 w 1"/>
                <a:gd name="T7" fmla="*/ 0 h 2"/>
                <a:gd name="T8" fmla="*/ 0 w 1"/>
                <a:gd name="T9" fmla="*/ 0 h 2"/>
                <a:gd name="T10" fmla="*/ 1 w 1"/>
                <a:gd name="T11" fmla="*/ 2 h 2"/>
                <a:gd name="T12" fmla="*/ 1 w 1"/>
                <a:gd name="T13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" h="2">
                  <a:moveTo>
                    <a:pt x="1" y="2"/>
                  </a:moveTo>
                  <a:cubicBezTo>
                    <a:pt x="1" y="2"/>
                    <a:pt x="1" y="2"/>
                    <a:pt x="1" y="2"/>
                  </a:cubicBezTo>
                  <a:cubicBezTo>
                    <a:pt x="0" y="2"/>
                    <a:pt x="1" y="2"/>
                    <a:pt x="1" y="1"/>
                  </a:cubicBezTo>
                  <a:cubicBezTo>
                    <a:pt x="0" y="1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15" name="Freeform 516">
              <a:extLst>
                <a:ext uri="{FF2B5EF4-FFF2-40B4-BE49-F238E27FC236}">
                  <a16:creationId xmlns:a16="http://schemas.microsoft.com/office/drawing/2014/main" id="{5233E625-D321-4422-8079-E3F3122E1A1D}"/>
                </a:ext>
              </a:extLst>
            </p:cNvPr>
            <p:cNvSpPr>
              <a:spLocks/>
            </p:cNvSpPr>
            <p:nvPr/>
          </p:nvSpPr>
          <p:spPr bwMode="auto">
            <a:xfrm>
              <a:off x="4023097" y="2536708"/>
              <a:ext cx="3156" cy="3156"/>
            </a:xfrm>
            <a:custGeom>
              <a:avLst/>
              <a:gdLst>
                <a:gd name="T0" fmla="*/ 0 w 1"/>
                <a:gd name="T1" fmla="*/ 1 h 1"/>
                <a:gd name="T2" fmla="*/ 0 w 1"/>
                <a:gd name="T3" fmla="*/ 1 h 1"/>
                <a:gd name="T4" fmla="*/ 0 w 1"/>
                <a:gd name="T5" fmla="*/ 1 h 1"/>
                <a:gd name="T6" fmla="*/ 0 w 1"/>
                <a:gd name="T7" fmla="*/ 0 h 1"/>
                <a:gd name="T8" fmla="*/ 0 w 1"/>
                <a:gd name="T9" fmla="*/ 0 h 1"/>
                <a:gd name="T10" fmla="*/ 0 w 1"/>
                <a:gd name="T11" fmla="*/ 1 h 1"/>
                <a:gd name="T12" fmla="*/ 1 w 1"/>
                <a:gd name="T13" fmla="*/ 1 h 1"/>
                <a:gd name="T14" fmla="*/ 0 w 1"/>
                <a:gd name="T1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" h="1"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1"/>
                    <a:pt x="1" y="1"/>
                    <a:pt x="1" y="1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16" name="Freeform 517">
              <a:extLst>
                <a:ext uri="{FF2B5EF4-FFF2-40B4-BE49-F238E27FC236}">
                  <a16:creationId xmlns:a16="http://schemas.microsoft.com/office/drawing/2014/main" id="{DDF35171-075B-4D20-ABE9-8DBF69C805F7}"/>
                </a:ext>
              </a:extLst>
            </p:cNvPr>
            <p:cNvSpPr>
              <a:spLocks/>
            </p:cNvSpPr>
            <p:nvPr/>
          </p:nvSpPr>
          <p:spPr bwMode="auto">
            <a:xfrm>
              <a:off x="4019941" y="2535130"/>
              <a:ext cx="3156" cy="4734"/>
            </a:xfrm>
            <a:custGeom>
              <a:avLst/>
              <a:gdLst>
                <a:gd name="T0" fmla="*/ 0 w 2"/>
                <a:gd name="T1" fmla="*/ 1 h 3"/>
                <a:gd name="T2" fmla="*/ 2 w 2"/>
                <a:gd name="T3" fmla="*/ 1 h 3"/>
                <a:gd name="T4" fmla="*/ 2 w 2"/>
                <a:gd name="T5" fmla="*/ 0 h 3"/>
                <a:gd name="T6" fmla="*/ 2 w 2"/>
                <a:gd name="T7" fmla="*/ 1 h 3"/>
                <a:gd name="T8" fmla="*/ 2 w 2"/>
                <a:gd name="T9" fmla="*/ 0 h 3"/>
                <a:gd name="T10" fmla="*/ 2 w 2"/>
                <a:gd name="T11" fmla="*/ 1 h 3"/>
                <a:gd name="T12" fmla="*/ 2 w 2"/>
                <a:gd name="T13" fmla="*/ 0 h 3"/>
                <a:gd name="T14" fmla="*/ 0 w 2"/>
                <a:gd name="T15" fmla="*/ 1 h 3"/>
                <a:gd name="T16" fmla="*/ 0 w 2"/>
                <a:gd name="T17" fmla="*/ 1 h 3"/>
                <a:gd name="T18" fmla="*/ 0 w 2"/>
                <a:gd name="T19" fmla="*/ 1 h 3"/>
                <a:gd name="T20" fmla="*/ 0 w 2"/>
                <a:gd name="T21" fmla="*/ 3 h 3"/>
                <a:gd name="T22" fmla="*/ 0 w 2"/>
                <a:gd name="T23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" h="3">
                  <a:moveTo>
                    <a:pt x="0" y="1"/>
                  </a:moveTo>
                  <a:lnTo>
                    <a:pt x="2" y="1"/>
                  </a:lnTo>
                  <a:lnTo>
                    <a:pt x="2" y="0"/>
                  </a:lnTo>
                  <a:lnTo>
                    <a:pt x="2" y="1"/>
                  </a:lnTo>
                  <a:lnTo>
                    <a:pt x="2" y="0"/>
                  </a:lnTo>
                  <a:lnTo>
                    <a:pt x="2" y="1"/>
                  </a:lnTo>
                  <a:lnTo>
                    <a:pt x="2" y="0"/>
                  </a:lnTo>
                  <a:lnTo>
                    <a:pt x="0" y="1"/>
                  </a:lnTo>
                  <a:lnTo>
                    <a:pt x="0" y="1"/>
                  </a:lnTo>
                  <a:lnTo>
                    <a:pt x="0" y="1"/>
                  </a:lnTo>
                  <a:lnTo>
                    <a:pt x="0" y="3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17" name="Freeform 518">
              <a:extLst>
                <a:ext uri="{FF2B5EF4-FFF2-40B4-BE49-F238E27FC236}">
                  <a16:creationId xmlns:a16="http://schemas.microsoft.com/office/drawing/2014/main" id="{24ABBB40-4FD3-4C76-85A8-FBE82044232C}"/>
                </a:ext>
              </a:extLst>
            </p:cNvPr>
            <p:cNvSpPr>
              <a:spLocks/>
            </p:cNvSpPr>
            <p:nvPr/>
          </p:nvSpPr>
          <p:spPr bwMode="auto">
            <a:xfrm>
              <a:off x="4023097" y="2535130"/>
              <a:ext cx="3156" cy="4734"/>
            </a:xfrm>
            <a:custGeom>
              <a:avLst/>
              <a:gdLst>
                <a:gd name="T0" fmla="*/ 0 w 2"/>
                <a:gd name="T1" fmla="*/ 1 h 3"/>
                <a:gd name="T2" fmla="*/ 2 w 2"/>
                <a:gd name="T3" fmla="*/ 1 h 3"/>
                <a:gd name="T4" fmla="*/ 2 w 2"/>
                <a:gd name="T5" fmla="*/ 0 h 3"/>
                <a:gd name="T6" fmla="*/ 0 w 2"/>
                <a:gd name="T7" fmla="*/ 1 h 3"/>
                <a:gd name="T8" fmla="*/ 2 w 2"/>
                <a:gd name="T9" fmla="*/ 0 h 3"/>
                <a:gd name="T10" fmla="*/ 0 w 2"/>
                <a:gd name="T11" fmla="*/ 0 h 3"/>
                <a:gd name="T12" fmla="*/ 0 w 2"/>
                <a:gd name="T13" fmla="*/ 0 h 3"/>
                <a:gd name="T14" fmla="*/ 0 w 2"/>
                <a:gd name="T15" fmla="*/ 1 h 3"/>
                <a:gd name="T16" fmla="*/ 0 w 2"/>
                <a:gd name="T17" fmla="*/ 1 h 3"/>
                <a:gd name="T18" fmla="*/ 0 w 2"/>
                <a:gd name="T19" fmla="*/ 1 h 3"/>
                <a:gd name="T20" fmla="*/ 0 w 2"/>
                <a:gd name="T21" fmla="*/ 3 h 3"/>
                <a:gd name="T22" fmla="*/ 0 w 2"/>
                <a:gd name="T23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" h="3">
                  <a:moveTo>
                    <a:pt x="0" y="1"/>
                  </a:moveTo>
                  <a:lnTo>
                    <a:pt x="2" y="1"/>
                  </a:lnTo>
                  <a:lnTo>
                    <a:pt x="2" y="0"/>
                  </a:lnTo>
                  <a:lnTo>
                    <a:pt x="0" y="1"/>
                  </a:lnTo>
                  <a:lnTo>
                    <a:pt x="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1"/>
                  </a:lnTo>
                  <a:lnTo>
                    <a:pt x="0" y="1"/>
                  </a:lnTo>
                  <a:lnTo>
                    <a:pt x="0" y="1"/>
                  </a:lnTo>
                  <a:lnTo>
                    <a:pt x="0" y="3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18" name="Oval 519">
              <a:extLst>
                <a:ext uri="{FF2B5EF4-FFF2-40B4-BE49-F238E27FC236}">
                  <a16:creationId xmlns:a16="http://schemas.microsoft.com/office/drawing/2014/main" id="{995584E4-791E-4554-A24E-085D27746FC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38876" y="2539864"/>
              <a:ext cx="1578" cy="1578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19" name="Freeform 520">
              <a:extLst>
                <a:ext uri="{FF2B5EF4-FFF2-40B4-BE49-F238E27FC236}">
                  <a16:creationId xmlns:a16="http://schemas.microsoft.com/office/drawing/2014/main" id="{257ED97A-55DD-4E7F-8D67-4BB14CAF0D54}"/>
                </a:ext>
              </a:extLst>
            </p:cNvPr>
            <p:cNvSpPr>
              <a:spLocks/>
            </p:cNvSpPr>
            <p:nvPr/>
          </p:nvSpPr>
          <p:spPr bwMode="auto">
            <a:xfrm>
              <a:off x="4023097" y="2465705"/>
              <a:ext cx="153051" cy="108872"/>
            </a:xfrm>
            <a:custGeom>
              <a:avLst/>
              <a:gdLst>
                <a:gd name="T0" fmla="*/ 17 w 49"/>
                <a:gd name="T1" fmla="*/ 0 h 35"/>
                <a:gd name="T2" fmla="*/ 0 w 49"/>
                <a:gd name="T3" fmla="*/ 5 h 35"/>
                <a:gd name="T4" fmla="*/ 28 w 49"/>
                <a:gd name="T5" fmla="*/ 23 h 35"/>
                <a:gd name="T6" fmla="*/ 28 w 49"/>
                <a:gd name="T7" fmla="*/ 30 h 35"/>
                <a:gd name="T8" fmla="*/ 36 w 49"/>
                <a:gd name="T9" fmla="*/ 35 h 35"/>
                <a:gd name="T10" fmla="*/ 40 w 49"/>
                <a:gd name="T11" fmla="*/ 27 h 35"/>
                <a:gd name="T12" fmla="*/ 41 w 49"/>
                <a:gd name="T13" fmla="*/ 23 h 35"/>
                <a:gd name="T14" fmla="*/ 44 w 49"/>
                <a:gd name="T15" fmla="*/ 22 h 35"/>
                <a:gd name="T16" fmla="*/ 49 w 49"/>
                <a:gd name="T17" fmla="*/ 15 h 35"/>
                <a:gd name="T18" fmla="*/ 41 w 49"/>
                <a:gd name="T19" fmla="*/ 10 h 35"/>
                <a:gd name="T20" fmla="*/ 36 w 49"/>
                <a:gd name="T21" fmla="*/ 12 h 35"/>
                <a:gd name="T22" fmla="*/ 17 w 49"/>
                <a:gd name="T23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9" h="35">
                  <a:moveTo>
                    <a:pt x="17" y="0"/>
                  </a:moveTo>
                  <a:cubicBezTo>
                    <a:pt x="11" y="0"/>
                    <a:pt x="4" y="3"/>
                    <a:pt x="0" y="5"/>
                  </a:cubicBezTo>
                  <a:cubicBezTo>
                    <a:pt x="28" y="23"/>
                    <a:pt x="28" y="23"/>
                    <a:pt x="28" y="23"/>
                  </a:cubicBezTo>
                  <a:cubicBezTo>
                    <a:pt x="28" y="30"/>
                    <a:pt x="28" y="30"/>
                    <a:pt x="28" y="30"/>
                  </a:cubicBezTo>
                  <a:cubicBezTo>
                    <a:pt x="36" y="35"/>
                    <a:pt x="36" y="35"/>
                    <a:pt x="36" y="35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1" y="23"/>
                    <a:pt x="41" y="23"/>
                    <a:pt x="41" y="23"/>
                  </a:cubicBezTo>
                  <a:cubicBezTo>
                    <a:pt x="44" y="22"/>
                    <a:pt x="44" y="22"/>
                    <a:pt x="44" y="22"/>
                  </a:cubicBezTo>
                  <a:cubicBezTo>
                    <a:pt x="49" y="15"/>
                    <a:pt x="49" y="15"/>
                    <a:pt x="49" y="15"/>
                  </a:cubicBezTo>
                  <a:cubicBezTo>
                    <a:pt x="41" y="10"/>
                    <a:pt x="41" y="10"/>
                    <a:pt x="41" y="10"/>
                  </a:cubicBezTo>
                  <a:cubicBezTo>
                    <a:pt x="36" y="12"/>
                    <a:pt x="36" y="12"/>
                    <a:pt x="36" y="12"/>
                  </a:cubicBezTo>
                  <a:lnTo>
                    <a:pt x="17" y="0"/>
                  </a:lnTo>
                  <a:close/>
                </a:path>
              </a:pathLst>
            </a:custGeom>
            <a:solidFill>
              <a:srgbClr val="D9CE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20" name="Freeform 521">
              <a:extLst>
                <a:ext uri="{FF2B5EF4-FFF2-40B4-BE49-F238E27FC236}">
                  <a16:creationId xmlns:a16="http://schemas.microsoft.com/office/drawing/2014/main" id="{FE3B141F-06A4-41CE-8E46-A0288A975F2A}"/>
                </a:ext>
              </a:extLst>
            </p:cNvPr>
            <p:cNvSpPr>
              <a:spLocks/>
            </p:cNvSpPr>
            <p:nvPr/>
          </p:nvSpPr>
          <p:spPr bwMode="auto">
            <a:xfrm>
              <a:off x="4026253" y="2465705"/>
              <a:ext cx="149896" cy="108872"/>
            </a:xfrm>
            <a:custGeom>
              <a:avLst/>
              <a:gdLst>
                <a:gd name="T0" fmla="*/ 14 w 48"/>
                <a:gd name="T1" fmla="*/ 0 h 35"/>
                <a:gd name="T2" fmla="*/ 0 w 48"/>
                <a:gd name="T3" fmla="*/ 4 h 35"/>
                <a:gd name="T4" fmla="*/ 29 w 48"/>
                <a:gd name="T5" fmla="*/ 23 h 35"/>
                <a:gd name="T6" fmla="*/ 29 w 48"/>
                <a:gd name="T7" fmla="*/ 31 h 35"/>
                <a:gd name="T8" fmla="*/ 35 w 48"/>
                <a:gd name="T9" fmla="*/ 35 h 35"/>
                <a:gd name="T10" fmla="*/ 38 w 48"/>
                <a:gd name="T11" fmla="*/ 30 h 35"/>
                <a:gd name="T12" fmla="*/ 39 w 48"/>
                <a:gd name="T13" fmla="*/ 23 h 35"/>
                <a:gd name="T14" fmla="*/ 45 w 48"/>
                <a:gd name="T15" fmla="*/ 19 h 35"/>
                <a:gd name="T16" fmla="*/ 48 w 48"/>
                <a:gd name="T17" fmla="*/ 15 h 35"/>
                <a:gd name="T18" fmla="*/ 41 w 48"/>
                <a:gd name="T19" fmla="*/ 11 h 35"/>
                <a:gd name="T20" fmla="*/ 35 w 48"/>
                <a:gd name="T21" fmla="*/ 14 h 35"/>
                <a:gd name="T22" fmla="*/ 14 w 48"/>
                <a:gd name="T23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8" h="35">
                  <a:moveTo>
                    <a:pt x="14" y="0"/>
                  </a:moveTo>
                  <a:cubicBezTo>
                    <a:pt x="9" y="1"/>
                    <a:pt x="4" y="2"/>
                    <a:pt x="0" y="4"/>
                  </a:cubicBezTo>
                  <a:cubicBezTo>
                    <a:pt x="29" y="23"/>
                    <a:pt x="29" y="23"/>
                    <a:pt x="29" y="23"/>
                  </a:cubicBezTo>
                  <a:cubicBezTo>
                    <a:pt x="29" y="31"/>
                    <a:pt x="29" y="31"/>
                    <a:pt x="29" y="31"/>
                  </a:cubicBezTo>
                  <a:cubicBezTo>
                    <a:pt x="35" y="35"/>
                    <a:pt x="35" y="35"/>
                    <a:pt x="35" y="35"/>
                  </a:cubicBezTo>
                  <a:cubicBezTo>
                    <a:pt x="38" y="30"/>
                    <a:pt x="38" y="30"/>
                    <a:pt x="38" y="30"/>
                  </a:cubicBezTo>
                  <a:cubicBezTo>
                    <a:pt x="39" y="23"/>
                    <a:pt x="39" y="23"/>
                    <a:pt x="39" y="23"/>
                  </a:cubicBezTo>
                  <a:cubicBezTo>
                    <a:pt x="45" y="19"/>
                    <a:pt x="45" y="19"/>
                    <a:pt x="45" y="19"/>
                  </a:cubicBezTo>
                  <a:cubicBezTo>
                    <a:pt x="48" y="15"/>
                    <a:pt x="48" y="15"/>
                    <a:pt x="48" y="15"/>
                  </a:cubicBezTo>
                  <a:cubicBezTo>
                    <a:pt x="41" y="11"/>
                    <a:pt x="41" y="11"/>
                    <a:pt x="41" y="11"/>
                  </a:cubicBezTo>
                  <a:cubicBezTo>
                    <a:pt x="35" y="14"/>
                    <a:pt x="35" y="14"/>
                    <a:pt x="35" y="14"/>
                  </a:cubicBezTo>
                  <a:lnTo>
                    <a:pt x="14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21" name="Freeform 522">
              <a:extLst>
                <a:ext uri="{FF2B5EF4-FFF2-40B4-BE49-F238E27FC236}">
                  <a16:creationId xmlns:a16="http://schemas.microsoft.com/office/drawing/2014/main" id="{805FF578-C390-4C23-9F0E-01355B8BE444}"/>
                </a:ext>
              </a:extLst>
            </p:cNvPr>
            <p:cNvSpPr>
              <a:spLocks/>
            </p:cNvSpPr>
            <p:nvPr/>
          </p:nvSpPr>
          <p:spPr bwMode="auto">
            <a:xfrm>
              <a:off x="4113035" y="2513040"/>
              <a:ext cx="18934" cy="18934"/>
            </a:xfrm>
            <a:custGeom>
              <a:avLst/>
              <a:gdLst>
                <a:gd name="T0" fmla="*/ 4 w 12"/>
                <a:gd name="T1" fmla="*/ 12 h 12"/>
                <a:gd name="T2" fmla="*/ 4 w 12"/>
                <a:gd name="T3" fmla="*/ 10 h 12"/>
                <a:gd name="T4" fmla="*/ 10 w 12"/>
                <a:gd name="T5" fmla="*/ 10 h 12"/>
                <a:gd name="T6" fmla="*/ 10 w 12"/>
                <a:gd name="T7" fmla="*/ 10 h 12"/>
                <a:gd name="T8" fmla="*/ 10 w 12"/>
                <a:gd name="T9" fmla="*/ 8 h 12"/>
                <a:gd name="T10" fmla="*/ 12 w 12"/>
                <a:gd name="T11" fmla="*/ 8 h 12"/>
                <a:gd name="T12" fmla="*/ 12 w 12"/>
                <a:gd name="T13" fmla="*/ 8 h 12"/>
                <a:gd name="T14" fmla="*/ 12 w 12"/>
                <a:gd name="T15" fmla="*/ 8 h 12"/>
                <a:gd name="T16" fmla="*/ 12 w 12"/>
                <a:gd name="T17" fmla="*/ 8 h 12"/>
                <a:gd name="T18" fmla="*/ 12 w 12"/>
                <a:gd name="T19" fmla="*/ 8 h 12"/>
                <a:gd name="T20" fmla="*/ 10 w 12"/>
                <a:gd name="T21" fmla="*/ 2 h 12"/>
                <a:gd name="T22" fmla="*/ 12 w 12"/>
                <a:gd name="T23" fmla="*/ 2 h 12"/>
                <a:gd name="T24" fmla="*/ 10 w 12"/>
                <a:gd name="T25" fmla="*/ 2 h 12"/>
                <a:gd name="T26" fmla="*/ 10 w 12"/>
                <a:gd name="T27" fmla="*/ 2 h 12"/>
                <a:gd name="T28" fmla="*/ 10 w 12"/>
                <a:gd name="T29" fmla="*/ 0 h 12"/>
                <a:gd name="T30" fmla="*/ 8 w 12"/>
                <a:gd name="T31" fmla="*/ 2 h 12"/>
                <a:gd name="T32" fmla="*/ 8 w 12"/>
                <a:gd name="T33" fmla="*/ 0 h 12"/>
                <a:gd name="T34" fmla="*/ 8 w 12"/>
                <a:gd name="T35" fmla="*/ 0 h 12"/>
                <a:gd name="T36" fmla="*/ 2 w 12"/>
                <a:gd name="T37" fmla="*/ 2 h 12"/>
                <a:gd name="T38" fmla="*/ 2 w 12"/>
                <a:gd name="T39" fmla="*/ 0 h 12"/>
                <a:gd name="T40" fmla="*/ 2 w 12"/>
                <a:gd name="T41" fmla="*/ 2 h 12"/>
                <a:gd name="T42" fmla="*/ 2 w 12"/>
                <a:gd name="T43" fmla="*/ 2 h 12"/>
                <a:gd name="T44" fmla="*/ 2 w 12"/>
                <a:gd name="T45" fmla="*/ 2 h 12"/>
                <a:gd name="T46" fmla="*/ 2 w 12"/>
                <a:gd name="T47" fmla="*/ 2 h 12"/>
                <a:gd name="T48" fmla="*/ 0 w 12"/>
                <a:gd name="T49" fmla="*/ 4 h 12"/>
                <a:gd name="T50" fmla="*/ 2 w 12"/>
                <a:gd name="T51" fmla="*/ 4 h 12"/>
                <a:gd name="T52" fmla="*/ 2 w 12"/>
                <a:gd name="T53" fmla="*/ 8 h 12"/>
                <a:gd name="T54" fmla="*/ 2 w 12"/>
                <a:gd name="T55" fmla="*/ 10 h 12"/>
                <a:gd name="T56" fmla="*/ 4 w 12"/>
                <a:gd name="T57" fmla="*/ 10 h 12"/>
                <a:gd name="T58" fmla="*/ 4 w 12"/>
                <a:gd name="T59" fmla="*/ 10 h 12"/>
                <a:gd name="T60" fmla="*/ 4 w 12"/>
                <a:gd name="T61" fmla="*/ 10 h 12"/>
                <a:gd name="T62" fmla="*/ 4 w 12"/>
                <a:gd name="T63" fmla="*/ 1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2" h="12">
                  <a:moveTo>
                    <a:pt x="4" y="12"/>
                  </a:moveTo>
                  <a:lnTo>
                    <a:pt x="4" y="12"/>
                  </a:lnTo>
                  <a:lnTo>
                    <a:pt x="4" y="10"/>
                  </a:lnTo>
                  <a:lnTo>
                    <a:pt x="4" y="10"/>
                  </a:lnTo>
                  <a:lnTo>
                    <a:pt x="6" y="8"/>
                  </a:lnTo>
                  <a:lnTo>
                    <a:pt x="10" y="10"/>
                  </a:lnTo>
                  <a:lnTo>
                    <a:pt x="10" y="10"/>
                  </a:lnTo>
                  <a:lnTo>
                    <a:pt x="10" y="10"/>
                  </a:lnTo>
                  <a:lnTo>
                    <a:pt x="10" y="10"/>
                  </a:lnTo>
                  <a:lnTo>
                    <a:pt x="10" y="8"/>
                  </a:lnTo>
                  <a:lnTo>
                    <a:pt x="10" y="10"/>
                  </a:lnTo>
                  <a:lnTo>
                    <a:pt x="12" y="8"/>
                  </a:lnTo>
                  <a:lnTo>
                    <a:pt x="12" y="8"/>
                  </a:lnTo>
                  <a:lnTo>
                    <a:pt x="12" y="8"/>
                  </a:lnTo>
                  <a:lnTo>
                    <a:pt x="10" y="8"/>
                  </a:lnTo>
                  <a:lnTo>
                    <a:pt x="12" y="8"/>
                  </a:lnTo>
                  <a:lnTo>
                    <a:pt x="12" y="8"/>
                  </a:lnTo>
                  <a:lnTo>
                    <a:pt x="12" y="8"/>
                  </a:lnTo>
                  <a:lnTo>
                    <a:pt x="12" y="8"/>
                  </a:lnTo>
                  <a:lnTo>
                    <a:pt x="12" y="8"/>
                  </a:lnTo>
                  <a:lnTo>
                    <a:pt x="8" y="6"/>
                  </a:lnTo>
                  <a:lnTo>
                    <a:pt x="10" y="2"/>
                  </a:lnTo>
                  <a:lnTo>
                    <a:pt x="10" y="2"/>
                  </a:lnTo>
                  <a:lnTo>
                    <a:pt x="12" y="2"/>
                  </a:lnTo>
                  <a:lnTo>
                    <a:pt x="10" y="2"/>
                  </a:lnTo>
                  <a:lnTo>
                    <a:pt x="10" y="2"/>
                  </a:lnTo>
                  <a:lnTo>
                    <a:pt x="8" y="2"/>
                  </a:lnTo>
                  <a:lnTo>
                    <a:pt x="10" y="2"/>
                  </a:lnTo>
                  <a:lnTo>
                    <a:pt x="10" y="0"/>
                  </a:lnTo>
                  <a:lnTo>
                    <a:pt x="10" y="0"/>
                  </a:lnTo>
                  <a:lnTo>
                    <a:pt x="8" y="0"/>
                  </a:lnTo>
                  <a:lnTo>
                    <a:pt x="8" y="2"/>
                  </a:lnTo>
                  <a:lnTo>
                    <a:pt x="8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6" y="4"/>
                  </a:lnTo>
                  <a:lnTo>
                    <a:pt x="2" y="2"/>
                  </a:lnTo>
                  <a:lnTo>
                    <a:pt x="2" y="2"/>
                  </a:lnTo>
                  <a:lnTo>
                    <a:pt x="2" y="0"/>
                  </a:lnTo>
                  <a:lnTo>
                    <a:pt x="2" y="2"/>
                  </a:lnTo>
                  <a:lnTo>
                    <a:pt x="2" y="2"/>
                  </a:lnTo>
                  <a:lnTo>
                    <a:pt x="2" y="2"/>
                  </a:lnTo>
                  <a:lnTo>
                    <a:pt x="2" y="2"/>
                  </a:lnTo>
                  <a:lnTo>
                    <a:pt x="2" y="2"/>
                  </a:lnTo>
                  <a:lnTo>
                    <a:pt x="2" y="2"/>
                  </a:lnTo>
                  <a:lnTo>
                    <a:pt x="0" y="2"/>
                  </a:lnTo>
                  <a:lnTo>
                    <a:pt x="2" y="2"/>
                  </a:lnTo>
                  <a:lnTo>
                    <a:pt x="2" y="4"/>
                  </a:lnTo>
                  <a:lnTo>
                    <a:pt x="0" y="4"/>
                  </a:lnTo>
                  <a:lnTo>
                    <a:pt x="0" y="4"/>
                  </a:lnTo>
                  <a:lnTo>
                    <a:pt x="2" y="4"/>
                  </a:lnTo>
                  <a:lnTo>
                    <a:pt x="4" y="6"/>
                  </a:lnTo>
                  <a:lnTo>
                    <a:pt x="2" y="8"/>
                  </a:lnTo>
                  <a:lnTo>
                    <a:pt x="0" y="10"/>
                  </a:lnTo>
                  <a:lnTo>
                    <a:pt x="2" y="10"/>
                  </a:lnTo>
                  <a:lnTo>
                    <a:pt x="2" y="8"/>
                  </a:lnTo>
                  <a:lnTo>
                    <a:pt x="4" y="10"/>
                  </a:lnTo>
                  <a:lnTo>
                    <a:pt x="2" y="10"/>
                  </a:lnTo>
                  <a:lnTo>
                    <a:pt x="4" y="10"/>
                  </a:lnTo>
                  <a:lnTo>
                    <a:pt x="4" y="10"/>
                  </a:lnTo>
                  <a:lnTo>
                    <a:pt x="4" y="10"/>
                  </a:lnTo>
                  <a:lnTo>
                    <a:pt x="4" y="10"/>
                  </a:lnTo>
                  <a:lnTo>
                    <a:pt x="4" y="10"/>
                  </a:lnTo>
                  <a:lnTo>
                    <a:pt x="4" y="12"/>
                  </a:ln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22" name="Freeform 523">
              <a:extLst>
                <a:ext uri="{FF2B5EF4-FFF2-40B4-BE49-F238E27FC236}">
                  <a16:creationId xmlns:a16="http://schemas.microsoft.com/office/drawing/2014/main" id="{6A8F640A-4220-4233-A08F-35ACD3DFB961}"/>
                </a:ext>
              </a:extLst>
            </p:cNvPr>
            <p:cNvSpPr>
              <a:spLocks/>
            </p:cNvSpPr>
            <p:nvPr/>
          </p:nvSpPr>
          <p:spPr bwMode="auto">
            <a:xfrm>
              <a:off x="4076744" y="2487795"/>
              <a:ext cx="18934" cy="18934"/>
            </a:xfrm>
            <a:custGeom>
              <a:avLst/>
              <a:gdLst>
                <a:gd name="T0" fmla="*/ 4 w 12"/>
                <a:gd name="T1" fmla="*/ 12 h 12"/>
                <a:gd name="T2" fmla="*/ 4 w 12"/>
                <a:gd name="T3" fmla="*/ 10 h 12"/>
                <a:gd name="T4" fmla="*/ 10 w 12"/>
                <a:gd name="T5" fmla="*/ 10 h 12"/>
                <a:gd name="T6" fmla="*/ 10 w 12"/>
                <a:gd name="T7" fmla="*/ 10 h 12"/>
                <a:gd name="T8" fmla="*/ 10 w 12"/>
                <a:gd name="T9" fmla="*/ 8 h 12"/>
                <a:gd name="T10" fmla="*/ 12 w 12"/>
                <a:gd name="T11" fmla="*/ 10 h 12"/>
                <a:gd name="T12" fmla="*/ 12 w 12"/>
                <a:gd name="T13" fmla="*/ 8 h 12"/>
                <a:gd name="T14" fmla="*/ 12 w 12"/>
                <a:gd name="T15" fmla="*/ 8 h 12"/>
                <a:gd name="T16" fmla="*/ 12 w 12"/>
                <a:gd name="T17" fmla="*/ 8 h 12"/>
                <a:gd name="T18" fmla="*/ 12 w 12"/>
                <a:gd name="T19" fmla="*/ 8 h 12"/>
                <a:gd name="T20" fmla="*/ 10 w 12"/>
                <a:gd name="T21" fmla="*/ 2 h 12"/>
                <a:gd name="T22" fmla="*/ 12 w 12"/>
                <a:gd name="T23" fmla="*/ 2 h 12"/>
                <a:gd name="T24" fmla="*/ 10 w 12"/>
                <a:gd name="T25" fmla="*/ 2 h 12"/>
                <a:gd name="T26" fmla="*/ 10 w 12"/>
                <a:gd name="T27" fmla="*/ 2 h 12"/>
                <a:gd name="T28" fmla="*/ 10 w 12"/>
                <a:gd name="T29" fmla="*/ 2 h 12"/>
                <a:gd name="T30" fmla="*/ 8 w 12"/>
                <a:gd name="T31" fmla="*/ 2 h 12"/>
                <a:gd name="T32" fmla="*/ 8 w 12"/>
                <a:gd name="T33" fmla="*/ 0 h 12"/>
                <a:gd name="T34" fmla="*/ 8 w 12"/>
                <a:gd name="T35" fmla="*/ 0 h 12"/>
                <a:gd name="T36" fmla="*/ 2 w 12"/>
                <a:gd name="T37" fmla="*/ 2 h 12"/>
                <a:gd name="T38" fmla="*/ 2 w 12"/>
                <a:gd name="T39" fmla="*/ 0 h 12"/>
                <a:gd name="T40" fmla="*/ 2 w 12"/>
                <a:gd name="T41" fmla="*/ 2 h 12"/>
                <a:gd name="T42" fmla="*/ 2 w 12"/>
                <a:gd name="T43" fmla="*/ 2 h 12"/>
                <a:gd name="T44" fmla="*/ 2 w 12"/>
                <a:gd name="T45" fmla="*/ 2 h 12"/>
                <a:gd name="T46" fmla="*/ 2 w 12"/>
                <a:gd name="T47" fmla="*/ 2 h 12"/>
                <a:gd name="T48" fmla="*/ 0 w 12"/>
                <a:gd name="T49" fmla="*/ 4 h 12"/>
                <a:gd name="T50" fmla="*/ 0 w 12"/>
                <a:gd name="T51" fmla="*/ 4 h 12"/>
                <a:gd name="T52" fmla="*/ 2 w 12"/>
                <a:gd name="T53" fmla="*/ 10 h 12"/>
                <a:gd name="T54" fmla="*/ 2 w 12"/>
                <a:gd name="T55" fmla="*/ 10 h 12"/>
                <a:gd name="T56" fmla="*/ 4 w 12"/>
                <a:gd name="T57" fmla="*/ 10 h 12"/>
                <a:gd name="T58" fmla="*/ 2 w 12"/>
                <a:gd name="T59" fmla="*/ 10 h 12"/>
                <a:gd name="T60" fmla="*/ 4 w 12"/>
                <a:gd name="T61" fmla="*/ 10 h 12"/>
                <a:gd name="T62" fmla="*/ 4 w 12"/>
                <a:gd name="T63" fmla="*/ 1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2" h="12">
                  <a:moveTo>
                    <a:pt x="4" y="12"/>
                  </a:moveTo>
                  <a:lnTo>
                    <a:pt x="4" y="12"/>
                  </a:lnTo>
                  <a:lnTo>
                    <a:pt x="4" y="10"/>
                  </a:lnTo>
                  <a:lnTo>
                    <a:pt x="4" y="10"/>
                  </a:lnTo>
                  <a:lnTo>
                    <a:pt x="6" y="8"/>
                  </a:lnTo>
                  <a:lnTo>
                    <a:pt x="10" y="10"/>
                  </a:lnTo>
                  <a:lnTo>
                    <a:pt x="10" y="12"/>
                  </a:lnTo>
                  <a:lnTo>
                    <a:pt x="10" y="10"/>
                  </a:lnTo>
                  <a:lnTo>
                    <a:pt x="10" y="10"/>
                  </a:lnTo>
                  <a:lnTo>
                    <a:pt x="10" y="8"/>
                  </a:lnTo>
                  <a:lnTo>
                    <a:pt x="10" y="10"/>
                  </a:lnTo>
                  <a:lnTo>
                    <a:pt x="12" y="10"/>
                  </a:lnTo>
                  <a:lnTo>
                    <a:pt x="12" y="8"/>
                  </a:lnTo>
                  <a:lnTo>
                    <a:pt x="12" y="8"/>
                  </a:lnTo>
                  <a:lnTo>
                    <a:pt x="10" y="8"/>
                  </a:lnTo>
                  <a:lnTo>
                    <a:pt x="12" y="8"/>
                  </a:lnTo>
                  <a:lnTo>
                    <a:pt x="12" y="8"/>
                  </a:lnTo>
                  <a:lnTo>
                    <a:pt x="12" y="8"/>
                  </a:lnTo>
                  <a:lnTo>
                    <a:pt x="12" y="8"/>
                  </a:lnTo>
                  <a:lnTo>
                    <a:pt x="12" y="8"/>
                  </a:lnTo>
                  <a:lnTo>
                    <a:pt x="8" y="6"/>
                  </a:lnTo>
                  <a:lnTo>
                    <a:pt x="10" y="2"/>
                  </a:lnTo>
                  <a:lnTo>
                    <a:pt x="10" y="2"/>
                  </a:lnTo>
                  <a:lnTo>
                    <a:pt x="12" y="2"/>
                  </a:lnTo>
                  <a:lnTo>
                    <a:pt x="10" y="2"/>
                  </a:lnTo>
                  <a:lnTo>
                    <a:pt x="10" y="2"/>
                  </a:lnTo>
                  <a:lnTo>
                    <a:pt x="8" y="2"/>
                  </a:lnTo>
                  <a:lnTo>
                    <a:pt x="10" y="2"/>
                  </a:lnTo>
                  <a:lnTo>
                    <a:pt x="10" y="2"/>
                  </a:lnTo>
                  <a:lnTo>
                    <a:pt x="10" y="2"/>
                  </a:lnTo>
                  <a:lnTo>
                    <a:pt x="8" y="0"/>
                  </a:lnTo>
                  <a:lnTo>
                    <a:pt x="8" y="2"/>
                  </a:lnTo>
                  <a:lnTo>
                    <a:pt x="8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6" y="4"/>
                  </a:lnTo>
                  <a:lnTo>
                    <a:pt x="2" y="2"/>
                  </a:lnTo>
                  <a:lnTo>
                    <a:pt x="2" y="2"/>
                  </a:lnTo>
                  <a:lnTo>
                    <a:pt x="2" y="0"/>
                  </a:lnTo>
                  <a:lnTo>
                    <a:pt x="2" y="2"/>
                  </a:lnTo>
                  <a:lnTo>
                    <a:pt x="2" y="2"/>
                  </a:lnTo>
                  <a:lnTo>
                    <a:pt x="2" y="2"/>
                  </a:lnTo>
                  <a:lnTo>
                    <a:pt x="2" y="2"/>
                  </a:lnTo>
                  <a:lnTo>
                    <a:pt x="2" y="2"/>
                  </a:lnTo>
                  <a:lnTo>
                    <a:pt x="2" y="2"/>
                  </a:lnTo>
                  <a:lnTo>
                    <a:pt x="0" y="2"/>
                  </a:lnTo>
                  <a:lnTo>
                    <a:pt x="2" y="2"/>
                  </a:lnTo>
                  <a:lnTo>
                    <a:pt x="0" y="4"/>
                  </a:lnTo>
                  <a:lnTo>
                    <a:pt x="0" y="4"/>
                  </a:lnTo>
                  <a:lnTo>
                    <a:pt x="0" y="4"/>
                  </a:lnTo>
                  <a:lnTo>
                    <a:pt x="0" y="4"/>
                  </a:lnTo>
                  <a:lnTo>
                    <a:pt x="4" y="6"/>
                  </a:lnTo>
                  <a:lnTo>
                    <a:pt x="2" y="10"/>
                  </a:lnTo>
                  <a:lnTo>
                    <a:pt x="0" y="10"/>
                  </a:lnTo>
                  <a:lnTo>
                    <a:pt x="2" y="10"/>
                  </a:lnTo>
                  <a:lnTo>
                    <a:pt x="2" y="10"/>
                  </a:lnTo>
                  <a:lnTo>
                    <a:pt x="4" y="10"/>
                  </a:lnTo>
                  <a:lnTo>
                    <a:pt x="2" y="10"/>
                  </a:lnTo>
                  <a:lnTo>
                    <a:pt x="2" y="10"/>
                  </a:lnTo>
                  <a:lnTo>
                    <a:pt x="2" y="10"/>
                  </a:lnTo>
                  <a:lnTo>
                    <a:pt x="4" y="10"/>
                  </a:lnTo>
                  <a:lnTo>
                    <a:pt x="4" y="10"/>
                  </a:lnTo>
                  <a:lnTo>
                    <a:pt x="4" y="10"/>
                  </a:lnTo>
                  <a:lnTo>
                    <a:pt x="4" y="12"/>
                  </a:ln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23" name="Freeform 524">
              <a:extLst>
                <a:ext uri="{FF2B5EF4-FFF2-40B4-BE49-F238E27FC236}">
                  <a16:creationId xmlns:a16="http://schemas.microsoft.com/office/drawing/2014/main" id="{C5DEB261-D2CA-484A-9A44-72666A4E03A2}"/>
                </a:ext>
              </a:extLst>
            </p:cNvPr>
            <p:cNvSpPr>
              <a:spLocks/>
            </p:cNvSpPr>
            <p:nvPr/>
          </p:nvSpPr>
          <p:spPr bwMode="auto">
            <a:xfrm>
              <a:off x="4119346" y="2546175"/>
              <a:ext cx="18934" cy="18934"/>
            </a:xfrm>
            <a:custGeom>
              <a:avLst/>
              <a:gdLst>
                <a:gd name="T0" fmla="*/ 4 w 12"/>
                <a:gd name="T1" fmla="*/ 12 h 12"/>
                <a:gd name="T2" fmla="*/ 4 w 12"/>
                <a:gd name="T3" fmla="*/ 10 h 12"/>
                <a:gd name="T4" fmla="*/ 10 w 12"/>
                <a:gd name="T5" fmla="*/ 10 h 12"/>
                <a:gd name="T6" fmla="*/ 10 w 12"/>
                <a:gd name="T7" fmla="*/ 10 h 12"/>
                <a:gd name="T8" fmla="*/ 10 w 12"/>
                <a:gd name="T9" fmla="*/ 8 h 12"/>
                <a:gd name="T10" fmla="*/ 12 w 12"/>
                <a:gd name="T11" fmla="*/ 8 h 12"/>
                <a:gd name="T12" fmla="*/ 12 w 12"/>
                <a:gd name="T13" fmla="*/ 8 h 12"/>
                <a:gd name="T14" fmla="*/ 12 w 12"/>
                <a:gd name="T15" fmla="*/ 8 h 12"/>
                <a:gd name="T16" fmla="*/ 12 w 12"/>
                <a:gd name="T17" fmla="*/ 6 h 12"/>
                <a:gd name="T18" fmla="*/ 12 w 12"/>
                <a:gd name="T19" fmla="*/ 8 h 12"/>
                <a:gd name="T20" fmla="*/ 10 w 12"/>
                <a:gd name="T21" fmla="*/ 2 h 12"/>
                <a:gd name="T22" fmla="*/ 12 w 12"/>
                <a:gd name="T23" fmla="*/ 2 h 12"/>
                <a:gd name="T24" fmla="*/ 10 w 12"/>
                <a:gd name="T25" fmla="*/ 2 h 12"/>
                <a:gd name="T26" fmla="*/ 10 w 12"/>
                <a:gd name="T27" fmla="*/ 0 h 12"/>
                <a:gd name="T28" fmla="*/ 10 w 12"/>
                <a:gd name="T29" fmla="*/ 0 h 12"/>
                <a:gd name="T30" fmla="*/ 8 w 12"/>
                <a:gd name="T31" fmla="*/ 2 h 12"/>
                <a:gd name="T32" fmla="*/ 8 w 12"/>
                <a:gd name="T33" fmla="*/ 0 h 12"/>
                <a:gd name="T34" fmla="*/ 8 w 12"/>
                <a:gd name="T35" fmla="*/ 0 h 12"/>
                <a:gd name="T36" fmla="*/ 2 w 12"/>
                <a:gd name="T37" fmla="*/ 2 h 12"/>
                <a:gd name="T38" fmla="*/ 2 w 12"/>
                <a:gd name="T39" fmla="*/ 0 h 12"/>
                <a:gd name="T40" fmla="*/ 2 w 12"/>
                <a:gd name="T41" fmla="*/ 2 h 12"/>
                <a:gd name="T42" fmla="*/ 2 w 12"/>
                <a:gd name="T43" fmla="*/ 2 h 12"/>
                <a:gd name="T44" fmla="*/ 2 w 12"/>
                <a:gd name="T45" fmla="*/ 2 h 12"/>
                <a:gd name="T46" fmla="*/ 2 w 12"/>
                <a:gd name="T47" fmla="*/ 2 h 12"/>
                <a:gd name="T48" fmla="*/ 0 w 12"/>
                <a:gd name="T49" fmla="*/ 2 h 12"/>
                <a:gd name="T50" fmla="*/ 2 w 12"/>
                <a:gd name="T51" fmla="*/ 4 h 12"/>
                <a:gd name="T52" fmla="*/ 2 w 12"/>
                <a:gd name="T53" fmla="*/ 8 h 12"/>
                <a:gd name="T54" fmla="*/ 2 w 12"/>
                <a:gd name="T55" fmla="*/ 10 h 12"/>
                <a:gd name="T56" fmla="*/ 4 w 12"/>
                <a:gd name="T57" fmla="*/ 10 h 12"/>
                <a:gd name="T58" fmla="*/ 4 w 12"/>
                <a:gd name="T59" fmla="*/ 10 h 12"/>
                <a:gd name="T60" fmla="*/ 4 w 12"/>
                <a:gd name="T61" fmla="*/ 10 h 12"/>
                <a:gd name="T62" fmla="*/ 4 w 12"/>
                <a:gd name="T63" fmla="*/ 1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2" h="12">
                  <a:moveTo>
                    <a:pt x="4" y="10"/>
                  </a:moveTo>
                  <a:lnTo>
                    <a:pt x="4" y="12"/>
                  </a:lnTo>
                  <a:lnTo>
                    <a:pt x="4" y="10"/>
                  </a:lnTo>
                  <a:lnTo>
                    <a:pt x="4" y="10"/>
                  </a:lnTo>
                  <a:lnTo>
                    <a:pt x="6" y="8"/>
                  </a:lnTo>
                  <a:lnTo>
                    <a:pt x="10" y="10"/>
                  </a:lnTo>
                  <a:lnTo>
                    <a:pt x="10" y="10"/>
                  </a:lnTo>
                  <a:lnTo>
                    <a:pt x="10" y="10"/>
                  </a:lnTo>
                  <a:lnTo>
                    <a:pt x="10" y="10"/>
                  </a:lnTo>
                  <a:lnTo>
                    <a:pt x="10" y="8"/>
                  </a:lnTo>
                  <a:lnTo>
                    <a:pt x="10" y="10"/>
                  </a:lnTo>
                  <a:lnTo>
                    <a:pt x="12" y="8"/>
                  </a:lnTo>
                  <a:lnTo>
                    <a:pt x="12" y="8"/>
                  </a:lnTo>
                  <a:lnTo>
                    <a:pt x="12" y="8"/>
                  </a:lnTo>
                  <a:lnTo>
                    <a:pt x="10" y="8"/>
                  </a:lnTo>
                  <a:lnTo>
                    <a:pt x="12" y="8"/>
                  </a:lnTo>
                  <a:lnTo>
                    <a:pt x="12" y="8"/>
                  </a:lnTo>
                  <a:lnTo>
                    <a:pt x="12" y="6"/>
                  </a:lnTo>
                  <a:lnTo>
                    <a:pt x="12" y="8"/>
                  </a:lnTo>
                  <a:lnTo>
                    <a:pt x="12" y="8"/>
                  </a:lnTo>
                  <a:lnTo>
                    <a:pt x="8" y="4"/>
                  </a:lnTo>
                  <a:lnTo>
                    <a:pt x="10" y="2"/>
                  </a:lnTo>
                  <a:lnTo>
                    <a:pt x="10" y="2"/>
                  </a:lnTo>
                  <a:lnTo>
                    <a:pt x="12" y="2"/>
                  </a:lnTo>
                  <a:lnTo>
                    <a:pt x="10" y="2"/>
                  </a:lnTo>
                  <a:lnTo>
                    <a:pt x="10" y="2"/>
                  </a:lnTo>
                  <a:lnTo>
                    <a:pt x="8" y="2"/>
                  </a:lnTo>
                  <a:lnTo>
                    <a:pt x="10" y="0"/>
                  </a:lnTo>
                  <a:lnTo>
                    <a:pt x="10" y="0"/>
                  </a:lnTo>
                  <a:lnTo>
                    <a:pt x="10" y="0"/>
                  </a:lnTo>
                  <a:lnTo>
                    <a:pt x="8" y="0"/>
                  </a:lnTo>
                  <a:lnTo>
                    <a:pt x="8" y="2"/>
                  </a:lnTo>
                  <a:lnTo>
                    <a:pt x="8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6" y="4"/>
                  </a:lnTo>
                  <a:lnTo>
                    <a:pt x="2" y="2"/>
                  </a:lnTo>
                  <a:lnTo>
                    <a:pt x="2" y="2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2"/>
                  </a:lnTo>
                  <a:lnTo>
                    <a:pt x="2" y="2"/>
                  </a:lnTo>
                  <a:lnTo>
                    <a:pt x="2" y="2"/>
                  </a:lnTo>
                  <a:lnTo>
                    <a:pt x="2" y="2"/>
                  </a:lnTo>
                  <a:lnTo>
                    <a:pt x="2" y="2"/>
                  </a:lnTo>
                  <a:lnTo>
                    <a:pt x="0" y="2"/>
                  </a:lnTo>
                  <a:lnTo>
                    <a:pt x="2" y="2"/>
                  </a:lnTo>
                  <a:lnTo>
                    <a:pt x="2" y="4"/>
                  </a:lnTo>
                  <a:lnTo>
                    <a:pt x="0" y="2"/>
                  </a:lnTo>
                  <a:lnTo>
                    <a:pt x="0" y="4"/>
                  </a:lnTo>
                  <a:lnTo>
                    <a:pt x="2" y="4"/>
                  </a:lnTo>
                  <a:lnTo>
                    <a:pt x="4" y="6"/>
                  </a:lnTo>
                  <a:lnTo>
                    <a:pt x="2" y="8"/>
                  </a:lnTo>
                  <a:lnTo>
                    <a:pt x="0" y="8"/>
                  </a:lnTo>
                  <a:lnTo>
                    <a:pt x="2" y="10"/>
                  </a:lnTo>
                  <a:lnTo>
                    <a:pt x="2" y="8"/>
                  </a:lnTo>
                  <a:lnTo>
                    <a:pt x="4" y="10"/>
                  </a:lnTo>
                  <a:lnTo>
                    <a:pt x="2" y="10"/>
                  </a:lnTo>
                  <a:lnTo>
                    <a:pt x="4" y="10"/>
                  </a:lnTo>
                  <a:lnTo>
                    <a:pt x="4" y="10"/>
                  </a:lnTo>
                  <a:lnTo>
                    <a:pt x="4" y="10"/>
                  </a:lnTo>
                  <a:lnTo>
                    <a:pt x="4" y="10"/>
                  </a:lnTo>
                  <a:lnTo>
                    <a:pt x="4" y="10"/>
                  </a:lnTo>
                  <a:lnTo>
                    <a:pt x="4" y="10"/>
                  </a:ln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24" name="Freeform 525">
              <a:extLst>
                <a:ext uri="{FF2B5EF4-FFF2-40B4-BE49-F238E27FC236}">
                  <a16:creationId xmlns:a16="http://schemas.microsoft.com/office/drawing/2014/main" id="{B3E6C694-90A1-4EF9-800D-C50CD2271492}"/>
                </a:ext>
              </a:extLst>
            </p:cNvPr>
            <p:cNvSpPr>
              <a:spLocks/>
            </p:cNvSpPr>
            <p:nvPr/>
          </p:nvSpPr>
          <p:spPr bwMode="auto">
            <a:xfrm>
              <a:off x="4144592" y="2506729"/>
              <a:ext cx="22090" cy="18934"/>
            </a:xfrm>
            <a:custGeom>
              <a:avLst/>
              <a:gdLst>
                <a:gd name="T0" fmla="*/ 6 w 14"/>
                <a:gd name="T1" fmla="*/ 12 h 12"/>
                <a:gd name="T2" fmla="*/ 6 w 14"/>
                <a:gd name="T3" fmla="*/ 10 h 12"/>
                <a:gd name="T4" fmla="*/ 10 w 14"/>
                <a:gd name="T5" fmla="*/ 10 h 12"/>
                <a:gd name="T6" fmla="*/ 12 w 14"/>
                <a:gd name="T7" fmla="*/ 10 h 12"/>
                <a:gd name="T8" fmla="*/ 12 w 14"/>
                <a:gd name="T9" fmla="*/ 8 h 12"/>
                <a:gd name="T10" fmla="*/ 12 w 14"/>
                <a:gd name="T11" fmla="*/ 10 h 12"/>
                <a:gd name="T12" fmla="*/ 12 w 14"/>
                <a:gd name="T13" fmla="*/ 8 h 12"/>
                <a:gd name="T14" fmla="*/ 12 w 14"/>
                <a:gd name="T15" fmla="*/ 8 h 12"/>
                <a:gd name="T16" fmla="*/ 14 w 14"/>
                <a:gd name="T17" fmla="*/ 8 h 12"/>
                <a:gd name="T18" fmla="*/ 12 w 14"/>
                <a:gd name="T19" fmla="*/ 8 h 12"/>
                <a:gd name="T20" fmla="*/ 10 w 14"/>
                <a:gd name="T21" fmla="*/ 2 h 12"/>
                <a:gd name="T22" fmla="*/ 12 w 14"/>
                <a:gd name="T23" fmla="*/ 2 h 12"/>
                <a:gd name="T24" fmla="*/ 10 w 14"/>
                <a:gd name="T25" fmla="*/ 2 h 12"/>
                <a:gd name="T26" fmla="*/ 10 w 14"/>
                <a:gd name="T27" fmla="*/ 2 h 12"/>
                <a:gd name="T28" fmla="*/ 10 w 14"/>
                <a:gd name="T29" fmla="*/ 2 h 12"/>
                <a:gd name="T30" fmla="*/ 10 w 14"/>
                <a:gd name="T31" fmla="*/ 2 h 12"/>
                <a:gd name="T32" fmla="*/ 10 w 14"/>
                <a:gd name="T33" fmla="*/ 0 h 12"/>
                <a:gd name="T34" fmla="*/ 8 w 14"/>
                <a:gd name="T35" fmla="*/ 2 h 12"/>
                <a:gd name="T36" fmla="*/ 4 w 14"/>
                <a:gd name="T37" fmla="*/ 2 h 12"/>
                <a:gd name="T38" fmla="*/ 2 w 14"/>
                <a:gd name="T39" fmla="*/ 0 h 12"/>
                <a:gd name="T40" fmla="*/ 4 w 14"/>
                <a:gd name="T41" fmla="*/ 2 h 12"/>
                <a:gd name="T42" fmla="*/ 2 w 14"/>
                <a:gd name="T43" fmla="*/ 2 h 12"/>
                <a:gd name="T44" fmla="*/ 2 w 14"/>
                <a:gd name="T45" fmla="*/ 2 h 12"/>
                <a:gd name="T46" fmla="*/ 2 w 14"/>
                <a:gd name="T47" fmla="*/ 4 h 12"/>
                <a:gd name="T48" fmla="*/ 0 w 14"/>
                <a:gd name="T49" fmla="*/ 4 h 12"/>
                <a:gd name="T50" fmla="*/ 2 w 14"/>
                <a:gd name="T51" fmla="*/ 4 h 12"/>
                <a:gd name="T52" fmla="*/ 4 w 14"/>
                <a:gd name="T53" fmla="*/ 10 h 12"/>
                <a:gd name="T54" fmla="*/ 2 w 14"/>
                <a:gd name="T55" fmla="*/ 10 h 12"/>
                <a:gd name="T56" fmla="*/ 4 w 14"/>
                <a:gd name="T57" fmla="*/ 10 h 12"/>
                <a:gd name="T58" fmla="*/ 4 w 14"/>
                <a:gd name="T59" fmla="*/ 10 h 12"/>
                <a:gd name="T60" fmla="*/ 4 w 14"/>
                <a:gd name="T61" fmla="*/ 10 h 12"/>
                <a:gd name="T62" fmla="*/ 6 w 14"/>
                <a:gd name="T63" fmla="*/ 1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" h="12">
                  <a:moveTo>
                    <a:pt x="4" y="12"/>
                  </a:moveTo>
                  <a:lnTo>
                    <a:pt x="6" y="12"/>
                  </a:lnTo>
                  <a:lnTo>
                    <a:pt x="6" y="10"/>
                  </a:lnTo>
                  <a:lnTo>
                    <a:pt x="6" y="10"/>
                  </a:lnTo>
                  <a:lnTo>
                    <a:pt x="8" y="8"/>
                  </a:lnTo>
                  <a:lnTo>
                    <a:pt x="10" y="10"/>
                  </a:lnTo>
                  <a:lnTo>
                    <a:pt x="10" y="12"/>
                  </a:lnTo>
                  <a:lnTo>
                    <a:pt x="12" y="10"/>
                  </a:lnTo>
                  <a:lnTo>
                    <a:pt x="10" y="10"/>
                  </a:lnTo>
                  <a:lnTo>
                    <a:pt x="12" y="8"/>
                  </a:lnTo>
                  <a:lnTo>
                    <a:pt x="12" y="10"/>
                  </a:lnTo>
                  <a:lnTo>
                    <a:pt x="12" y="10"/>
                  </a:lnTo>
                  <a:lnTo>
                    <a:pt x="12" y="10"/>
                  </a:lnTo>
                  <a:lnTo>
                    <a:pt x="12" y="8"/>
                  </a:lnTo>
                  <a:lnTo>
                    <a:pt x="12" y="8"/>
                  </a:lnTo>
                  <a:lnTo>
                    <a:pt x="12" y="8"/>
                  </a:lnTo>
                  <a:lnTo>
                    <a:pt x="12" y="8"/>
                  </a:lnTo>
                  <a:lnTo>
                    <a:pt x="14" y="8"/>
                  </a:lnTo>
                  <a:lnTo>
                    <a:pt x="12" y="8"/>
                  </a:lnTo>
                  <a:lnTo>
                    <a:pt x="12" y="8"/>
                  </a:lnTo>
                  <a:lnTo>
                    <a:pt x="8" y="6"/>
                  </a:lnTo>
                  <a:lnTo>
                    <a:pt x="10" y="2"/>
                  </a:lnTo>
                  <a:lnTo>
                    <a:pt x="10" y="2"/>
                  </a:lnTo>
                  <a:lnTo>
                    <a:pt x="12" y="2"/>
                  </a:lnTo>
                  <a:lnTo>
                    <a:pt x="12" y="2"/>
                  </a:lnTo>
                  <a:lnTo>
                    <a:pt x="10" y="2"/>
                  </a:lnTo>
                  <a:lnTo>
                    <a:pt x="10" y="2"/>
                  </a:lnTo>
                  <a:lnTo>
                    <a:pt x="10" y="2"/>
                  </a:lnTo>
                  <a:lnTo>
                    <a:pt x="10" y="2"/>
                  </a:lnTo>
                  <a:lnTo>
                    <a:pt x="10" y="2"/>
                  </a:lnTo>
                  <a:lnTo>
                    <a:pt x="10" y="0"/>
                  </a:lnTo>
                  <a:lnTo>
                    <a:pt x="10" y="2"/>
                  </a:lnTo>
                  <a:lnTo>
                    <a:pt x="8" y="2"/>
                  </a:lnTo>
                  <a:lnTo>
                    <a:pt x="10" y="0"/>
                  </a:lnTo>
                  <a:lnTo>
                    <a:pt x="8" y="0"/>
                  </a:lnTo>
                  <a:lnTo>
                    <a:pt x="8" y="2"/>
                  </a:lnTo>
                  <a:lnTo>
                    <a:pt x="6" y="4"/>
                  </a:lnTo>
                  <a:lnTo>
                    <a:pt x="4" y="2"/>
                  </a:lnTo>
                  <a:lnTo>
                    <a:pt x="4" y="2"/>
                  </a:lnTo>
                  <a:lnTo>
                    <a:pt x="2" y="0"/>
                  </a:lnTo>
                  <a:lnTo>
                    <a:pt x="2" y="2"/>
                  </a:lnTo>
                  <a:lnTo>
                    <a:pt x="4" y="2"/>
                  </a:lnTo>
                  <a:lnTo>
                    <a:pt x="2" y="2"/>
                  </a:lnTo>
                  <a:lnTo>
                    <a:pt x="2" y="2"/>
                  </a:lnTo>
                  <a:lnTo>
                    <a:pt x="2" y="2"/>
                  </a:lnTo>
                  <a:lnTo>
                    <a:pt x="2" y="2"/>
                  </a:lnTo>
                  <a:lnTo>
                    <a:pt x="2" y="4"/>
                  </a:lnTo>
                  <a:lnTo>
                    <a:pt x="2" y="4"/>
                  </a:lnTo>
                  <a:lnTo>
                    <a:pt x="2" y="4"/>
                  </a:lnTo>
                  <a:lnTo>
                    <a:pt x="0" y="4"/>
                  </a:lnTo>
                  <a:lnTo>
                    <a:pt x="0" y="4"/>
                  </a:lnTo>
                  <a:lnTo>
                    <a:pt x="2" y="4"/>
                  </a:lnTo>
                  <a:lnTo>
                    <a:pt x="6" y="6"/>
                  </a:lnTo>
                  <a:lnTo>
                    <a:pt x="4" y="10"/>
                  </a:lnTo>
                  <a:lnTo>
                    <a:pt x="2" y="10"/>
                  </a:lnTo>
                  <a:lnTo>
                    <a:pt x="2" y="10"/>
                  </a:lnTo>
                  <a:lnTo>
                    <a:pt x="4" y="10"/>
                  </a:lnTo>
                  <a:lnTo>
                    <a:pt x="4" y="10"/>
                  </a:lnTo>
                  <a:lnTo>
                    <a:pt x="4" y="10"/>
                  </a:lnTo>
                  <a:lnTo>
                    <a:pt x="4" y="10"/>
                  </a:lnTo>
                  <a:lnTo>
                    <a:pt x="4" y="10"/>
                  </a:lnTo>
                  <a:lnTo>
                    <a:pt x="4" y="10"/>
                  </a:lnTo>
                  <a:lnTo>
                    <a:pt x="4" y="10"/>
                  </a:lnTo>
                  <a:lnTo>
                    <a:pt x="6" y="10"/>
                  </a:lnTo>
                  <a:lnTo>
                    <a:pt x="4" y="12"/>
                  </a:ln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25" name="Freeform 526">
              <a:extLst>
                <a:ext uri="{FF2B5EF4-FFF2-40B4-BE49-F238E27FC236}">
                  <a16:creationId xmlns:a16="http://schemas.microsoft.com/office/drawing/2014/main" id="{128D5BE8-55FD-4C3C-88EA-DFD1A5CC69BD}"/>
                </a:ext>
              </a:extLst>
            </p:cNvPr>
            <p:cNvSpPr>
              <a:spLocks/>
            </p:cNvSpPr>
            <p:nvPr/>
          </p:nvSpPr>
          <p:spPr bwMode="auto">
            <a:xfrm>
              <a:off x="3939472" y="2539864"/>
              <a:ext cx="53647" cy="53647"/>
            </a:xfrm>
            <a:custGeom>
              <a:avLst/>
              <a:gdLst>
                <a:gd name="T0" fmla="*/ 17 w 17"/>
                <a:gd name="T1" fmla="*/ 0 h 17"/>
                <a:gd name="T2" fmla="*/ 16 w 17"/>
                <a:gd name="T3" fmla="*/ 3 h 17"/>
                <a:gd name="T4" fmla="*/ 13 w 17"/>
                <a:gd name="T5" fmla="*/ 7 h 17"/>
                <a:gd name="T6" fmla="*/ 10 w 17"/>
                <a:gd name="T7" fmla="*/ 10 h 17"/>
                <a:gd name="T8" fmla="*/ 5 w 17"/>
                <a:gd name="T9" fmla="*/ 17 h 17"/>
                <a:gd name="T10" fmla="*/ 6 w 17"/>
                <a:gd name="T11" fmla="*/ 12 h 17"/>
                <a:gd name="T12" fmla="*/ 8 w 17"/>
                <a:gd name="T13" fmla="*/ 7 h 17"/>
                <a:gd name="T14" fmla="*/ 5 w 17"/>
                <a:gd name="T15" fmla="*/ 9 h 17"/>
                <a:gd name="T16" fmla="*/ 1 w 17"/>
                <a:gd name="T17" fmla="*/ 13 h 17"/>
                <a:gd name="T18" fmla="*/ 0 w 17"/>
                <a:gd name="T19" fmla="*/ 14 h 17"/>
                <a:gd name="T20" fmla="*/ 2 w 17"/>
                <a:gd name="T21" fmla="*/ 9 h 17"/>
                <a:gd name="T22" fmla="*/ 5 w 17"/>
                <a:gd name="T23" fmla="*/ 3 h 17"/>
                <a:gd name="T24" fmla="*/ 17 w 17"/>
                <a:gd name="T25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7" h="17">
                  <a:moveTo>
                    <a:pt x="17" y="0"/>
                  </a:moveTo>
                  <a:cubicBezTo>
                    <a:pt x="17" y="1"/>
                    <a:pt x="17" y="2"/>
                    <a:pt x="16" y="3"/>
                  </a:cubicBezTo>
                  <a:cubicBezTo>
                    <a:pt x="16" y="4"/>
                    <a:pt x="14" y="6"/>
                    <a:pt x="13" y="7"/>
                  </a:cubicBezTo>
                  <a:cubicBezTo>
                    <a:pt x="12" y="7"/>
                    <a:pt x="11" y="8"/>
                    <a:pt x="10" y="10"/>
                  </a:cubicBezTo>
                  <a:cubicBezTo>
                    <a:pt x="7" y="13"/>
                    <a:pt x="5" y="17"/>
                    <a:pt x="5" y="17"/>
                  </a:cubicBezTo>
                  <a:cubicBezTo>
                    <a:pt x="5" y="17"/>
                    <a:pt x="5" y="15"/>
                    <a:pt x="6" y="12"/>
                  </a:cubicBezTo>
                  <a:cubicBezTo>
                    <a:pt x="6" y="10"/>
                    <a:pt x="8" y="7"/>
                    <a:pt x="8" y="7"/>
                  </a:cubicBezTo>
                  <a:cubicBezTo>
                    <a:pt x="8" y="7"/>
                    <a:pt x="6" y="8"/>
                    <a:pt x="5" y="9"/>
                  </a:cubicBezTo>
                  <a:cubicBezTo>
                    <a:pt x="4" y="10"/>
                    <a:pt x="2" y="12"/>
                    <a:pt x="1" y="13"/>
                  </a:cubicBezTo>
                  <a:cubicBezTo>
                    <a:pt x="1" y="14"/>
                    <a:pt x="0" y="14"/>
                    <a:pt x="0" y="14"/>
                  </a:cubicBezTo>
                  <a:cubicBezTo>
                    <a:pt x="0" y="14"/>
                    <a:pt x="1" y="10"/>
                    <a:pt x="2" y="9"/>
                  </a:cubicBezTo>
                  <a:cubicBezTo>
                    <a:pt x="3" y="7"/>
                    <a:pt x="4" y="4"/>
                    <a:pt x="5" y="3"/>
                  </a:cubicBezTo>
                  <a:cubicBezTo>
                    <a:pt x="7" y="0"/>
                    <a:pt x="17" y="0"/>
                    <a:pt x="17" y="0"/>
                  </a:cubicBezTo>
                  <a:close/>
                </a:path>
              </a:pathLst>
            </a:custGeom>
            <a:solidFill>
              <a:srgbClr val="C1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26" name="Freeform 527">
              <a:extLst>
                <a:ext uri="{FF2B5EF4-FFF2-40B4-BE49-F238E27FC236}">
                  <a16:creationId xmlns:a16="http://schemas.microsoft.com/office/drawing/2014/main" id="{179A3BE0-7133-4672-A666-46BD2C6EC155}"/>
                </a:ext>
              </a:extLst>
            </p:cNvPr>
            <p:cNvSpPr>
              <a:spLocks/>
            </p:cNvSpPr>
            <p:nvPr/>
          </p:nvSpPr>
          <p:spPr bwMode="auto">
            <a:xfrm>
              <a:off x="4029408" y="2394702"/>
              <a:ext cx="44180" cy="61536"/>
            </a:xfrm>
            <a:custGeom>
              <a:avLst/>
              <a:gdLst>
                <a:gd name="T0" fmla="*/ 2 w 14"/>
                <a:gd name="T1" fmla="*/ 18 h 20"/>
                <a:gd name="T2" fmla="*/ 4 w 14"/>
                <a:gd name="T3" fmla="*/ 20 h 20"/>
                <a:gd name="T4" fmla="*/ 5 w 14"/>
                <a:gd name="T5" fmla="*/ 20 h 20"/>
                <a:gd name="T6" fmla="*/ 7 w 14"/>
                <a:gd name="T7" fmla="*/ 17 h 20"/>
                <a:gd name="T8" fmla="*/ 9 w 14"/>
                <a:gd name="T9" fmla="*/ 11 h 20"/>
                <a:gd name="T10" fmla="*/ 12 w 14"/>
                <a:gd name="T11" fmla="*/ 5 h 20"/>
                <a:gd name="T12" fmla="*/ 14 w 14"/>
                <a:gd name="T13" fmla="*/ 1 h 20"/>
                <a:gd name="T14" fmla="*/ 11 w 14"/>
                <a:gd name="T15" fmla="*/ 3 h 20"/>
                <a:gd name="T16" fmla="*/ 8 w 14"/>
                <a:gd name="T17" fmla="*/ 5 h 20"/>
                <a:gd name="T18" fmla="*/ 6 w 14"/>
                <a:gd name="T19" fmla="*/ 9 h 20"/>
                <a:gd name="T20" fmla="*/ 6 w 14"/>
                <a:gd name="T21" fmla="*/ 6 h 20"/>
                <a:gd name="T22" fmla="*/ 7 w 14"/>
                <a:gd name="T23" fmla="*/ 2 h 20"/>
                <a:gd name="T24" fmla="*/ 8 w 14"/>
                <a:gd name="T25" fmla="*/ 0 h 20"/>
                <a:gd name="T26" fmla="*/ 6 w 14"/>
                <a:gd name="T27" fmla="*/ 2 h 20"/>
                <a:gd name="T28" fmla="*/ 3 w 14"/>
                <a:gd name="T29" fmla="*/ 5 h 20"/>
                <a:gd name="T30" fmla="*/ 0 w 14"/>
                <a:gd name="T31" fmla="*/ 10 h 20"/>
                <a:gd name="T32" fmla="*/ 2 w 14"/>
                <a:gd name="T33" fmla="*/ 18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4" h="20">
                  <a:moveTo>
                    <a:pt x="2" y="18"/>
                  </a:moveTo>
                  <a:cubicBezTo>
                    <a:pt x="2" y="19"/>
                    <a:pt x="4" y="20"/>
                    <a:pt x="4" y="20"/>
                  </a:cubicBezTo>
                  <a:cubicBezTo>
                    <a:pt x="4" y="20"/>
                    <a:pt x="4" y="20"/>
                    <a:pt x="5" y="20"/>
                  </a:cubicBezTo>
                  <a:cubicBezTo>
                    <a:pt x="6" y="19"/>
                    <a:pt x="7" y="18"/>
                    <a:pt x="7" y="17"/>
                  </a:cubicBezTo>
                  <a:cubicBezTo>
                    <a:pt x="7" y="15"/>
                    <a:pt x="8" y="13"/>
                    <a:pt x="9" y="11"/>
                  </a:cubicBezTo>
                  <a:cubicBezTo>
                    <a:pt x="9" y="10"/>
                    <a:pt x="11" y="6"/>
                    <a:pt x="12" y="5"/>
                  </a:cubicBezTo>
                  <a:cubicBezTo>
                    <a:pt x="13" y="3"/>
                    <a:pt x="14" y="1"/>
                    <a:pt x="14" y="1"/>
                  </a:cubicBezTo>
                  <a:cubicBezTo>
                    <a:pt x="14" y="1"/>
                    <a:pt x="12" y="2"/>
                    <a:pt x="11" y="3"/>
                  </a:cubicBezTo>
                  <a:cubicBezTo>
                    <a:pt x="10" y="3"/>
                    <a:pt x="9" y="4"/>
                    <a:pt x="8" y="5"/>
                  </a:cubicBezTo>
                  <a:cubicBezTo>
                    <a:pt x="8" y="6"/>
                    <a:pt x="6" y="9"/>
                    <a:pt x="6" y="9"/>
                  </a:cubicBezTo>
                  <a:cubicBezTo>
                    <a:pt x="6" y="9"/>
                    <a:pt x="6" y="7"/>
                    <a:pt x="6" y="6"/>
                  </a:cubicBezTo>
                  <a:cubicBezTo>
                    <a:pt x="6" y="4"/>
                    <a:pt x="7" y="3"/>
                    <a:pt x="7" y="2"/>
                  </a:cubicBezTo>
                  <a:cubicBezTo>
                    <a:pt x="8" y="1"/>
                    <a:pt x="8" y="0"/>
                    <a:pt x="8" y="0"/>
                  </a:cubicBezTo>
                  <a:cubicBezTo>
                    <a:pt x="8" y="0"/>
                    <a:pt x="7" y="1"/>
                    <a:pt x="6" y="2"/>
                  </a:cubicBezTo>
                  <a:cubicBezTo>
                    <a:pt x="5" y="2"/>
                    <a:pt x="4" y="4"/>
                    <a:pt x="3" y="5"/>
                  </a:cubicBezTo>
                  <a:cubicBezTo>
                    <a:pt x="2" y="7"/>
                    <a:pt x="1" y="10"/>
                    <a:pt x="0" y="10"/>
                  </a:cubicBezTo>
                  <a:cubicBezTo>
                    <a:pt x="0" y="11"/>
                    <a:pt x="1" y="15"/>
                    <a:pt x="2" y="18"/>
                  </a:cubicBezTo>
                  <a:close/>
                </a:path>
              </a:pathLst>
            </a:custGeom>
            <a:solidFill>
              <a:srgbClr val="C1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27" name="Freeform 528">
              <a:extLst>
                <a:ext uri="{FF2B5EF4-FFF2-40B4-BE49-F238E27FC236}">
                  <a16:creationId xmlns:a16="http://schemas.microsoft.com/office/drawing/2014/main" id="{DCFF1C8B-5109-45F6-A112-1C7517942957}"/>
                </a:ext>
              </a:extLst>
            </p:cNvPr>
            <p:cNvSpPr>
              <a:spLocks/>
            </p:cNvSpPr>
            <p:nvPr/>
          </p:nvSpPr>
          <p:spPr bwMode="auto">
            <a:xfrm>
              <a:off x="3967873" y="2531974"/>
              <a:ext cx="25246" cy="26824"/>
            </a:xfrm>
            <a:custGeom>
              <a:avLst/>
              <a:gdLst>
                <a:gd name="T0" fmla="*/ 3 w 8"/>
                <a:gd name="T1" fmla="*/ 9 h 9"/>
                <a:gd name="T2" fmla="*/ 6 w 8"/>
                <a:gd name="T3" fmla="*/ 4 h 9"/>
                <a:gd name="T4" fmla="*/ 8 w 8"/>
                <a:gd name="T5" fmla="*/ 4 h 9"/>
                <a:gd name="T6" fmla="*/ 2 w 8"/>
                <a:gd name="T7" fmla="*/ 0 h 9"/>
                <a:gd name="T8" fmla="*/ 0 w 8"/>
                <a:gd name="T9" fmla="*/ 6 h 9"/>
                <a:gd name="T10" fmla="*/ 3 w 8"/>
                <a:gd name="T11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" h="9">
                  <a:moveTo>
                    <a:pt x="3" y="9"/>
                  </a:moveTo>
                  <a:cubicBezTo>
                    <a:pt x="3" y="9"/>
                    <a:pt x="4" y="5"/>
                    <a:pt x="6" y="4"/>
                  </a:cubicBezTo>
                  <a:cubicBezTo>
                    <a:pt x="7" y="3"/>
                    <a:pt x="8" y="4"/>
                    <a:pt x="8" y="4"/>
                  </a:cubicBezTo>
                  <a:cubicBezTo>
                    <a:pt x="8" y="4"/>
                    <a:pt x="4" y="0"/>
                    <a:pt x="2" y="0"/>
                  </a:cubicBezTo>
                  <a:cubicBezTo>
                    <a:pt x="0" y="0"/>
                    <a:pt x="0" y="6"/>
                    <a:pt x="0" y="6"/>
                  </a:cubicBezTo>
                  <a:cubicBezTo>
                    <a:pt x="0" y="6"/>
                    <a:pt x="2" y="9"/>
                    <a:pt x="3" y="9"/>
                  </a:cubicBezTo>
                  <a:close/>
                </a:path>
              </a:pathLst>
            </a:custGeom>
            <a:solidFill>
              <a:srgbClr val="8180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28" name="Freeform 529">
              <a:extLst>
                <a:ext uri="{FF2B5EF4-FFF2-40B4-BE49-F238E27FC236}">
                  <a16:creationId xmlns:a16="http://schemas.microsoft.com/office/drawing/2014/main" id="{6ABA933A-758E-4456-ABCD-FC7EB5500D24}"/>
                </a:ext>
              </a:extLst>
            </p:cNvPr>
            <p:cNvSpPr>
              <a:spLocks/>
            </p:cNvSpPr>
            <p:nvPr/>
          </p:nvSpPr>
          <p:spPr bwMode="auto">
            <a:xfrm>
              <a:off x="4023097" y="2434148"/>
              <a:ext cx="28401" cy="25246"/>
            </a:xfrm>
            <a:custGeom>
              <a:avLst/>
              <a:gdLst>
                <a:gd name="T0" fmla="*/ 8 w 9"/>
                <a:gd name="T1" fmla="*/ 1 h 8"/>
                <a:gd name="T2" fmla="*/ 7 w 9"/>
                <a:gd name="T3" fmla="*/ 5 h 8"/>
                <a:gd name="T4" fmla="*/ 6 w 9"/>
                <a:gd name="T5" fmla="*/ 7 h 8"/>
                <a:gd name="T6" fmla="*/ 1 w 9"/>
                <a:gd name="T7" fmla="*/ 4 h 8"/>
                <a:gd name="T8" fmla="*/ 6 w 9"/>
                <a:gd name="T9" fmla="*/ 0 h 8"/>
                <a:gd name="T10" fmla="*/ 8 w 9"/>
                <a:gd name="T11" fmla="*/ 1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" h="8">
                  <a:moveTo>
                    <a:pt x="8" y="1"/>
                  </a:moveTo>
                  <a:cubicBezTo>
                    <a:pt x="9" y="1"/>
                    <a:pt x="7" y="3"/>
                    <a:pt x="7" y="5"/>
                  </a:cubicBezTo>
                  <a:cubicBezTo>
                    <a:pt x="6" y="6"/>
                    <a:pt x="6" y="7"/>
                    <a:pt x="6" y="7"/>
                  </a:cubicBezTo>
                  <a:cubicBezTo>
                    <a:pt x="7" y="8"/>
                    <a:pt x="2" y="5"/>
                    <a:pt x="1" y="4"/>
                  </a:cubicBezTo>
                  <a:cubicBezTo>
                    <a:pt x="0" y="3"/>
                    <a:pt x="6" y="0"/>
                    <a:pt x="6" y="0"/>
                  </a:cubicBezTo>
                  <a:lnTo>
                    <a:pt x="8" y="1"/>
                  </a:lnTo>
                  <a:close/>
                </a:path>
              </a:pathLst>
            </a:custGeom>
            <a:solidFill>
              <a:srgbClr val="8180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29" name="Freeform 530">
              <a:extLst>
                <a:ext uri="{FF2B5EF4-FFF2-40B4-BE49-F238E27FC236}">
                  <a16:creationId xmlns:a16="http://schemas.microsoft.com/office/drawing/2014/main" id="{46A868AE-DD50-4D21-A563-74E5897B7FAA}"/>
                </a:ext>
              </a:extLst>
            </p:cNvPr>
            <p:cNvSpPr>
              <a:spLocks/>
            </p:cNvSpPr>
            <p:nvPr/>
          </p:nvSpPr>
          <p:spPr bwMode="auto">
            <a:xfrm>
              <a:off x="3948939" y="2419948"/>
              <a:ext cx="99405" cy="142006"/>
            </a:xfrm>
            <a:custGeom>
              <a:avLst/>
              <a:gdLst>
                <a:gd name="T0" fmla="*/ 32 w 32"/>
                <a:gd name="T1" fmla="*/ 6 h 46"/>
                <a:gd name="T2" fmla="*/ 26 w 32"/>
                <a:gd name="T3" fmla="*/ 1 h 46"/>
                <a:gd name="T4" fmla="*/ 8 w 32"/>
                <a:gd name="T5" fmla="*/ 16 h 46"/>
                <a:gd name="T6" fmla="*/ 0 w 32"/>
                <a:gd name="T7" fmla="*/ 42 h 46"/>
                <a:gd name="T8" fmla="*/ 7 w 32"/>
                <a:gd name="T9" fmla="*/ 46 h 46"/>
                <a:gd name="T10" fmla="*/ 9 w 32"/>
                <a:gd name="T11" fmla="*/ 45 h 46"/>
                <a:gd name="T12" fmla="*/ 14 w 32"/>
                <a:gd name="T13" fmla="*/ 21 h 46"/>
                <a:gd name="T14" fmla="*/ 32 w 32"/>
                <a:gd name="T15" fmla="*/ 6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2" h="46">
                  <a:moveTo>
                    <a:pt x="32" y="6"/>
                  </a:moveTo>
                  <a:cubicBezTo>
                    <a:pt x="32" y="6"/>
                    <a:pt x="27" y="1"/>
                    <a:pt x="26" y="1"/>
                  </a:cubicBezTo>
                  <a:cubicBezTo>
                    <a:pt x="25" y="0"/>
                    <a:pt x="15" y="6"/>
                    <a:pt x="8" y="16"/>
                  </a:cubicBezTo>
                  <a:cubicBezTo>
                    <a:pt x="2" y="24"/>
                    <a:pt x="0" y="34"/>
                    <a:pt x="0" y="42"/>
                  </a:cubicBezTo>
                  <a:cubicBezTo>
                    <a:pt x="0" y="42"/>
                    <a:pt x="5" y="45"/>
                    <a:pt x="7" y="46"/>
                  </a:cubicBezTo>
                  <a:cubicBezTo>
                    <a:pt x="8" y="46"/>
                    <a:pt x="9" y="45"/>
                    <a:pt x="9" y="45"/>
                  </a:cubicBezTo>
                  <a:cubicBezTo>
                    <a:pt x="9" y="45"/>
                    <a:pt x="6" y="31"/>
                    <a:pt x="14" y="21"/>
                  </a:cubicBezTo>
                  <a:cubicBezTo>
                    <a:pt x="22" y="11"/>
                    <a:pt x="32" y="6"/>
                    <a:pt x="32" y="6"/>
                  </a:cubicBezTo>
                  <a:close/>
                </a:path>
              </a:pathLst>
            </a:custGeom>
            <a:solidFill>
              <a:srgbClr val="E9E8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30" name="Freeform 531">
              <a:extLst>
                <a:ext uri="{FF2B5EF4-FFF2-40B4-BE49-F238E27FC236}">
                  <a16:creationId xmlns:a16="http://schemas.microsoft.com/office/drawing/2014/main" id="{DC92C016-EE3D-4781-B3BC-B7BC346F04EB}"/>
                </a:ext>
              </a:extLst>
            </p:cNvPr>
            <p:cNvSpPr>
              <a:spLocks/>
            </p:cNvSpPr>
            <p:nvPr/>
          </p:nvSpPr>
          <p:spPr bwMode="auto">
            <a:xfrm>
              <a:off x="4023097" y="2427837"/>
              <a:ext cx="12623" cy="9467"/>
            </a:xfrm>
            <a:custGeom>
              <a:avLst/>
              <a:gdLst>
                <a:gd name="T0" fmla="*/ 0 w 4"/>
                <a:gd name="T1" fmla="*/ 1 h 3"/>
                <a:gd name="T2" fmla="*/ 1 w 4"/>
                <a:gd name="T3" fmla="*/ 0 h 3"/>
                <a:gd name="T4" fmla="*/ 3 w 4"/>
                <a:gd name="T5" fmla="*/ 1 h 3"/>
                <a:gd name="T6" fmla="*/ 3 w 4"/>
                <a:gd name="T7" fmla="*/ 3 h 3"/>
                <a:gd name="T8" fmla="*/ 1 w 4"/>
                <a:gd name="T9" fmla="*/ 3 h 3"/>
                <a:gd name="T10" fmla="*/ 2 w 4"/>
                <a:gd name="T11" fmla="*/ 2 h 3"/>
                <a:gd name="T12" fmla="*/ 3 w 4"/>
                <a:gd name="T13" fmla="*/ 3 h 3"/>
                <a:gd name="T14" fmla="*/ 3 w 4"/>
                <a:gd name="T15" fmla="*/ 1 h 3"/>
                <a:gd name="T16" fmla="*/ 1 w 4"/>
                <a:gd name="T17" fmla="*/ 0 h 3"/>
                <a:gd name="T18" fmla="*/ 1 w 4"/>
                <a:gd name="T19" fmla="*/ 1 h 3"/>
                <a:gd name="T20" fmla="*/ 1 w 4"/>
                <a:gd name="T21" fmla="*/ 2 h 3"/>
                <a:gd name="T22" fmla="*/ 2 w 4"/>
                <a:gd name="T23" fmla="*/ 1 h 3"/>
                <a:gd name="T24" fmla="*/ 2 w 4"/>
                <a:gd name="T25" fmla="*/ 2 h 3"/>
                <a:gd name="T26" fmla="*/ 1 w 4"/>
                <a:gd name="T27" fmla="*/ 2 h 3"/>
                <a:gd name="T28" fmla="*/ 0 w 4"/>
                <a:gd name="T29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" h="3">
                  <a:moveTo>
                    <a:pt x="0" y="1"/>
                  </a:moveTo>
                  <a:cubicBezTo>
                    <a:pt x="1" y="1"/>
                    <a:pt x="1" y="0"/>
                    <a:pt x="1" y="0"/>
                  </a:cubicBezTo>
                  <a:cubicBezTo>
                    <a:pt x="2" y="0"/>
                    <a:pt x="3" y="0"/>
                    <a:pt x="3" y="1"/>
                  </a:cubicBezTo>
                  <a:cubicBezTo>
                    <a:pt x="4" y="2"/>
                    <a:pt x="4" y="3"/>
                    <a:pt x="3" y="3"/>
                  </a:cubicBezTo>
                  <a:cubicBezTo>
                    <a:pt x="2" y="3"/>
                    <a:pt x="2" y="3"/>
                    <a:pt x="1" y="3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3"/>
                    <a:pt x="2" y="3"/>
                    <a:pt x="3" y="3"/>
                  </a:cubicBezTo>
                  <a:cubicBezTo>
                    <a:pt x="3" y="3"/>
                    <a:pt x="3" y="2"/>
                    <a:pt x="3" y="1"/>
                  </a:cubicBezTo>
                  <a:cubicBezTo>
                    <a:pt x="2" y="1"/>
                    <a:pt x="2" y="0"/>
                    <a:pt x="1" y="0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1" y="2"/>
                    <a:pt x="1" y="2"/>
                    <a:pt x="1" y="2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01010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31" name="Freeform 532">
              <a:extLst>
                <a:ext uri="{FF2B5EF4-FFF2-40B4-BE49-F238E27FC236}">
                  <a16:creationId xmlns:a16="http://schemas.microsoft.com/office/drawing/2014/main" id="{81F71540-E804-4140-9756-72606C2D4E9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016786" y="2430992"/>
              <a:ext cx="9467" cy="12623"/>
            </a:xfrm>
            <a:custGeom>
              <a:avLst/>
              <a:gdLst>
                <a:gd name="T0" fmla="*/ 2 w 3"/>
                <a:gd name="T1" fmla="*/ 1 h 4"/>
                <a:gd name="T2" fmla="*/ 2 w 3"/>
                <a:gd name="T3" fmla="*/ 4 h 4"/>
                <a:gd name="T4" fmla="*/ 0 w 3"/>
                <a:gd name="T5" fmla="*/ 3 h 4"/>
                <a:gd name="T6" fmla="*/ 0 w 3"/>
                <a:gd name="T7" fmla="*/ 1 h 4"/>
                <a:gd name="T8" fmla="*/ 2 w 3"/>
                <a:gd name="T9" fmla="*/ 1 h 4"/>
                <a:gd name="T10" fmla="*/ 1 w 3"/>
                <a:gd name="T11" fmla="*/ 1 h 4"/>
                <a:gd name="T12" fmla="*/ 1 w 3"/>
                <a:gd name="T13" fmla="*/ 3 h 4"/>
                <a:gd name="T14" fmla="*/ 2 w 3"/>
                <a:gd name="T15" fmla="*/ 3 h 4"/>
                <a:gd name="T16" fmla="*/ 2 w 3"/>
                <a:gd name="T17" fmla="*/ 2 h 4"/>
                <a:gd name="T18" fmla="*/ 1 w 3"/>
                <a:gd name="T19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" h="4">
                  <a:moveTo>
                    <a:pt x="2" y="1"/>
                  </a:moveTo>
                  <a:cubicBezTo>
                    <a:pt x="3" y="2"/>
                    <a:pt x="3" y="3"/>
                    <a:pt x="2" y="4"/>
                  </a:cubicBezTo>
                  <a:cubicBezTo>
                    <a:pt x="1" y="4"/>
                    <a:pt x="1" y="4"/>
                    <a:pt x="0" y="3"/>
                  </a:cubicBezTo>
                  <a:cubicBezTo>
                    <a:pt x="0" y="2"/>
                    <a:pt x="0" y="1"/>
                    <a:pt x="0" y="1"/>
                  </a:cubicBezTo>
                  <a:cubicBezTo>
                    <a:pt x="1" y="0"/>
                    <a:pt x="2" y="1"/>
                    <a:pt x="2" y="1"/>
                  </a:cubicBezTo>
                  <a:close/>
                  <a:moveTo>
                    <a:pt x="1" y="1"/>
                  </a:moveTo>
                  <a:cubicBezTo>
                    <a:pt x="0" y="1"/>
                    <a:pt x="0" y="2"/>
                    <a:pt x="1" y="3"/>
                  </a:cubicBezTo>
                  <a:cubicBezTo>
                    <a:pt x="1" y="3"/>
                    <a:pt x="2" y="4"/>
                    <a:pt x="2" y="3"/>
                  </a:cubicBezTo>
                  <a:cubicBezTo>
                    <a:pt x="3" y="3"/>
                    <a:pt x="2" y="2"/>
                    <a:pt x="2" y="2"/>
                  </a:cubicBezTo>
                  <a:cubicBezTo>
                    <a:pt x="1" y="1"/>
                    <a:pt x="1" y="1"/>
                    <a:pt x="1" y="1"/>
                  </a:cubicBezTo>
                  <a:close/>
                </a:path>
              </a:pathLst>
            </a:custGeom>
            <a:solidFill>
              <a:srgbClr val="01010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32" name="Freeform 533">
              <a:extLst>
                <a:ext uri="{FF2B5EF4-FFF2-40B4-BE49-F238E27FC236}">
                  <a16:creationId xmlns:a16="http://schemas.microsoft.com/office/drawing/2014/main" id="{8F6E8844-DE91-4158-BC3D-DA3D38016BA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007319" y="2437304"/>
              <a:ext cx="12623" cy="12623"/>
            </a:xfrm>
            <a:custGeom>
              <a:avLst/>
              <a:gdLst>
                <a:gd name="T0" fmla="*/ 4 w 4"/>
                <a:gd name="T1" fmla="*/ 3 h 4"/>
                <a:gd name="T2" fmla="*/ 3 w 4"/>
                <a:gd name="T3" fmla="*/ 3 h 4"/>
                <a:gd name="T4" fmla="*/ 1 w 4"/>
                <a:gd name="T5" fmla="*/ 3 h 4"/>
                <a:gd name="T6" fmla="*/ 1 w 4"/>
                <a:gd name="T7" fmla="*/ 1 h 4"/>
                <a:gd name="T8" fmla="*/ 2 w 4"/>
                <a:gd name="T9" fmla="*/ 0 h 4"/>
                <a:gd name="T10" fmla="*/ 4 w 4"/>
                <a:gd name="T11" fmla="*/ 3 h 4"/>
                <a:gd name="T12" fmla="*/ 1 w 4"/>
                <a:gd name="T13" fmla="*/ 1 h 4"/>
                <a:gd name="T14" fmla="*/ 1 w 4"/>
                <a:gd name="T15" fmla="*/ 1 h 4"/>
                <a:gd name="T16" fmla="*/ 1 w 4"/>
                <a:gd name="T17" fmla="*/ 2 h 4"/>
                <a:gd name="T18" fmla="*/ 3 w 4"/>
                <a:gd name="T19" fmla="*/ 3 h 4"/>
                <a:gd name="T20" fmla="*/ 3 w 4"/>
                <a:gd name="T21" fmla="*/ 3 h 4"/>
                <a:gd name="T22" fmla="*/ 1 w 4"/>
                <a:gd name="T23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" h="4">
                  <a:moveTo>
                    <a:pt x="4" y="3"/>
                  </a:moveTo>
                  <a:cubicBezTo>
                    <a:pt x="3" y="3"/>
                    <a:pt x="3" y="3"/>
                    <a:pt x="3" y="3"/>
                  </a:cubicBezTo>
                  <a:cubicBezTo>
                    <a:pt x="2" y="4"/>
                    <a:pt x="2" y="4"/>
                    <a:pt x="1" y="3"/>
                  </a:cubicBezTo>
                  <a:cubicBezTo>
                    <a:pt x="0" y="2"/>
                    <a:pt x="1" y="1"/>
                    <a:pt x="1" y="1"/>
                  </a:cubicBezTo>
                  <a:cubicBezTo>
                    <a:pt x="2" y="0"/>
                    <a:pt x="2" y="0"/>
                    <a:pt x="2" y="0"/>
                  </a:cubicBezTo>
                  <a:lnTo>
                    <a:pt x="4" y="3"/>
                  </a:lnTo>
                  <a:close/>
                  <a:moveTo>
                    <a:pt x="1" y="1"/>
                  </a:move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2"/>
                    <a:pt x="1" y="2"/>
                  </a:cubicBezTo>
                  <a:cubicBezTo>
                    <a:pt x="2" y="3"/>
                    <a:pt x="2" y="3"/>
                    <a:pt x="3" y="3"/>
                  </a:cubicBezTo>
                  <a:cubicBezTo>
                    <a:pt x="3" y="3"/>
                    <a:pt x="3" y="3"/>
                    <a:pt x="3" y="3"/>
                  </a:cubicBezTo>
                  <a:lnTo>
                    <a:pt x="1" y="1"/>
                  </a:lnTo>
                  <a:close/>
                </a:path>
              </a:pathLst>
            </a:custGeom>
            <a:solidFill>
              <a:srgbClr val="01010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33" name="Freeform 534">
              <a:extLst>
                <a:ext uri="{FF2B5EF4-FFF2-40B4-BE49-F238E27FC236}">
                  <a16:creationId xmlns:a16="http://schemas.microsoft.com/office/drawing/2014/main" id="{95652336-013A-455A-A62E-71B3CE79BCD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997852" y="2446771"/>
              <a:ext cx="9467" cy="12623"/>
            </a:xfrm>
            <a:custGeom>
              <a:avLst/>
              <a:gdLst>
                <a:gd name="T0" fmla="*/ 3 w 3"/>
                <a:gd name="T1" fmla="*/ 2 h 4"/>
                <a:gd name="T2" fmla="*/ 3 w 3"/>
                <a:gd name="T3" fmla="*/ 3 h 4"/>
                <a:gd name="T4" fmla="*/ 1 w 3"/>
                <a:gd name="T5" fmla="*/ 3 h 4"/>
                <a:gd name="T6" fmla="*/ 1 w 3"/>
                <a:gd name="T7" fmla="*/ 2 h 4"/>
                <a:gd name="T8" fmla="*/ 1 w 3"/>
                <a:gd name="T9" fmla="*/ 2 h 4"/>
                <a:gd name="T10" fmla="*/ 0 w 3"/>
                <a:gd name="T11" fmla="*/ 2 h 4"/>
                <a:gd name="T12" fmla="*/ 1 w 3"/>
                <a:gd name="T13" fmla="*/ 0 h 4"/>
                <a:gd name="T14" fmla="*/ 1 w 3"/>
                <a:gd name="T15" fmla="*/ 0 h 4"/>
                <a:gd name="T16" fmla="*/ 3 w 3"/>
                <a:gd name="T17" fmla="*/ 2 h 4"/>
                <a:gd name="T18" fmla="*/ 1 w 3"/>
                <a:gd name="T19" fmla="*/ 1 h 4"/>
                <a:gd name="T20" fmla="*/ 1 w 3"/>
                <a:gd name="T21" fmla="*/ 1 h 4"/>
                <a:gd name="T22" fmla="*/ 1 w 3"/>
                <a:gd name="T23" fmla="*/ 2 h 4"/>
                <a:gd name="T24" fmla="*/ 2 w 3"/>
                <a:gd name="T25" fmla="*/ 2 h 4"/>
                <a:gd name="T26" fmla="*/ 2 w 3"/>
                <a:gd name="T27" fmla="*/ 1 h 4"/>
                <a:gd name="T28" fmla="*/ 1 w 3"/>
                <a:gd name="T29" fmla="*/ 1 h 4"/>
                <a:gd name="T30" fmla="*/ 2 w 3"/>
                <a:gd name="T31" fmla="*/ 2 h 4"/>
                <a:gd name="T32" fmla="*/ 2 w 3"/>
                <a:gd name="T33" fmla="*/ 2 h 4"/>
                <a:gd name="T34" fmla="*/ 2 w 3"/>
                <a:gd name="T35" fmla="*/ 3 h 4"/>
                <a:gd name="T36" fmla="*/ 3 w 3"/>
                <a:gd name="T37" fmla="*/ 3 h 4"/>
                <a:gd name="T38" fmla="*/ 3 w 3"/>
                <a:gd name="T39" fmla="*/ 2 h 4"/>
                <a:gd name="T40" fmla="*/ 2 w 3"/>
                <a:gd name="T41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" h="4">
                  <a:moveTo>
                    <a:pt x="3" y="2"/>
                  </a:moveTo>
                  <a:cubicBezTo>
                    <a:pt x="3" y="3"/>
                    <a:pt x="3" y="3"/>
                    <a:pt x="3" y="3"/>
                  </a:cubicBezTo>
                  <a:cubicBezTo>
                    <a:pt x="2" y="3"/>
                    <a:pt x="2" y="4"/>
                    <a:pt x="1" y="3"/>
                  </a:cubicBezTo>
                  <a:cubicBezTo>
                    <a:pt x="1" y="3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0" y="2"/>
                  </a:cubicBezTo>
                  <a:cubicBezTo>
                    <a:pt x="0" y="1"/>
                    <a:pt x="0" y="1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lnTo>
                    <a:pt x="3" y="2"/>
                  </a:lnTo>
                  <a:close/>
                  <a:moveTo>
                    <a:pt x="1" y="1"/>
                  </a:move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0" y="1"/>
                    <a:pt x="1" y="2"/>
                  </a:cubicBezTo>
                  <a:cubicBezTo>
                    <a:pt x="1" y="2"/>
                    <a:pt x="1" y="2"/>
                    <a:pt x="2" y="2"/>
                  </a:cubicBezTo>
                  <a:cubicBezTo>
                    <a:pt x="2" y="1"/>
                    <a:pt x="2" y="1"/>
                    <a:pt x="2" y="1"/>
                  </a:cubicBezTo>
                  <a:lnTo>
                    <a:pt x="1" y="1"/>
                  </a:lnTo>
                  <a:close/>
                  <a:moveTo>
                    <a:pt x="2" y="2"/>
                  </a:move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3"/>
                  </a:cubicBezTo>
                  <a:cubicBezTo>
                    <a:pt x="2" y="3"/>
                    <a:pt x="2" y="3"/>
                    <a:pt x="3" y="3"/>
                  </a:cubicBezTo>
                  <a:cubicBezTo>
                    <a:pt x="3" y="2"/>
                    <a:pt x="3" y="2"/>
                    <a:pt x="3" y="2"/>
                  </a:cubicBezTo>
                  <a:lnTo>
                    <a:pt x="2" y="2"/>
                  </a:lnTo>
                  <a:close/>
                </a:path>
              </a:pathLst>
            </a:custGeom>
            <a:solidFill>
              <a:srgbClr val="01010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34" name="Freeform 535">
              <a:extLst>
                <a:ext uri="{FF2B5EF4-FFF2-40B4-BE49-F238E27FC236}">
                  <a16:creationId xmlns:a16="http://schemas.microsoft.com/office/drawing/2014/main" id="{4803830C-A979-4D8A-B596-4BCAE6868C83}"/>
                </a:ext>
              </a:extLst>
            </p:cNvPr>
            <p:cNvSpPr>
              <a:spLocks/>
            </p:cNvSpPr>
            <p:nvPr/>
          </p:nvSpPr>
          <p:spPr bwMode="auto">
            <a:xfrm>
              <a:off x="3993118" y="2453082"/>
              <a:ext cx="11045" cy="9467"/>
            </a:xfrm>
            <a:custGeom>
              <a:avLst/>
              <a:gdLst>
                <a:gd name="T0" fmla="*/ 7 w 7"/>
                <a:gd name="T1" fmla="*/ 4 h 6"/>
                <a:gd name="T2" fmla="*/ 3 w 7"/>
                <a:gd name="T3" fmla="*/ 6 h 6"/>
                <a:gd name="T4" fmla="*/ 3 w 7"/>
                <a:gd name="T5" fmla="*/ 6 h 6"/>
                <a:gd name="T6" fmla="*/ 5 w 7"/>
                <a:gd name="T7" fmla="*/ 4 h 6"/>
                <a:gd name="T8" fmla="*/ 3 w 7"/>
                <a:gd name="T9" fmla="*/ 4 h 6"/>
                <a:gd name="T10" fmla="*/ 2 w 7"/>
                <a:gd name="T11" fmla="*/ 4 h 6"/>
                <a:gd name="T12" fmla="*/ 2 w 7"/>
                <a:gd name="T13" fmla="*/ 4 h 6"/>
                <a:gd name="T14" fmla="*/ 3 w 7"/>
                <a:gd name="T15" fmla="*/ 2 h 6"/>
                <a:gd name="T16" fmla="*/ 2 w 7"/>
                <a:gd name="T17" fmla="*/ 2 h 6"/>
                <a:gd name="T18" fmla="*/ 0 w 7"/>
                <a:gd name="T19" fmla="*/ 4 h 6"/>
                <a:gd name="T20" fmla="*/ 0 w 7"/>
                <a:gd name="T21" fmla="*/ 2 h 6"/>
                <a:gd name="T22" fmla="*/ 2 w 7"/>
                <a:gd name="T23" fmla="*/ 0 h 6"/>
                <a:gd name="T24" fmla="*/ 7 w 7"/>
                <a:gd name="T25" fmla="*/ 4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" h="6">
                  <a:moveTo>
                    <a:pt x="7" y="4"/>
                  </a:moveTo>
                  <a:lnTo>
                    <a:pt x="3" y="6"/>
                  </a:lnTo>
                  <a:lnTo>
                    <a:pt x="3" y="6"/>
                  </a:lnTo>
                  <a:lnTo>
                    <a:pt x="5" y="4"/>
                  </a:lnTo>
                  <a:lnTo>
                    <a:pt x="3" y="4"/>
                  </a:lnTo>
                  <a:lnTo>
                    <a:pt x="2" y="4"/>
                  </a:lnTo>
                  <a:lnTo>
                    <a:pt x="2" y="4"/>
                  </a:lnTo>
                  <a:lnTo>
                    <a:pt x="3" y="2"/>
                  </a:lnTo>
                  <a:lnTo>
                    <a:pt x="2" y="2"/>
                  </a:lnTo>
                  <a:lnTo>
                    <a:pt x="0" y="4"/>
                  </a:lnTo>
                  <a:lnTo>
                    <a:pt x="0" y="2"/>
                  </a:lnTo>
                  <a:lnTo>
                    <a:pt x="2" y="0"/>
                  </a:lnTo>
                  <a:lnTo>
                    <a:pt x="7" y="4"/>
                  </a:lnTo>
                  <a:close/>
                </a:path>
              </a:pathLst>
            </a:custGeom>
            <a:solidFill>
              <a:srgbClr val="01010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35" name="Freeform 536">
              <a:extLst>
                <a:ext uri="{FF2B5EF4-FFF2-40B4-BE49-F238E27FC236}">
                  <a16:creationId xmlns:a16="http://schemas.microsoft.com/office/drawing/2014/main" id="{CC43EED6-0403-4938-AD95-9AC44E2772DC}"/>
                </a:ext>
              </a:extLst>
            </p:cNvPr>
            <p:cNvSpPr>
              <a:spLocks/>
            </p:cNvSpPr>
            <p:nvPr/>
          </p:nvSpPr>
          <p:spPr bwMode="auto">
            <a:xfrm>
              <a:off x="3980496" y="2462549"/>
              <a:ext cx="15778" cy="15778"/>
            </a:xfrm>
            <a:custGeom>
              <a:avLst/>
              <a:gdLst>
                <a:gd name="T0" fmla="*/ 10 w 10"/>
                <a:gd name="T1" fmla="*/ 4 h 10"/>
                <a:gd name="T2" fmla="*/ 8 w 10"/>
                <a:gd name="T3" fmla="*/ 4 h 10"/>
                <a:gd name="T4" fmla="*/ 4 w 10"/>
                <a:gd name="T5" fmla="*/ 4 h 10"/>
                <a:gd name="T6" fmla="*/ 4 w 10"/>
                <a:gd name="T7" fmla="*/ 4 h 10"/>
                <a:gd name="T8" fmla="*/ 6 w 10"/>
                <a:gd name="T9" fmla="*/ 8 h 10"/>
                <a:gd name="T10" fmla="*/ 6 w 10"/>
                <a:gd name="T11" fmla="*/ 10 h 10"/>
                <a:gd name="T12" fmla="*/ 0 w 10"/>
                <a:gd name="T13" fmla="*/ 6 h 10"/>
                <a:gd name="T14" fmla="*/ 2 w 10"/>
                <a:gd name="T15" fmla="*/ 4 h 10"/>
                <a:gd name="T16" fmla="*/ 6 w 10"/>
                <a:gd name="T17" fmla="*/ 8 h 10"/>
                <a:gd name="T18" fmla="*/ 6 w 10"/>
                <a:gd name="T19" fmla="*/ 8 h 10"/>
                <a:gd name="T20" fmla="*/ 2 w 10"/>
                <a:gd name="T21" fmla="*/ 2 h 10"/>
                <a:gd name="T22" fmla="*/ 4 w 10"/>
                <a:gd name="T23" fmla="*/ 2 h 10"/>
                <a:gd name="T24" fmla="*/ 8 w 10"/>
                <a:gd name="T25" fmla="*/ 4 h 10"/>
                <a:gd name="T26" fmla="*/ 8 w 10"/>
                <a:gd name="T27" fmla="*/ 4 h 10"/>
                <a:gd name="T28" fmla="*/ 4 w 10"/>
                <a:gd name="T29" fmla="*/ 0 h 10"/>
                <a:gd name="T30" fmla="*/ 4 w 10"/>
                <a:gd name="T31" fmla="*/ 0 h 10"/>
                <a:gd name="T32" fmla="*/ 10 w 10"/>
                <a:gd name="T33" fmla="*/ 4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0" h="10">
                  <a:moveTo>
                    <a:pt x="10" y="4"/>
                  </a:moveTo>
                  <a:lnTo>
                    <a:pt x="8" y="4"/>
                  </a:lnTo>
                  <a:lnTo>
                    <a:pt x="4" y="4"/>
                  </a:lnTo>
                  <a:lnTo>
                    <a:pt x="4" y="4"/>
                  </a:lnTo>
                  <a:lnTo>
                    <a:pt x="6" y="8"/>
                  </a:lnTo>
                  <a:lnTo>
                    <a:pt x="6" y="10"/>
                  </a:lnTo>
                  <a:lnTo>
                    <a:pt x="0" y="6"/>
                  </a:lnTo>
                  <a:lnTo>
                    <a:pt x="2" y="4"/>
                  </a:lnTo>
                  <a:lnTo>
                    <a:pt x="6" y="8"/>
                  </a:lnTo>
                  <a:lnTo>
                    <a:pt x="6" y="8"/>
                  </a:lnTo>
                  <a:lnTo>
                    <a:pt x="2" y="2"/>
                  </a:lnTo>
                  <a:lnTo>
                    <a:pt x="4" y="2"/>
                  </a:lnTo>
                  <a:lnTo>
                    <a:pt x="8" y="4"/>
                  </a:lnTo>
                  <a:lnTo>
                    <a:pt x="8" y="4"/>
                  </a:lnTo>
                  <a:lnTo>
                    <a:pt x="4" y="0"/>
                  </a:lnTo>
                  <a:lnTo>
                    <a:pt x="4" y="0"/>
                  </a:lnTo>
                  <a:lnTo>
                    <a:pt x="10" y="4"/>
                  </a:lnTo>
                  <a:close/>
                </a:path>
              </a:pathLst>
            </a:custGeom>
            <a:solidFill>
              <a:srgbClr val="01010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36" name="Freeform 537">
              <a:extLst>
                <a:ext uri="{FF2B5EF4-FFF2-40B4-BE49-F238E27FC236}">
                  <a16:creationId xmlns:a16="http://schemas.microsoft.com/office/drawing/2014/main" id="{F7B9386B-3D97-45FD-B7C4-27CABC2FFB00}"/>
                </a:ext>
              </a:extLst>
            </p:cNvPr>
            <p:cNvSpPr>
              <a:spLocks/>
            </p:cNvSpPr>
            <p:nvPr/>
          </p:nvSpPr>
          <p:spPr bwMode="auto">
            <a:xfrm>
              <a:off x="3977340" y="2475172"/>
              <a:ext cx="12623" cy="9467"/>
            </a:xfrm>
            <a:custGeom>
              <a:avLst/>
              <a:gdLst>
                <a:gd name="T0" fmla="*/ 4 w 8"/>
                <a:gd name="T1" fmla="*/ 2 h 6"/>
                <a:gd name="T2" fmla="*/ 8 w 8"/>
                <a:gd name="T3" fmla="*/ 2 h 6"/>
                <a:gd name="T4" fmla="*/ 6 w 8"/>
                <a:gd name="T5" fmla="*/ 2 h 6"/>
                <a:gd name="T6" fmla="*/ 4 w 8"/>
                <a:gd name="T7" fmla="*/ 2 h 6"/>
                <a:gd name="T8" fmla="*/ 6 w 8"/>
                <a:gd name="T9" fmla="*/ 4 h 6"/>
                <a:gd name="T10" fmla="*/ 4 w 8"/>
                <a:gd name="T11" fmla="*/ 6 h 6"/>
                <a:gd name="T12" fmla="*/ 2 w 8"/>
                <a:gd name="T13" fmla="*/ 2 h 6"/>
                <a:gd name="T14" fmla="*/ 0 w 8"/>
                <a:gd name="T15" fmla="*/ 0 h 6"/>
                <a:gd name="T16" fmla="*/ 0 w 8"/>
                <a:gd name="T17" fmla="*/ 0 h 6"/>
                <a:gd name="T18" fmla="*/ 4 w 8"/>
                <a:gd name="T19" fmla="*/ 2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" h="6">
                  <a:moveTo>
                    <a:pt x="4" y="2"/>
                  </a:moveTo>
                  <a:lnTo>
                    <a:pt x="8" y="2"/>
                  </a:lnTo>
                  <a:lnTo>
                    <a:pt x="6" y="2"/>
                  </a:lnTo>
                  <a:lnTo>
                    <a:pt x="4" y="2"/>
                  </a:lnTo>
                  <a:lnTo>
                    <a:pt x="6" y="4"/>
                  </a:lnTo>
                  <a:lnTo>
                    <a:pt x="4" y="6"/>
                  </a:lnTo>
                  <a:lnTo>
                    <a:pt x="2" y="2"/>
                  </a:lnTo>
                  <a:lnTo>
                    <a:pt x="0" y="0"/>
                  </a:lnTo>
                  <a:lnTo>
                    <a:pt x="0" y="0"/>
                  </a:lnTo>
                  <a:lnTo>
                    <a:pt x="4" y="2"/>
                  </a:lnTo>
                  <a:close/>
                </a:path>
              </a:pathLst>
            </a:custGeom>
            <a:solidFill>
              <a:srgbClr val="01010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37" name="Freeform 538">
              <a:extLst>
                <a:ext uri="{FF2B5EF4-FFF2-40B4-BE49-F238E27FC236}">
                  <a16:creationId xmlns:a16="http://schemas.microsoft.com/office/drawing/2014/main" id="{926C5192-39D6-4D5A-84D6-4274D3387E04}"/>
                </a:ext>
              </a:extLst>
            </p:cNvPr>
            <p:cNvSpPr>
              <a:spLocks/>
            </p:cNvSpPr>
            <p:nvPr/>
          </p:nvSpPr>
          <p:spPr bwMode="auto">
            <a:xfrm>
              <a:off x="3971029" y="2484639"/>
              <a:ext cx="9467" cy="9467"/>
            </a:xfrm>
            <a:custGeom>
              <a:avLst/>
              <a:gdLst>
                <a:gd name="T0" fmla="*/ 2 w 3"/>
                <a:gd name="T1" fmla="*/ 3 h 3"/>
                <a:gd name="T2" fmla="*/ 3 w 3"/>
                <a:gd name="T3" fmla="*/ 2 h 3"/>
                <a:gd name="T4" fmla="*/ 3 w 3"/>
                <a:gd name="T5" fmla="*/ 1 h 3"/>
                <a:gd name="T6" fmla="*/ 0 w 3"/>
                <a:gd name="T7" fmla="*/ 2 h 3"/>
                <a:gd name="T8" fmla="*/ 0 w 3"/>
                <a:gd name="T9" fmla="*/ 0 h 3"/>
                <a:gd name="T10" fmla="*/ 1 w 3"/>
                <a:gd name="T11" fmla="*/ 0 h 3"/>
                <a:gd name="T12" fmla="*/ 1 w 3"/>
                <a:gd name="T13" fmla="*/ 0 h 3"/>
                <a:gd name="T14" fmla="*/ 0 w 3"/>
                <a:gd name="T15" fmla="*/ 1 h 3"/>
                <a:gd name="T16" fmla="*/ 1 w 3"/>
                <a:gd name="T17" fmla="*/ 1 h 3"/>
                <a:gd name="T18" fmla="*/ 3 w 3"/>
                <a:gd name="T19" fmla="*/ 1 h 3"/>
                <a:gd name="T20" fmla="*/ 3 w 3"/>
                <a:gd name="T21" fmla="*/ 2 h 3"/>
                <a:gd name="T22" fmla="*/ 3 w 3"/>
                <a:gd name="T23" fmla="*/ 3 h 3"/>
                <a:gd name="T24" fmla="*/ 2 w 3"/>
                <a:gd name="T25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" h="3">
                  <a:moveTo>
                    <a:pt x="2" y="3"/>
                  </a:moveTo>
                  <a:cubicBezTo>
                    <a:pt x="2" y="3"/>
                    <a:pt x="3" y="2"/>
                    <a:pt x="3" y="2"/>
                  </a:cubicBezTo>
                  <a:cubicBezTo>
                    <a:pt x="3" y="2"/>
                    <a:pt x="3" y="1"/>
                    <a:pt x="3" y="1"/>
                  </a:cubicBezTo>
                  <a:cubicBezTo>
                    <a:pt x="2" y="1"/>
                    <a:pt x="1" y="2"/>
                    <a:pt x="0" y="2"/>
                  </a:cubicBezTo>
                  <a:cubicBezTo>
                    <a:pt x="0" y="2"/>
                    <a:pt x="0" y="1"/>
                    <a:pt x="0" y="0"/>
                  </a:cubicBezTo>
                  <a:cubicBezTo>
                    <a:pt x="0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0" y="1"/>
                  </a:cubicBezTo>
                  <a:cubicBezTo>
                    <a:pt x="0" y="1"/>
                    <a:pt x="0" y="1"/>
                    <a:pt x="1" y="1"/>
                  </a:cubicBezTo>
                  <a:cubicBezTo>
                    <a:pt x="1" y="2"/>
                    <a:pt x="2" y="0"/>
                    <a:pt x="3" y="1"/>
                  </a:cubicBezTo>
                  <a:cubicBezTo>
                    <a:pt x="3" y="1"/>
                    <a:pt x="3" y="2"/>
                    <a:pt x="3" y="2"/>
                  </a:cubicBezTo>
                  <a:cubicBezTo>
                    <a:pt x="3" y="2"/>
                    <a:pt x="3" y="3"/>
                    <a:pt x="3" y="3"/>
                  </a:cubicBezTo>
                  <a:lnTo>
                    <a:pt x="2" y="3"/>
                  </a:lnTo>
                  <a:close/>
                </a:path>
              </a:pathLst>
            </a:custGeom>
            <a:solidFill>
              <a:srgbClr val="01010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38" name="Freeform 539">
              <a:extLst>
                <a:ext uri="{FF2B5EF4-FFF2-40B4-BE49-F238E27FC236}">
                  <a16:creationId xmlns:a16="http://schemas.microsoft.com/office/drawing/2014/main" id="{B947DBE4-E399-40F8-B4F8-AA8BC9145176}"/>
                </a:ext>
              </a:extLst>
            </p:cNvPr>
            <p:cNvSpPr>
              <a:spLocks/>
            </p:cNvSpPr>
            <p:nvPr/>
          </p:nvSpPr>
          <p:spPr bwMode="auto">
            <a:xfrm>
              <a:off x="3967873" y="2490950"/>
              <a:ext cx="9467" cy="9467"/>
            </a:xfrm>
            <a:custGeom>
              <a:avLst/>
              <a:gdLst>
                <a:gd name="T0" fmla="*/ 6 w 6"/>
                <a:gd name="T1" fmla="*/ 4 h 6"/>
                <a:gd name="T2" fmla="*/ 6 w 6"/>
                <a:gd name="T3" fmla="*/ 2 h 6"/>
                <a:gd name="T4" fmla="*/ 6 w 6"/>
                <a:gd name="T5" fmla="*/ 2 h 6"/>
                <a:gd name="T6" fmla="*/ 6 w 6"/>
                <a:gd name="T7" fmla="*/ 6 h 6"/>
                <a:gd name="T8" fmla="*/ 4 w 6"/>
                <a:gd name="T9" fmla="*/ 6 h 6"/>
                <a:gd name="T10" fmla="*/ 6 w 6"/>
                <a:gd name="T11" fmla="*/ 4 h 6"/>
                <a:gd name="T12" fmla="*/ 0 w 6"/>
                <a:gd name="T13" fmla="*/ 2 h 6"/>
                <a:gd name="T14" fmla="*/ 0 w 6"/>
                <a:gd name="T15" fmla="*/ 0 h 6"/>
                <a:gd name="T16" fmla="*/ 6 w 6"/>
                <a:gd name="T17" fmla="*/ 4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" h="6">
                  <a:moveTo>
                    <a:pt x="6" y="4"/>
                  </a:moveTo>
                  <a:lnTo>
                    <a:pt x="6" y="2"/>
                  </a:lnTo>
                  <a:lnTo>
                    <a:pt x="6" y="2"/>
                  </a:lnTo>
                  <a:lnTo>
                    <a:pt x="6" y="6"/>
                  </a:lnTo>
                  <a:lnTo>
                    <a:pt x="4" y="6"/>
                  </a:lnTo>
                  <a:lnTo>
                    <a:pt x="6" y="4"/>
                  </a:lnTo>
                  <a:lnTo>
                    <a:pt x="0" y="2"/>
                  </a:lnTo>
                  <a:lnTo>
                    <a:pt x="0" y="0"/>
                  </a:lnTo>
                  <a:lnTo>
                    <a:pt x="6" y="4"/>
                  </a:lnTo>
                  <a:close/>
                </a:path>
              </a:pathLst>
            </a:custGeom>
            <a:solidFill>
              <a:srgbClr val="01010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39" name="Freeform 540">
              <a:extLst>
                <a:ext uri="{FF2B5EF4-FFF2-40B4-BE49-F238E27FC236}">
                  <a16:creationId xmlns:a16="http://schemas.microsoft.com/office/drawing/2014/main" id="{9CDEF1E4-2C84-4E54-8BFA-74ED7A05963B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964717" y="2497262"/>
              <a:ext cx="9467" cy="9467"/>
            </a:xfrm>
            <a:custGeom>
              <a:avLst/>
              <a:gdLst>
                <a:gd name="T0" fmla="*/ 3 w 3"/>
                <a:gd name="T1" fmla="*/ 1 h 3"/>
                <a:gd name="T2" fmla="*/ 3 w 3"/>
                <a:gd name="T3" fmla="*/ 2 h 3"/>
                <a:gd name="T4" fmla="*/ 2 w 3"/>
                <a:gd name="T5" fmla="*/ 3 h 3"/>
                <a:gd name="T6" fmla="*/ 1 w 3"/>
                <a:gd name="T7" fmla="*/ 2 h 3"/>
                <a:gd name="T8" fmla="*/ 1 w 3"/>
                <a:gd name="T9" fmla="*/ 2 h 3"/>
                <a:gd name="T10" fmla="*/ 0 w 3"/>
                <a:gd name="T11" fmla="*/ 2 h 3"/>
                <a:gd name="T12" fmla="*/ 0 w 3"/>
                <a:gd name="T13" fmla="*/ 2 h 3"/>
                <a:gd name="T14" fmla="*/ 0 w 3"/>
                <a:gd name="T15" fmla="*/ 2 h 3"/>
                <a:gd name="T16" fmla="*/ 0 w 3"/>
                <a:gd name="T17" fmla="*/ 2 h 3"/>
                <a:gd name="T18" fmla="*/ 1 w 3"/>
                <a:gd name="T19" fmla="*/ 1 h 3"/>
                <a:gd name="T20" fmla="*/ 2 w 3"/>
                <a:gd name="T21" fmla="*/ 1 h 3"/>
                <a:gd name="T22" fmla="*/ 0 w 3"/>
                <a:gd name="T23" fmla="*/ 1 h 3"/>
                <a:gd name="T24" fmla="*/ 0 w 3"/>
                <a:gd name="T25" fmla="*/ 0 h 3"/>
                <a:gd name="T26" fmla="*/ 3 w 3"/>
                <a:gd name="T27" fmla="*/ 1 h 3"/>
                <a:gd name="T28" fmla="*/ 2 w 3"/>
                <a:gd name="T29" fmla="*/ 1 h 3"/>
                <a:gd name="T30" fmla="*/ 2 w 3"/>
                <a:gd name="T31" fmla="*/ 2 h 3"/>
                <a:gd name="T32" fmla="*/ 2 w 3"/>
                <a:gd name="T33" fmla="*/ 2 h 3"/>
                <a:gd name="T34" fmla="*/ 3 w 3"/>
                <a:gd name="T35" fmla="*/ 2 h 3"/>
                <a:gd name="T36" fmla="*/ 3 w 3"/>
                <a:gd name="T37" fmla="*/ 2 h 3"/>
                <a:gd name="T38" fmla="*/ 2 w 3"/>
                <a:gd name="T39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3" h="3">
                  <a:moveTo>
                    <a:pt x="3" y="1"/>
                  </a:moveTo>
                  <a:cubicBezTo>
                    <a:pt x="3" y="2"/>
                    <a:pt x="3" y="2"/>
                    <a:pt x="3" y="2"/>
                  </a:cubicBezTo>
                  <a:cubicBezTo>
                    <a:pt x="3" y="3"/>
                    <a:pt x="3" y="3"/>
                    <a:pt x="2" y="3"/>
                  </a:cubicBezTo>
                  <a:cubicBezTo>
                    <a:pt x="1" y="3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3"/>
                    <a:pt x="1" y="3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" y="2"/>
                    <a:pt x="1" y="2"/>
                    <a:pt x="1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3" y="1"/>
                  </a:lnTo>
                  <a:close/>
                  <a:moveTo>
                    <a:pt x="2" y="1"/>
                  </a:move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3" y="3"/>
                    <a:pt x="3" y="2"/>
                    <a:pt x="3" y="2"/>
                  </a:cubicBezTo>
                  <a:cubicBezTo>
                    <a:pt x="3" y="2"/>
                    <a:pt x="3" y="2"/>
                    <a:pt x="3" y="2"/>
                  </a:cubicBezTo>
                  <a:lnTo>
                    <a:pt x="2" y="1"/>
                  </a:lnTo>
                  <a:close/>
                </a:path>
              </a:pathLst>
            </a:custGeom>
            <a:solidFill>
              <a:srgbClr val="01010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40" name="Freeform 541">
              <a:extLst>
                <a:ext uri="{FF2B5EF4-FFF2-40B4-BE49-F238E27FC236}">
                  <a16:creationId xmlns:a16="http://schemas.microsoft.com/office/drawing/2014/main" id="{D513D057-E1C4-4287-BB93-EE6C4C034005}"/>
                </a:ext>
              </a:extLst>
            </p:cNvPr>
            <p:cNvSpPr>
              <a:spLocks/>
            </p:cNvSpPr>
            <p:nvPr/>
          </p:nvSpPr>
          <p:spPr bwMode="auto">
            <a:xfrm>
              <a:off x="3961562" y="2506729"/>
              <a:ext cx="12623" cy="9467"/>
            </a:xfrm>
            <a:custGeom>
              <a:avLst/>
              <a:gdLst>
                <a:gd name="T0" fmla="*/ 8 w 8"/>
                <a:gd name="T1" fmla="*/ 2 h 6"/>
                <a:gd name="T2" fmla="*/ 6 w 8"/>
                <a:gd name="T3" fmla="*/ 6 h 6"/>
                <a:gd name="T4" fmla="*/ 6 w 8"/>
                <a:gd name="T5" fmla="*/ 6 h 6"/>
                <a:gd name="T6" fmla="*/ 6 w 8"/>
                <a:gd name="T7" fmla="*/ 2 h 6"/>
                <a:gd name="T8" fmla="*/ 4 w 8"/>
                <a:gd name="T9" fmla="*/ 2 h 6"/>
                <a:gd name="T10" fmla="*/ 4 w 8"/>
                <a:gd name="T11" fmla="*/ 4 h 6"/>
                <a:gd name="T12" fmla="*/ 2 w 8"/>
                <a:gd name="T13" fmla="*/ 4 h 6"/>
                <a:gd name="T14" fmla="*/ 4 w 8"/>
                <a:gd name="T15" fmla="*/ 2 h 6"/>
                <a:gd name="T16" fmla="*/ 2 w 8"/>
                <a:gd name="T17" fmla="*/ 2 h 6"/>
                <a:gd name="T18" fmla="*/ 0 w 8"/>
                <a:gd name="T19" fmla="*/ 4 h 6"/>
                <a:gd name="T20" fmla="*/ 0 w 8"/>
                <a:gd name="T21" fmla="*/ 4 h 6"/>
                <a:gd name="T22" fmla="*/ 0 w 8"/>
                <a:gd name="T23" fmla="*/ 0 h 6"/>
                <a:gd name="T24" fmla="*/ 8 w 8"/>
                <a:gd name="T25" fmla="*/ 2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8" h="6">
                  <a:moveTo>
                    <a:pt x="8" y="2"/>
                  </a:moveTo>
                  <a:lnTo>
                    <a:pt x="6" y="6"/>
                  </a:lnTo>
                  <a:lnTo>
                    <a:pt x="6" y="6"/>
                  </a:lnTo>
                  <a:lnTo>
                    <a:pt x="6" y="2"/>
                  </a:lnTo>
                  <a:lnTo>
                    <a:pt x="4" y="2"/>
                  </a:lnTo>
                  <a:lnTo>
                    <a:pt x="4" y="4"/>
                  </a:lnTo>
                  <a:lnTo>
                    <a:pt x="2" y="4"/>
                  </a:lnTo>
                  <a:lnTo>
                    <a:pt x="4" y="2"/>
                  </a:lnTo>
                  <a:lnTo>
                    <a:pt x="2" y="2"/>
                  </a:lnTo>
                  <a:lnTo>
                    <a:pt x="0" y="4"/>
                  </a:lnTo>
                  <a:lnTo>
                    <a:pt x="0" y="4"/>
                  </a:lnTo>
                  <a:lnTo>
                    <a:pt x="0" y="0"/>
                  </a:lnTo>
                  <a:lnTo>
                    <a:pt x="8" y="2"/>
                  </a:lnTo>
                  <a:close/>
                </a:path>
              </a:pathLst>
            </a:custGeom>
            <a:solidFill>
              <a:srgbClr val="01010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41" name="Freeform 542">
              <a:extLst>
                <a:ext uri="{FF2B5EF4-FFF2-40B4-BE49-F238E27FC236}">
                  <a16:creationId xmlns:a16="http://schemas.microsoft.com/office/drawing/2014/main" id="{B8918E52-896B-4104-A0FF-5D61EDE6D7EF}"/>
                </a:ext>
              </a:extLst>
            </p:cNvPr>
            <p:cNvSpPr>
              <a:spLocks/>
            </p:cNvSpPr>
            <p:nvPr/>
          </p:nvSpPr>
          <p:spPr bwMode="auto">
            <a:xfrm>
              <a:off x="3958406" y="2513040"/>
              <a:ext cx="12623" cy="12623"/>
            </a:xfrm>
            <a:custGeom>
              <a:avLst/>
              <a:gdLst>
                <a:gd name="T0" fmla="*/ 8 w 8"/>
                <a:gd name="T1" fmla="*/ 2 h 8"/>
                <a:gd name="T2" fmla="*/ 8 w 8"/>
                <a:gd name="T3" fmla="*/ 4 h 8"/>
                <a:gd name="T4" fmla="*/ 2 w 8"/>
                <a:gd name="T5" fmla="*/ 4 h 8"/>
                <a:gd name="T6" fmla="*/ 2 w 8"/>
                <a:gd name="T7" fmla="*/ 4 h 8"/>
                <a:gd name="T8" fmla="*/ 6 w 8"/>
                <a:gd name="T9" fmla="*/ 6 h 8"/>
                <a:gd name="T10" fmla="*/ 6 w 8"/>
                <a:gd name="T11" fmla="*/ 8 h 8"/>
                <a:gd name="T12" fmla="*/ 0 w 8"/>
                <a:gd name="T13" fmla="*/ 6 h 8"/>
                <a:gd name="T14" fmla="*/ 0 w 8"/>
                <a:gd name="T15" fmla="*/ 4 h 8"/>
                <a:gd name="T16" fmla="*/ 6 w 8"/>
                <a:gd name="T17" fmla="*/ 4 h 8"/>
                <a:gd name="T18" fmla="*/ 6 w 8"/>
                <a:gd name="T19" fmla="*/ 2 h 8"/>
                <a:gd name="T20" fmla="*/ 2 w 8"/>
                <a:gd name="T21" fmla="*/ 2 h 8"/>
                <a:gd name="T22" fmla="*/ 2 w 8"/>
                <a:gd name="T23" fmla="*/ 0 h 8"/>
                <a:gd name="T24" fmla="*/ 8 w 8"/>
                <a:gd name="T25" fmla="*/ 2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8" h="8">
                  <a:moveTo>
                    <a:pt x="8" y="2"/>
                  </a:moveTo>
                  <a:lnTo>
                    <a:pt x="8" y="4"/>
                  </a:lnTo>
                  <a:lnTo>
                    <a:pt x="2" y="4"/>
                  </a:lnTo>
                  <a:lnTo>
                    <a:pt x="2" y="4"/>
                  </a:lnTo>
                  <a:lnTo>
                    <a:pt x="6" y="6"/>
                  </a:lnTo>
                  <a:lnTo>
                    <a:pt x="6" y="8"/>
                  </a:lnTo>
                  <a:lnTo>
                    <a:pt x="0" y="6"/>
                  </a:lnTo>
                  <a:lnTo>
                    <a:pt x="0" y="4"/>
                  </a:lnTo>
                  <a:lnTo>
                    <a:pt x="6" y="4"/>
                  </a:lnTo>
                  <a:lnTo>
                    <a:pt x="6" y="2"/>
                  </a:lnTo>
                  <a:lnTo>
                    <a:pt x="2" y="2"/>
                  </a:lnTo>
                  <a:lnTo>
                    <a:pt x="2" y="0"/>
                  </a:lnTo>
                  <a:lnTo>
                    <a:pt x="8" y="2"/>
                  </a:lnTo>
                  <a:close/>
                </a:path>
              </a:pathLst>
            </a:custGeom>
            <a:solidFill>
              <a:srgbClr val="01010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42" name="Freeform 543">
              <a:extLst>
                <a:ext uri="{FF2B5EF4-FFF2-40B4-BE49-F238E27FC236}">
                  <a16:creationId xmlns:a16="http://schemas.microsoft.com/office/drawing/2014/main" id="{04C4F92F-20B7-4517-9878-67FDC92A72A7}"/>
                </a:ext>
              </a:extLst>
            </p:cNvPr>
            <p:cNvSpPr>
              <a:spLocks/>
            </p:cNvSpPr>
            <p:nvPr/>
          </p:nvSpPr>
          <p:spPr bwMode="auto">
            <a:xfrm>
              <a:off x="3958406" y="2525663"/>
              <a:ext cx="9467" cy="6311"/>
            </a:xfrm>
            <a:custGeom>
              <a:avLst/>
              <a:gdLst>
                <a:gd name="T0" fmla="*/ 0 w 3"/>
                <a:gd name="T1" fmla="*/ 2 h 2"/>
                <a:gd name="T2" fmla="*/ 0 w 3"/>
                <a:gd name="T3" fmla="*/ 1 h 2"/>
                <a:gd name="T4" fmla="*/ 2 w 3"/>
                <a:gd name="T5" fmla="*/ 0 h 2"/>
                <a:gd name="T6" fmla="*/ 3 w 3"/>
                <a:gd name="T7" fmla="*/ 1 h 2"/>
                <a:gd name="T8" fmla="*/ 2 w 3"/>
                <a:gd name="T9" fmla="*/ 2 h 2"/>
                <a:gd name="T10" fmla="*/ 2 w 3"/>
                <a:gd name="T11" fmla="*/ 2 h 2"/>
                <a:gd name="T12" fmla="*/ 3 w 3"/>
                <a:gd name="T13" fmla="*/ 1 h 2"/>
                <a:gd name="T14" fmla="*/ 1 w 3"/>
                <a:gd name="T15" fmla="*/ 0 h 2"/>
                <a:gd name="T16" fmla="*/ 0 w 3"/>
                <a:gd name="T17" fmla="*/ 1 h 2"/>
                <a:gd name="T18" fmla="*/ 0 w 3"/>
                <a:gd name="T19" fmla="*/ 1 h 2"/>
                <a:gd name="T20" fmla="*/ 1 w 3"/>
                <a:gd name="T21" fmla="*/ 2 h 2"/>
                <a:gd name="T22" fmla="*/ 1 w 3"/>
                <a:gd name="T23" fmla="*/ 1 h 2"/>
                <a:gd name="T24" fmla="*/ 2 w 3"/>
                <a:gd name="T25" fmla="*/ 1 h 2"/>
                <a:gd name="T26" fmla="*/ 1 w 3"/>
                <a:gd name="T27" fmla="*/ 2 h 2"/>
                <a:gd name="T28" fmla="*/ 0 w 3"/>
                <a:gd name="T2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" h="2">
                  <a:moveTo>
                    <a:pt x="0" y="2"/>
                  </a:moveTo>
                  <a:cubicBezTo>
                    <a:pt x="0" y="2"/>
                    <a:pt x="0" y="1"/>
                    <a:pt x="0" y="1"/>
                  </a:cubicBezTo>
                  <a:cubicBezTo>
                    <a:pt x="0" y="0"/>
                    <a:pt x="1" y="0"/>
                    <a:pt x="2" y="0"/>
                  </a:cubicBezTo>
                  <a:cubicBezTo>
                    <a:pt x="2" y="0"/>
                    <a:pt x="3" y="0"/>
                    <a:pt x="3" y="1"/>
                  </a:cubicBezTo>
                  <a:cubicBezTo>
                    <a:pt x="3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3" y="2"/>
                    <a:pt x="3" y="1"/>
                  </a:cubicBezTo>
                  <a:cubicBezTo>
                    <a:pt x="3" y="1"/>
                    <a:pt x="2" y="0"/>
                    <a:pt x="1" y="0"/>
                  </a:cubicBezTo>
                  <a:cubicBezTo>
                    <a:pt x="1" y="0"/>
                    <a:pt x="0" y="0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1" y="2"/>
                    <a:pt x="1" y="2"/>
                    <a:pt x="1" y="2"/>
                  </a:cubicBezTo>
                  <a:lnTo>
                    <a:pt x="0" y="2"/>
                  </a:lnTo>
                  <a:close/>
                </a:path>
              </a:pathLst>
            </a:custGeom>
            <a:solidFill>
              <a:srgbClr val="01010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43" name="Freeform 544">
              <a:extLst>
                <a:ext uri="{FF2B5EF4-FFF2-40B4-BE49-F238E27FC236}">
                  <a16:creationId xmlns:a16="http://schemas.microsoft.com/office/drawing/2014/main" id="{646CA60E-BCE1-4EDD-9D79-CB1BA9342946}"/>
                </a:ext>
              </a:extLst>
            </p:cNvPr>
            <p:cNvSpPr>
              <a:spLocks/>
            </p:cNvSpPr>
            <p:nvPr/>
          </p:nvSpPr>
          <p:spPr bwMode="auto">
            <a:xfrm>
              <a:off x="3955250" y="2535130"/>
              <a:ext cx="12623" cy="4734"/>
            </a:xfrm>
            <a:custGeom>
              <a:avLst/>
              <a:gdLst>
                <a:gd name="T0" fmla="*/ 6 w 8"/>
                <a:gd name="T1" fmla="*/ 0 h 3"/>
                <a:gd name="T2" fmla="*/ 6 w 8"/>
                <a:gd name="T3" fmla="*/ 0 h 3"/>
                <a:gd name="T4" fmla="*/ 8 w 8"/>
                <a:gd name="T5" fmla="*/ 0 h 3"/>
                <a:gd name="T6" fmla="*/ 8 w 8"/>
                <a:gd name="T7" fmla="*/ 3 h 3"/>
                <a:gd name="T8" fmla="*/ 6 w 8"/>
                <a:gd name="T9" fmla="*/ 3 h 3"/>
                <a:gd name="T10" fmla="*/ 6 w 8"/>
                <a:gd name="T11" fmla="*/ 1 h 3"/>
                <a:gd name="T12" fmla="*/ 0 w 8"/>
                <a:gd name="T13" fmla="*/ 1 h 3"/>
                <a:gd name="T14" fmla="*/ 0 w 8"/>
                <a:gd name="T15" fmla="*/ 0 h 3"/>
                <a:gd name="T16" fmla="*/ 6 w 8"/>
                <a:gd name="T1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" h="3">
                  <a:moveTo>
                    <a:pt x="6" y="0"/>
                  </a:moveTo>
                  <a:lnTo>
                    <a:pt x="6" y="0"/>
                  </a:lnTo>
                  <a:lnTo>
                    <a:pt x="8" y="0"/>
                  </a:lnTo>
                  <a:lnTo>
                    <a:pt x="8" y="3"/>
                  </a:lnTo>
                  <a:lnTo>
                    <a:pt x="6" y="3"/>
                  </a:lnTo>
                  <a:lnTo>
                    <a:pt x="6" y="1"/>
                  </a:lnTo>
                  <a:lnTo>
                    <a:pt x="0" y="1"/>
                  </a:lnTo>
                  <a:lnTo>
                    <a:pt x="0" y="0"/>
                  </a:lnTo>
                  <a:lnTo>
                    <a:pt x="6" y="0"/>
                  </a:lnTo>
                  <a:close/>
                </a:path>
              </a:pathLst>
            </a:custGeom>
            <a:solidFill>
              <a:srgbClr val="01010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44" name="Freeform 545">
              <a:extLst>
                <a:ext uri="{FF2B5EF4-FFF2-40B4-BE49-F238E27FC236}">
                  <a16:creationId xmlns:a16="http://schemas.microsoft.com/office/drawing/2014/main" id="{3F3A52E2-C88B-4D4D-964F-9750DC16C0E0}"/>
                </a:ext>
              </a:extLst>
            </p:cNvPr>
            <p:cNvSpPr>
              <a:spLocks/>
            </p:cNvSpPr>
            <p:nvPr/>
          </p:nvSpPr>
          <p:spPr bwMode="auto">
            <a:xfrm>
              <a:off x="3955250" y="2539864"/>
              <a:ext cx="12623" cy="9467"/>
            </a:xfrm>
            <a:custGeom>
              <a:avLst/>
              <a:gdLst>
                <a:gd name="T0" fmla="*/ 8 w 8"/>
                <a:gd name="T1" fmla="*/ 0 h 6"/>
                <a:gd name="T2" fmla="*/ 8 w 8"/>
                <a:gd name="T3" fmla="*/ 2 h 6"/>
                <a:gd name="T4" fmla="*/ 4 w 8"/>
                <a:gd name="T5" fmla="*/ 2 h 6"/>
                <a:gd name="T6" fmla="*/ 4 w 8"/>
                <a:gd name="T7" fmla="*/ 4 h 6"/>
                <a:gd name="T8" fmla="*/ 8 w 8"/>
                <a:gd name="T9" fmla="*/ 4 h 6"/>
                <a:gd name="T10" fmla="*/ 8 w 8"/>
                <a:gd name="T11" fmla="*/ 4 h 6"/>
                <a:gd name="T12" fmla="*/ 0 w 8"/>
                <a:gd name="T13" fmla="*/ 6 h 6"/>
                <a:gd name="T14" fmla="*/ 0 w 8"/>
                <a:gd name="T15" fmla="*/ 4 h 6"/>
                <a:gd name="T16" fmla="*/ 4 w 8"/>
                <a:gd name="T17" fmla="*/ 4 h 6"/>
                <a:gd name="T18" fmla="*/ 4 w 8"/>
                <a:gd name="T19" fmla="*/ 2 h 6"/>
                <a:gd name="T20" fmla="*/ 0 w 8"/>
                <a:gd name="T21" fmla="*/ 2 h 6"/>
                <a:gd name="T22" fmla="*/ 0 w 8"/>
                <a:gd name="T23" fmla="*/ 0 h 6"/>
                <a:gd name="T24" fmla="*/ 8 w 8"/>
                <a:gd name="T25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8" h="6">
                  <a:moveTo>
                    <a:pt x="8" y="0"/>
                  </a:moveTo>
                  <a:lnTo>
                    <a:pt x="8" y="2"/>
                  </a:lnTo>
                  <a:lnTo>
                    <a:pt x="4" y="2"/>
                  </a:lnTo>
                  <a:lnTo>
                    <a:pt x="4" y="4"/>
                  </a:lnTo>
                  <a:lnTo>
                    <a:pt x="8" y="4"/>
                  </a:lnTo>
                  <a:lnTo>
                    <a:pt x="8" y="4"/>
                  </a:lnTo>
                  <a:lnTo>
                    <a:pt x="0" y="6"/>
                  </a:lnTo>
                  <a:lnTo>
                    <a:pt x="0" y="4"/>
                  </a:lnTo>
                  <a:lnTo>
                    <a:pt x="4" y="4"/>
                  </a:lnTo>
                  <a:lnTo>
                    <a:pt x="4" y="2"/>
                  </a:lnTo>
                  <a:lnTo>
                    <a:pt x="0" y="2"/>
                  </a:lnTo>
                  <a:lnTo>
                    <a:pt x="0" y="0"/>
                  </a:lnTo>
                  <a:lnTo>
                    <a:pt x="8" y="0"/>
                  </a:lnTo>
                  <a:close/>
                </a:path>
              </a:pathLst>
            </a:custGeom>
            <a:solidFill>
              <a:srgbClr val="01010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45" name="Line 546">
              <a:extLst>
                <a:ext uri="{FF2B5EF4-FFF2-40B4-BE49-F238E27FC236}">
                  <a16:creationId xmlns:a16="http://schemas.microsoft.com/office/drawing/2014/main" id="{21479EF2-BCCA-4414-BC73-2BF734614DD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070432" y="2528819"/>
              <a:ext cx="0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46" name="Line 547">
              <a:extLst>
                <a:ext uri="{FF2B5EF4-FFF2-40B4-BE49-F238E27FC236}">
                  <a16:creationId xmlns:a16="http://schemas.microsoft.com/office/drawing/2014/main" id="{72707D72-AE11-47C5-B463-9261944AA760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070432" y="2528819"/>
              <a:ext cx="0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47" name="Freeform 548">
              <a:extLst>
                <a:ext uri="{FF2B5EF4-FFF2-40B4-BE49-F238E27FC236}">
                  <a16:creationId xmlns:a16="http://schemas.microsoft.com/office/drawing/2014/main" id="{843A005A-50CC-424E-B0C3-A02B8CCEDFDC}"/>
                </a:ext>
              </a:extLst>
            </p:cNvPr>
            <p:cNvSpPr>
              <a:spLocks/>
            </p:cNvSpPr>
            <p:nvPr/>
          </p:nvSpPr>
          <p:spPr bwMode="auto">
            <a:xfrm>
              <a:off x="4176149" y="2535130"/>
              <a:ext cx="3156" cy="1578"/>
            </a:xfrm>
            <a:custGeom>
              <a:avLst/>
              <a:gdLst>
                <a:gd name="T0" fmla="*/ 0 w 1"/>
                <a:gd name="T1" fmla="*/ 0 h 1"/>
                <a:gd name="T2" fmla="*/ 1 w 1"/>
                <a:gd name="T3" fmla="*/ 1 h 1"/>
                <a:gd name="T4" fmla="*/ 1 w 1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cubicBezTo>
                    <a:pt x="0" y="0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</a:path>
              </a:pathLst>
            </a:custGeom>
            <a:noFill/>
            <a:ln w="0" cap="flat">
              <a:solidFill>
                <a:srgbClr val="C1C0C0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48" name="Line 549">
              <a:extLst>
                <a:ext uri="{FF2B5EF4-FFF2-40B4-BE49-F238E27FC236}">
                  <a16:creationId xmlns:a16="http://schemas.microsoft.com/office/drawing/2014/main" id="{0724AF0C-34E3-4900-9280-8761D63D57F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176149" y="2535130"/>
              <a:ext cx="6311" cy="1578"/>
            </a:xfrm>
            <a:prstGeom prst="line">
              <a:avLst/>
            </a:prstGeom>
            <a:noFill/>
            <a:ln w="0" cap="flat">
              <a:solidFill>
                <a:srgbClr val="C1C0C0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49" name="Freeform 550">
              <a:extLst>
                <a:ext uri="{FF2B5EF4-FFF2-40B4-BE49-F238E27FC236}">
                  <a16:creationId xmlns:a16="http://schemas.microsoft.com/office/drawing/2014/main" id="{A034CCEF-D172-4B46-B590-DFC0B6E6EB86}"/>
                </a:ext>
              </a:extLst>
            </p:cNvPr>
            <p:cNvSpPr>
              <a:spLocks/>
            </p:cNvSpPr>
            <p:nvPr/>
          </p:nvSpPr>
          <p:spPr bwMode="auto">
            <a:xfrm>
              <a:off x="4179304" y="2535130"/>
              <a:ext cx="3156" cy="0"/>
            </a:xfrm>
            <a:custGeom>
              <a:avLst/>
              <a:gdLst>
                <a:gd name="T0" fmla="*/ 0 w 1"/>
                <a:gd name="T1" fmla="*/ 0 w 1"/>
                <a:gd name="T2" fmla="*/ 1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1" y="0"/>
                    <a:pt x="1" y="0"/>
                  </a:cubicBezTo>
                </a:path>
              </a:pathLst>
            </a:custGeom>
            <a:noFill/>
            <a:ln w="0" cap="flat">
              <a:solidFill>
                <a:srgbClr val="C1C0C0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50" name="Line 551">
              <a:extLst>
                <a:ext uri="{FF2B5EF4-FFF2-40B4-BE49-F238E27FC236}">
                  <a16:creationId xmlns:a16="http://schemas.microsoft.com/office/drawing/2014/main" id="{474890CD-6D71-4CCD-94BE-F09C544529A7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179304" y="2528819"/>
              <a:ext cx="6311" cy="3156"/>
            </a:xfrm>
            <a:prstGeom prst="line">
              <a:avLst/>
            </a:prstGeom>
            <a:noFill/>
            <a:ln w="0" cap="flat">
              <a:solidFill>
                <a:srgbClr val="C1C0C0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51" name="Freeform 552">
              <a:extLst>
                <a:ext uri="{FF2B5EF4-FFF2-40B4-BE49-F238E27FC236}">
                  <a16:creationId xmlns:a16="http://schemas.microsoft.com/office/drawing/2014/main" id="{AA38C366-5CE5-4DF3-9BEC-E72F78B1E05F}"/>
                </a:ext>
              </a:extLst>
            </p:cNvPr>
            <p:cNvSpPr>
              <a:spLocks/>
            </p:cNvSpPr>
            <p:nvPr/>
          </p:nvSpPr>
          <p:spPr bwMode="auto">
            <a:xfrm>
              <a:off x="4179304" y="2531974"/>
              <a:ext cx="3156" cy="3156"/>
            </a:xfrm>
            <a:custGeom>
              <a:avLst/>
              <a:gdLst>
                <a:gd name="T0" fmla="*/ 0 w 1"/>
                <a:gd name="T1" fmla="*/ 0 h 1"/>
                <a:gd name="T2" fmla="*/ 1 w 1"/>
                <a:gd name="T3" fmla="*/ 0 h 1"/>
                <a:gd name="T4" fmla="*/ 1 w 1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1"/>
                    <a:pt x="1" y="1"/>
                  </a:cubicBezTo>
                </a:path>
              </a:pathLst>
            </a:custGeom>
            <a:noFill/>
            <a:ln w="0" cap="flat">
              <a:solidFill>
                <a:srgbClr val="C1C0C0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52" name="Freeform 553">
              <a:extLst>
                <a:ext uri="{FF2B5EF4-FFF2-40B4-BE49-F238E27FC236}">
                  <a16:creationId xmlns:a16="http://schemas.microsoft.com/office/drawing/2014/main" id="{161A0DC9-AAC3-4FEA-9025-A74C486ABCB3}"/>
                </a:ext>
              </a:extLst>
            </p:cNvPr>
            <p:cNvSpPr>
              <a:spLocks/>
            </p:cNvSpPr>
            <p:nvPr/>
          </p:nvSpPr>
          <p:spPr bwMode="auto">
            <a:xfrm>
              <a:off x="4182460" y="2528819"/>
              <a:ext cx="3156" cy="0"/>
            </a:xfrm>
            <a:custGeom>
              <a:avLst/>
              <a:gdLst>
                <a:gd name="T0" fmla="*/ 0 w 1"/>
                <a:gd name="T1" fmla="*/ 0 w 1"/>
                <a:gd name="T2" fmla="*/ 1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1" y="0"/>
                    <a:pt x="1" y="0"/>
                  </a:cubicBezTo>
                </a:path>
              </a:pathLst>
            </a:custGeom>
            <a:noFill/>
            <a:ln w="0" cap="flat">
              <a:solidFill>
                <a:srgbClr val="C1C0C0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53" name="Freeform 554">
              <a:extLst>
                <a:ext uri="{FF2B5EF4-FFF2-40B4-BE49-F238E27FC236}">
                  <a16:creationId xmlns:a16="http://schemas.microsoft.com/office/drawing/2014/main" id="{D3BA80CC-B4E4-4850-8ED7-F83E6291DE9D}"/>
                </a:ext>
              </a:extLst>
            </p:cNvPr>
            <p:cNvSpPr>
              <a:spLocks/>
            </p:cNvSpPr>
            <p:nvPr/>
          </p:nvSpPr>
          <p:spPr bwMode="auto">
            <a:xfrm>
              <a:off x="4109879" y="2634535"/>
              <a:ext cx="3156" cy="3156"/>
            </a:xfrm>
            <a:custGeom>
              <a:avLst/>
              <a:gdLst>
                <a:gd name="T0" fmla="*/ 0 w 1"/>
                <a:gd name="T1" fmla="*/ 0 h 1"/>
                <a:gd name="T2" fmla="*/ 1 w 1"/>
                <a:gd name="T3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cubicBezTo>
                    <a:pt x="0" y="0"/>
                    <a:pt x="1" y="1"/>
                    <a:pt x="1" y="1"/>
                  </a:cubicBezTo>
                </a:path>
              </a:pathLst>
            </a:custGeom>
            <a:noFill/>
            <a:ln w="0" cap="flat">
              <a:solidFill>
                <a:srgbClr val="C1C0C0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54" name="Freeform 555">
              <a:extLst>
                <a:ext uri="{FF2B5EF4-FFF2-40B4-BE49-F238E27FC236}">
                  <a16:creationId xmlns:a16="http://schemas.microsoft.com/office/drawing/2014/main" id="{B3E19646-7DD9-43CA-BB3D-A0F3A7DF633E}"/>
                </a:ext>
              </a:extLst>
            </p:cNvPr>
            <p:cNvSpPr>
              <a:spLocks/>
            </p:cNvSpPr>
            <p:nvPr/>
          </p:nvSpPr>
          <p:spPr bwMode="auto">
            <a:xfrm>
              <a:off x="4113035" y="2631379"/>
              <a:ext cx="3156" cy="3156"/>
            </a:xfrm>
            <a:custGeom>
              <a:avLst/>
              <a:gdLst>
                <a:gd name="T0" fmla="*/ 0 w 1"/>
                <a:gd name="T1" fmla="*/ 0 h 1"/>
                <a:gd name="T2" fmla="*/ 1 w 1"/>
                <a:gd name="T3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cubicBezTo>
                    <a:pt x="0" y="0"/>
                    <a:pt x="0" y="1"/>
                    <a:pt x="1" y="1"/>
                  </a:cubicBezTo>
                </a:path>
              </a:pathLst>
            </a:custGeom>
            <a:noFill/>
            <a:ln w="0" cap="flat">
              <a:solidFill>
                <a:srgbClr val="C1C0C0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55" name="Freeform 556">
              <a:extLst>
                <a:ext uri="{FF2B5EF4-FFF2-40B4-BE49-F238E27FC236}">
                  <a16:creationId xmlns:a16="http://schemas.microsoft.com/office/drawing/2014/main" id="{B9CD1265-AFBE-4D9C-9ECC-A34CDCE39DA0}"/>
                </a:ext>
              </a:extLst>
            </p:cNvPr>
            <p:cNvSpPr>
              <a:spLocks/>
            </p:cNvSpPr>
            <p:nvPr/>
          </p:nvSpPr>
          <p:spPr bwMode="auto">
            <a:xfrm>
              <a:off x="4113035" y="2631379"/>
              <a:ext cx="3156" cy="3156"/>
            </a:xfrm>
            <a:custGeom>
              <a:avLst/>
              <a:gdLst>
                <a:gd name="T0" fmla="*/ 0 w 1"/>
                <a:gd name="T1" fmla="*/ 0 h 1"/>
                <a:gd name="T2" fmla="*/ 1 w 1"/>
                <a:gd name="T3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cubicBezTo>
                    <a:pt x="0" y="0"/>
                    <a:pt x="1" y="1"/>
                    <a:pt x="1" y="1"/>
                  </a:cubicBezTo>
                </a:path>
              </a:pathLst>
            </a:custGeom>
            <a:noFill/>
            <a:ln w="0" cap="flat">
              <a:solidFill>
                <a:srgbClr val="C1C0C0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56" name="Freeform 557">
              <a:extLst>
                <a:ext uri="{FF2B5EF4-FFF2-40B4-BE49-F238E27FC236}">
                  <a16:creationId xmlns:a16="http://schemas.microsoft.com/office/drawing/2014/main" id="{7648595F-4ED9-4C16-A85C-5109D666C608}"/>
                </a:ext>
              </a:extLst>
            </p:cNvPr>
            <p:cNvSpPr>
              <a:spLocks/>
            </p:cNvSpPr>
            <p:nvPr/>
          </p:nvSpPr>
          <p:spPr bwMode="auto">
            <a:xfrm>
              <a:off x="4113035" y="2631379"/>
              <a:ext cx="3156" cy="0"/>
            </a:xfrm>
            <a:custGeom>
              <a:avLst/>
              <a:gdLst>
                <a:gd name="T0" fmla="*/ 0 w 1"/>
                <a:gd name="T1" fmla="*/ 1 w 1"/>
                <a:gd name="T2" fmla="*/ 1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cubicBezTo>
                    <a:pt x="0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</a:path>
              </a:pathLst>
            </a:custGeom>
            <a:noFill/>
            <a:ln w="0" cap="flat">
              <a:solidFill>
                <a:srgbClr val="C1C0C0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57" name="Freeform 558">
              <a:extLst>
                <a:ext uri="{FF2B5EF4-FFF2-40B4-BE49-F238E27FC236}">
                  <a16:creationId xmlns:a16="http://schemas.microsoft.com/office/drawing/2014/main" id="{B19DD93E-BAA2-4494-BE6D-EB594FA2F912}"/>
                </a:ext>
              </a:extLst>
            </p:cNvPr>
            <p:cNvSpPr>
              <a:spLocks/>
            </p:cNvSpPr>
            <p:nvPr/>
          </p:nvSpPr>
          <p:spPr bwMode="auto">
            <a:xfrm>
              <a:off x="4116190" y="2628223"/>
              <a:ext cx="3156" cy="3156"/>
            </a:xfrm>
            <a:custGeom>
              <a:avLst/>
              <a:gdLst>
                <a:gd name="T0" fmla="*/ 0 w 1"/>
                <a:gd name="T1" fmla="*/ 0 h 1"/>
                <a:gd name="T2" fmla="*/ 0 w 1"/>
                <a:gd name="T3" fmla="*/ 0 h 1"/>
                <a:gd name="T4" fmla="*/ 1 w 1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1" y="1"/>
                    <a:pt x="1" y="1"/>
                  </a:cubicBezTo>
                </a:path>
              </a:pathLst>
            </a:custGeom>
            <a:noFill/>
            <a:ln w="0" cap="flat">
              <a:solidFill>
                <a:srgbClr val="C1C0C0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58" name="Freeform 559">
              <a:extLst>
                <a:ext uri="{FF2B5EF4-FFF2-40B4-BE49-F238E27FC236}">
                  <a16:creationId xmlns:a16="http://schemas.microsoft.com/office/drawing/2014/main" id="{1BC41119-999D-4770-B146-E7E888C7EA85}"/>
                </a:ext>
              </a:extLst>
            </p:cNvPr>
            <p:cNvSpPr>
              <a:spLocks/>
            </p:cNvSpPr>
            <p:nvPr/>
          </p:nvSpPr>
          <p:spPr bwMode="auto">
            <a:xfrm>
              <a:off x="4116190" y="2628223"/>
              <a:ext cx="3156" cy="0"/>
            </a:xfrm>
            <a:custGeom>
              <a:avLst/>
              <a:gdLst>
                <a:gd name="T0" fmla="*/ 0 w 1"/>
                <a:gd name="T1" fmla="*/ 1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cubicBezTo>
                    <a:pt x="0" y="0"/>
                    <a:pt x="1" y="0"/>
                    <a:pt x="1" y="0"/>
                  </a:cubicBezTo>
                </a:path>
              </a:pathLst>
            </a:custGeom>
            <a:noFill/>
            <a:ln w="0" cap="flat">
              <a:solidFill>
                <a:srgbClr val="C1C0C0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59" name="Freeform 560">
              <a:extLst>
                <a:ext uri="{FF2B5EF4-FFF2-40B4-BE49-F238E27FC236}">
                  <a16:creationId xmlns:a16="http://schemas.microsoft.com/office/drawing/2014/main" id="{4AFA4EB3-37E1-4753-8AA7-1498495F4B8C}"/>
                </a:ext>
              </a:extLst>
            </p:cNvPr>
            <p:cNvSpPr>
              <a:spLocks/>
            </p:cNvSpPr>
            <p:nvPr/>
          </p:nvSpPr>
          <p:spPr bwMode="auto">
            <a:xfrm>
              <a:off x="4169837" y="2522507"/>
              <a:ext cx="12623" cy="17357"/>
            </a:xfrm>
            <a:custGeom>
              <a:avLst/>
              <a:gdLst>
                <a:gd name="T0" fmla="*/ 0 w 4"/>
                <a:gd name="T1" fmla="*/ 1 h 6"/>
                <a:gd name="T2" fmla="*/ 2 w 4"/>
                <a:gd name="T3" fmla="*/ 1 h 6"/>
                <a:gd name="T4" fmla="*/ 4 w 4"/>
                <a:gd name="T5" fmla="*/ 2 h 6"/>
                <a:gd name="T6" fmla="*/ 1 w 4"/>
                <a:gd name="T7" fmla="*/ 6 h 6"/>
                <a:gd name="T8" fmla="*/ 0 w 4"/>
                <a:gd name="T9" fmla="*/ 2 h 6"/>
                <a:gd name="T10" fmla="*/ 0 w 4"/>
                <a:gd name="T11" fmla="*/ 1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" h="6">
                  <a:moveTo>
                    <a:pt x="0" y="1"/>
                  </a:moveTo>
                  <a:cubicBezTo>
                    <a:pt x="0" y="1"/>
                    <a:pt x="2" y="0"/>
                    <a:pt x="2" y="1"/>
                  </a:cubicBezTo>
                  <a:cubicBezTo>
                    <a:pt x="3" y="2"/>
                    <a:pt x="4" y="2"/>
                    <a:pt x="4" y="2"/>
                  </a:cubicBezTo>
                  <a:cubicBezTo>
                    <a:pt x="1" y="6"/>
                    <a:pt x="1" y="6"/>
                    <a:pt x="1" y="6"/>
                  </a:cubicBezTo>
                  <a:cubicBezTo>
                    <a:pt x="0" y="2"/>
                    <a:pt x="0" y="2"/>
                    <a:pt x="0" y="2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C1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60" name="Freeform 561">
              <a:extLst>
                <a:ext uri="{FF2B5EF4-FFF2-40B4-BE49-F238E27FC236}">
                  <a16:creationId xmlns:a16="http://schemas.microsoft.com/office/drawing/2014/main" id="{397293C2-7E83-4F44-8F68-E09AA4D45E21}"/>
                </a:ext>
              </a:extLst>
            </p:cNvPr>
            <p:cNvSpPr>
              <a:spLocks/>
            </p:cNvSpPr>
            <p:nvPr/>
          </p:nvSpPr>
          <p:spPr bwMode="auto">
            <a:xfrm>
              <a:off x="4157214" y="2528819"/>
              <a:ext cx="28401" cy="33135"/>
            </a:xfrm>
            <a:custGeom>
              <a:avLst/>
              <a:gdLst>
                <a:gd name="T0" fmla="*/ 8 w 9"/>
                <a:gd name="T1" fmla="*/ 8 h 11"/>
                <a:gd name="T2" fmla="*/ 4 w 9"/>
                <a:gd name="T3" fmla="*/ 0 h 11"/>
                <a:gd name="T4" fmla="*/ 0 w 9"/>
                <a:gd name="T5" fmla="*/ 5 h 11"/>
                <a:gd name="T6" fmla="*/ 4 w 9"/>
                <a:gd name="T7" fmla="*/ 11 h 11"/>
                <a:gd name="T8" fmla="*/ 8 w 9"/>
                <a:gd name="T9" fmla="*/ 8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11">
                  <a:moveTo>
                    <a:pt x="8" y="8"/>
                  </a:moveTo>
                  <a:cubicBezTo>
                    <a:pt x="9" y="7"/>
                    <a:pt x="3" y="1"/>
                    <a:pt x="4" y="0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5"/>
                    <a:pt x="3" y="10"/>
                    <a:pt x="4" y="11"/>
                  </a:cubicBezTo>
                  <a:lnTo>
                    <a:pt x="8" y="8"/>
                  </a:lnTo>
                  <a:close/>
                </a:path>
              </a:pathLst>
            </a:custGeom>
            <a:solidFill>
              <a:srgbClr val="8180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61" name="Freeform 562">
              <a:extLst>
                <a:ext uri="{FF2B5EF4-FFF2-40B4-BE49-F238E27FC236}">
                  <a16:creationId xmlns:a16="http://schemas.microsoft.com/office/drawing/2014/main" id="{0D730C45-B27C-4B7E-8A66-2C5D275BF0C3}"/>
                </a:ext>
              </a:extLst>
            </p:cNvPr>
            <p:cNvSpPr>
              <a:spLocks/>
            </p:cNvSpPr>
            <p:nvPr/>
          </p:nvSpPr>
          <p:spPr bwMode="auto">
            <a:xfrm>
              <a:off x="4103568" y="2625068"/>
              <a:ext cx="15778" cy="12623"/>
            </a:xfrm>
            <a:custGeom>
              <a:avLst/>
              <a:gdLst>
                <a:gd name="T0" fmla="*/ 0 w 5"/>
                <a:gd name="T1" fmla="*/ 0 h 4"/>
                <a:gd name="T2" fmla="*/ 0 w 5"/>
                <a:gd name="T3" fmla="*/ 3 h 4"/>
                <a:gd name="T4" fmla="*/ 2 w 5"/>
                <a:gd name="T5" fmla="*/ 4 h 4"/>
                <a:gd name="T6" fmla="*/ 5 w 5"/>
                <a:gd name="T7" fmla="*/ 0 h 4"/>
                <a:gd name="T8" fmla="*/ 0 w 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4">
                  <a:moveTo>
                    <a:pt x="0" y="0"/>
                  </a:moveTo>
                  <a:cubicBezTo>
                    <a:pt x="0" y="1"/>
                    <a:pt x="0" y="2"/>
                    <a:pt x="0" y="3"/>
                  </a:cubicBezTo>
                  <a:cubicBezTo>
                    <a:pt x="1" y="3"/>
                    <a:pt x="2" y="4"/>
                    <a:pt x="2" y="4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C1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62" name="Freeform 563">
              <a:extLst>
                <a:ext uri="{FF2B5EF4-FFF2-40B4-BE49-F238E27FC236}">
                  <a16:creationId xmlns:a16="http://schemas.microsoft.com/office/drawing/2014/main" id="{3FBB6208-080D-48BC-AB02-AB1F0A38D1E5}"/>
                </a:ext>
              </a:extLst>
            </p:cNvPr>
            <p:cNvSpPr>
              <a:spLocks/>
            </p:cNvSpPr>
            <p:nvPr/>
          </p:nvSpPr>
          <p:spPr bwMode="auto">
            <a:xfrm>
              <a:off x="4103568" y="2606134"/>
              <a:ext cx="31557" cy="25246"/>
            </a:xfrm>
            <a:custGeom>
              <a:avLst/>
              <a:gdLst>
                <a:gd name="T0" fmla="*/ 9 w 10"/>
                <a:gd name="T1" fmla="*/ 7 h 8"/>
                <a:gd name="T2" fmla="*/ 0 w 10"/>
                <a:gd name="T3" fmla="*/ 6 h 8"/>
                <a:gd name="T4" fmla="*/ 4 w 10"/>
                <a:gd name="T5" fmla="*/ 0 h 8"/>
                <a:gd name="T6" fmla="*/ 10 w 10"/>
                <a:gd name="T7" fmla="*/ 2 h 8"/>
                <a:gd name="T8" fmla="*/ 9 w 10"/>
                <a:gd name="T9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8">
                  <a:moveTo>
                    <a:pt x="9" y="7"/>
                  </a:moveTo>
                  <a:cubicBezTo>
                    <a:pt x="9" y="8"/>
                    <a:pt x="1" y="5"/>
                    <a:pt x="0" y="6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9" y="2"/>
                    <a:pt x="10" y="2"/>
                  </a:cubicBezTo>
                  <a:lnTo>
                    <a:pt x="9" y="7"/>
                  </a:lnTo>
                  <a:close/>
                </a:path>
              </a:pathLst>
            </a:custGeom>
            <a:solidFill>
              <a:srgbClr val="8180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63" name="Freeform 564">
              <a:extLst>
                <a:ext uri="{FF2B5EF4-FFF2-40B4-BE49-F238E27FC236}">
                  <a16:creationId xmlns:a16="http://schemas.microsoft.com/office/drawing/2014/main" id="{DB785677-9A77-4066-A6B8-A75D9C45B3BE}"/>
                </a:ext>
              </a:extLst>
            </p:cNvPr>
            <p:cNvSpPr>
              <a:spLocks/>
            </p:cNvSpPr>
            <p:nvPr/>
          </p:nvSpPr>
          <p:spPr bwMode="auto">
            <a:xfrm>
              <a:off x="4119346" y="2549331"/>
              <a:ext cx="63114" cy="78892"/>
            </a:xfrm>
            <a:custGeom>
              <a:avLst/>
              <a:gdLst>
                <a:gd name="T0" fmla="*/ 12 w 20"/>
                <a:gd name="T1" fmla="*/ 13 h 25"/>
                <a:gd name="T2" fmla="*/ 12 w 20"/>
                <a:gd name="T3" fmla="*/ 13 h 25"/>
                <a:gd name="T4" fmla="*/ 20 w 20"/>
                <a:gd name="T5" fmla="*/ 1 h 25"/>
                <a:gd name="T6" fmla="*/ 11 w 20"/>
                <a:gd name="T7" fmla="*/ 0 h 25"/>
                <a:gd name="T8" fmla="*/ 10 w 20"/>
                <a:gd name="T9" fmla="*/ 2 h 25"/>
                <a:gd name="T10" fmla="*/ 11 w 20"/>
                <a:gd name="T11" fmla="*/ 2 h 25"/>
                <a:gd name="T12" fmla="*/ 7 w 20"/>
                <a:gd name="T13" fmla="*/ 10 h 25"/>
                <a:gd name="T14" fmla="*/ 2 w 20"/>
                <a:gd name="T15" fmla="*/ 16 h 25"/>
                <a:gd name="T16" fmla="*/ 1 w 20"/>
                <a:gd name="T17" fmla="*/ 15 h 25"/>
                <a:gd name="T18" fmla="*/ 0 w 20"/>
                <a:gd name="T19" fmla="*/ 17 h 25"/>
                <a:gd name="T20" fmla="*/ 4 w 20"/>
                <a:gd name="T21" fmla="*/ 25 h 25"/>
                <a:gd name="T22" fmla="*/ 12 w 20"/>
                <a:gd name="T23" fmla="*/ 13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0" h="25">
                  <a:moveTo>
                    <a:pt x="12" y="13"/>
                  </a:moveTo>
                  <a:cubicBezTo>
                    <a:pt x="12" y="13"/>
                    <a:pt x="12" y="13"/>
                    <a:pt x="12" y="13"/>
                  </a:cubicBezTo>
                  <a:cubicBezTo>
                    <a:pt x="20" y="1"/>
                    <a:pt x="20" y="1"/>
                    <a:pt x="20" y="1"/>
                  </a:cubicBezTo>
                  <a:cubicBezTo>
                    <a:pt x="19" y="2"/>
                    <a:pt x="11" y="0"/>
                    <a:pt x="11" y="0"/>
                  </a:cubicBezTo>
                  <a:cubicBezTo>
                    <a:pt x="10" y="2"/>
                    <a:pt x="10" y="2"/>
                    <a:pt x="10" y="2"/>
                  </a:cubicBezTo>
                  <a:cubicBezTo>
                    <a:pt x="11" y="2"/>
                    <a:pt x="11" y="2"/>
                    <a:pt x="11" y="2"/>
                  </a:cubicBezTo>
                  <a:cubicBezTo>
                    <a:pt x="11" y="2"/>
                    <a:pt x="9" y="6"/>
                    <a:pt x="7" y="10"/>
                  </a:cubicBezTo>
                  <a:cubicBezTo>
                    <a:pt x="5" y="13"/>
                    <a:pt x="2" y="16"/>
                    <a:pt x="2" y="16"/>
                  </a:cubicBezTo>
                  <a:cubicBezTo>
                    <a:pt x="1" y="15"/>
                    <a:pt x="1" y="15"/>
                    <a:pt x="1" y="15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17"/>
                    <a:pt x="5" y="24"/>
                    <a:pt x="4" y="25"/>
                  </a:cubicBezTo>
                  <a:lnTo>
                    <a:pt x="12" y="13"/>
                  </a:lnTo>
                  <a:close/>
                </a:path>
              </a:pathLst>
            </a:custGeom>
            <a:solidFill>
              <a:srgbClr val="D3D3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64" name="Freeform 565">
              <a:extLst>
                <a:ext uri="{FF2B5EF4-FFF2-40B4-BE49-F238E27FC236}">
                  <a16:creationId xmlns:a16="http://schemas.microsoft.com/office/drawing/2014/main" id="{FD0E5099-CDC7-4364-B6A1-1FC2EF81F465}"/>
                </a:ext>
              </a:extLst>
            </p:cNvPr>
            <p:cNvSpPr>
              <a:spLocks/>
            </p:cNvSpPr>
            <p:nvPr/>
          </p:nvSpPr>
          <p:spPr bwMode="auto">
            <a:xfrm>
              <a:off x="4109879" y="2536708"/>
              <a:ext cx="72581" cy="88359"/>
            </a:xfrm>
            <a:custGeom>
              <a:avLst/>
              <a:gdLst>
                <a:gd name="T0" fmla="*/ 20 w 23"/>
                <a:gd name="T1" fmla="*/ 20 h 28"/>
                <a:gd name="T2" fmla="*/ 18 w 23"/>
                <a:gd name="T3" fmla="*/ 0 h 28"/>
                <a:gd name="T4" fmla="*/ 11 w 23"/>
                <a:gd name="T5" fmla="*/ 14 h 28"/>
                <a:gd name="T6" fmla="*/ 0 w 23"/>
                <a:gd name="T7" fmla="*/ 26 h 28"/>
                <a:gd name="T8" fmla="*/ 20 w 23"/>
                <a:gd name="T9" fmla="*/ 2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" h="28">
                  <a:moveTo>
                    <a:pt x="20" y="20"/>
                  </a:moveTo>
                  <a:cubicBezTo>
                    <a:pt x="23" y="7"/>
                    <a:pt x="18" y="0"/>
                    <a:pt x="18" y="0"/>
                  </a:cubicBezTo>
                  <a:cubicBezTo>
                    <a:pt x="18" y="0"/>
                    <a:pt x="16" y="6"/>
                    <a:pt x="11" y="14"/>
                  </a:cubicBezTo>
                  <a:cubicBezTo>
                    <a:pt x="5" y="22"/>
                    <a:pt x="0" y="26"/>
                    <a:pt x="0" y="26"/>
                  </a:cubicBezTo>
                  <a:cubicBezTo>
                    <a:pt x="0" y="26"/>
                    <a:pt x="10" y="28"/>
                    <a:pt x="20" y="20"/>
                  </a:cubicBezTo>
                </a:path>
              </a:pathLst>
            </a:custGeom>
            <a:solidFill>
              <a:srgbClr val="D9CE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65" name="Freeform 566">
              <a:extLst>
                <a:ext uri="{FF2B5EF4-FFF2-40B4-BE49-F238E27FC236}">
                  <a16:creationId xmlns:a16="http://schemas.microsoft.com/office/drawing/2014/main" id="{636DD02B-75B1-4ABE-B68C-5F31500F763F}"/>
                </a:ext>
              </a:extLst>
            </p:cNvPr>
            <p:cNvSpPr>
              <a:spLocks/>
            </p:cNvSpPr>
            <p:nvPr/>
          </p:nvSpPr>
          <p:spPr bwMode="auto">
            <a:xfrm>
              <a:off x="4154059" y="2546175"/>
              <a:ext cx="18934" cy="41024"/>
            </a:xfrm>
            <a:custGeom>
              <a:avLst/>
              <a:gdLst>
                <a:gd name="T0" fmla="*/ 5 w 6"/>
                <a:gd name="T1" fmla="*/ 13 h 13"/>
                <a:gd name="T2" fmla="*/ 4 w 6"/>
                <a:gd name="T3" fmla="*/ 0 h 13"/>
                <a:gd name="T4" fmla="*/ 0 w 6"/>
                <a:gd name="T5" fmla="*/ 9 h 13"/>
                <a:gd name="T6" fmla="*/ 5 w 6"/>
                <a:gd name="T7" fmla="*/ 13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13">
                  <a:moveTo>
                    <a:pt x="5" y="13"/>
                  </a:moveTo>
                  <a:cubicBezTo>
                    <a:pt x="6" y="4"/>
                    <a:pt x="4" y="0"/>
                    <a:pt x="4" y="0"/>
                  </a:cubicBezTo>
                  <a:cubicBezTo>
                    <a:pt x="4" y="0"/>
                    <a:pt x="3" y="5"/>
                    <a:pt x="0" y="9"/>
                  </a:cubicBezTo>
                  <a:lnTo>
                    <a:pt x="5" y="1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66" name="Freeform 567">
              <a:extLst>
                <a:ext uri="{FF2B5EF4-FFF2-40B4-BE49-F238E27FC236}">
                  <a16:creationId xmlns:a16="http://schemas.microsoft.com/office/drawing/2014/main" id="{8526CBA7-096E-49FB-964F-811524C44585}"/>
                </a:ext>
              </a:extLst>
            </p:cNvPr>
            <p:cNvSpPr>
              <a:spLocks/>
            </p:cNvSpPr>
            <p:nvPr/>
          </p:nvSpPr>
          <p:spPr bwMode="auto">
            <a:xfrm>
              <a:off x="4119346" y="2593511"/>
              <a:ext cx="41024" cy="22090"/>
            </a:xfrm>
            <a:custGeom>
              <a:avLst/>
              <a:gdLst>
                <a:gd name="T0" fmla="*/ 13 w 13"/>
                <a:gd name="T1" fmla="*/ 3 h 7"/>
                <a:gd name="T2" fmla="*/ 0 w 13"/>
                <a:gd name="T3" fmla="*/ 7 h 7"/>
                <a:gd name="T4" fmla="*/ 7 w 13"/>
                <a:gd name="T5" fmla="*/ 0 h 7"/>
                <a:gd name="T6" fmla="*/ 13 w 13"/>
                <a:gd name="T7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7">
                  <a:moveTo>
                    <a:pt x="13" y="3"/>
                  </a:moveTo>
                  <a:cubicBezTo>
                    <a:pt x="5" y="7"/>
                    <a:pt x="0" y="7"/>
                    <a:pt x="0" y="7"/>
                  </a:cubicBezTo>
                  <a:cubicBezTo>
                    <a:pt x="0" y="7"/>
                    <a:pt x="5" y="4"/>
                    <a:pt x="7" y="0"/>
                  </a:cubicBezTo>
                  <a:lnTo>
                    <a:pt x="13" y="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67" name="Freeform 568">
              <a:extLst>
                <a:ext uri="{FF2B5EF4-FFF2-40B4-BE49-F238E27FC236}">
                  <a16:creationId xmlns:a16="http://schemas.microsoft.com/office/drawing/2014/main" id="{B586551E-909B-4AFD-84D2-997200F9EE2C}"/>
                </a:ext>
              </a:extLst>
            </p:cNvPr>
            <p:cNvSpPr>
              <a:spLocks/>
            </p:cNvSpPr>
            <p:nvPr/>
          </p:nvSpPr>
          <p:spPr bwMode="auto">
            <a:xfrm>
              <a:off x="4150903" y="2584044"/>
              <a:ext cx="18934" cy="15778"/>
            </a:xfrm>
            <a:custGeom>
              <a:avLst/>
              <a:gdLst>
                <a:gd name="T0" fmla="*/ 6 w 12"/>
                <a:gd name="T1" fmla="*/ 10 h 10"/>
                <a:gd name="T2" fmla="*/ 8 w 12"/>
                <a:gd name="T3" fmla="*/ 6 h 10"/>
                <a:gd name="T4" fmla="*/ 10 w 12"/>
                <a:gd name="T5" fmla="*/ 8 h 10"/>
                <a:gd name="T6" fmla="*/ 12 w 12"/>
                <a:gd name="T7" fmla="*/ 8 h 10"/>
                <a:gd name="T8" fmla="*/ 8 w 12"/>
                <a:gd name="T9" fmla="*/ 6 h 10"/>
                <a:gd name="T10" fmla="*/ 10 w 12"/>
                <a:gd name="T11" fmla="*/ 2 h 10"/>
                <a:gd name="T12" fmla="*/ 8 w 12"/>
                <a:gd name="T13" fmla="*/ 2 h 10"/>
                <a:gd name="T14" fmla="*/ 6 w 12"/>
                <a:gd name="T15" fmla="*/ 4 h 10"/>
                <a:gd name="T16" fmla="*/ 2 w 12"/>
                <a:gd name="T17" fmla="*/ 0 h 10"/>
                <a:gd name="T18" fmla="*/ 0 w 12"/>
                <a:gd name="T19" fmla="*/ 2 h 10"/>
                <a:gd name="T20" fmla="*/ 6 w 12"/>
                <a:gd name="T21" fmla="*/ 6 h 10"/>
                <a:gd name="T22" fmla="*/ 4 w 12"/>
                <a:gd name="T23" fmla="*/ 8 h 10"/>
                <a:gd name="T24" fmla="*/ 6 w 12"/>
                <a:gd name="T25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2" h="10">
                  <a:moveTo>
                    <a:pt x="6" y="10"/>
                  </a:moveTo>
                  <a:lnTo>
                    <a:pt x="8" y="6"/>
                  </a:lnTo>
                  <a:lnTo>
                    <a:pt x="10" y="8"/>
                  </a:lnTo>
                  <a:lnTo>
                    <a:pt x="12" y="8"/>
                  </a:lnTo>
                  <a:lnTo>
                    <a:pt x="8" y="6"/>
                  </a:lnTo>
                  <a:lnTo>
                    <a:pt x="10" y="2"/>
                  </a:lnTo>
                  <a:lnTo>
                    <a:pt x="8" y="2"/>
                  </a:lnTo>
                  <a:lnTo>
                    <a:pt x="6" y="4"/>
                  </a:lnTo>
                  <a:lnTo>
                    <a:pt x="2" y="0"/>
                  </a:lnTo>
                  <a:lnTo>
                    <a:pt x="0" y="2"/>
                  </a:lnTo>
                  <a:lnTo>
                    <a:pt x="6" y="6"/>
                  </a:lnTo>
                  <a:lnTo>
                    <a:pt x="4" y="8"/>
                  </a:lnTo>
                  <a:lnTo>
                    <a:pt x="6" y="10"/>
                  </a:lnTo>
                  <a:close/>
                </a:path>
              </a:pathLst>
            </a:custGeom>
            <a:solidFill>
              <a:srgbClr val="01010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68" name="Freeform 569">
              <a:extLst>
                <a:ext uri="{FF2B5EF4-FFF2-40B4-BE49-F238E27FC236}">
                  <a16:creationId xmlns:a16="http://schemas.microsoft.com/office/drawing/2014/main" id="{A7E764E3-F8FC-4B73-8A20-5E6B8A188309}"/>
                </a:ext>
              </a:extLst>
            </p:cNvPr>
            <p:cNvSpPr>
              <a:spLocks/>
            </p:cNvSpPr>
            <p:nvPr/>
          </p:nvSpPr>
          <p:spPr bwMode="auto">
            <a:xfrm>
              <a:off x="5460514" y="5611928"/>
              <a:ext cx="115183" cy="112027"/>
            </a:xfrm>
            <a:custGeom>
              <a:avLst/>
              <a:gdLst>
                <a:gd name="T0" fmla="*/ 0 w 37"/>
                <a:gd name="T1" fmla="*/ 35 h 36"/>
                <a:gd name="T2" fmla="*/ 36 w 37"/>
                <a:gd name="T3" fmla="*/ 11 h 36"/>
                <a:gd name="T4" fmla="*/ 37 w 37"/>
                <a:gd name="T5" fmla="*/ 7 h 36"/>
                <a:gd name="T6" fmla="*/ 9 w 37"/>
                <a:gd name="T7" fmla="*/ 0 h 36"/>
                <a:gd name="T8" fmla="*/ 0 w 37"/>
                <a:gd name="T9" fmla="*/ 35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" h="36">
                  <a:moveTo>
                    <a:pt x="0" y="35"/>
                  </a:moveTo>
                  <a:cubicBezTo>
                    <a:pt x="2" y="36"/>
                    <a:pt x="31" y="30"/>
                    <a:pt x="36" y="11"/>
                  </a:cubicBezTo>
                  <a:cubicBezTo>
                    <a:pt x="37" y="7"/>
                    <a:pt x="37" y="7"/>
                    <a:pt x="37" y="7"/>
                  </a:cubicBezTo>
                  <a:cubicBezTo>
                    <a:pt x="9" y="0"/>
                    <a:pt x="9" y="0"/>
                    <a:pt x="9" y="0"/>
                  </a:cubicBezTo>
                  <a:lnTo>
                    <a:pt x="0" y="35"/>
                  </a:lnTo>
                  <a:close/>
                </a:path>
              </a:pathLst>
            </a:custGeom>
            <a:solidFill>
              <a:srgbClr val="D3D3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69" name="Freeform 570">
              <a:extLst>
                <a:ext uri="{FF2B5EF4-FFF2-40B4-BE49-F238E27FC236}">
                  <a16:creationId xmlns:a16="http://schemas.microsoft.com/office/drawing/2014/main" id="{423D79CF-1247-4D22-80BC-96703E0EC8D8}"/>
                </a:ext>
              </a:extLst>
            </p:cNvPr>
            <p:cNvSpPr>
              <a:spLocks/>
            </p:cNvSpPr>
            <p:nvPr/>
          </p:nvSpPr>
          <p:spPr bwMode="auto">
            <a:xfrm>
              <a:off x="5384778" y="5521991"/>
              <a:ext cx="121495" cy="198808"/>
            </a:xfrm>
            <a:custGeom>
              <a:avLst/>
              <a:gdLst>
                <a:gd name="T0" fmla="*/ 4 w 39"/>
                <a:gd name="T1" fmla="*/ 26 h 64"/>
                <a:gd name="T2" fmla="*/ 24 w 39"/>
                <a:gd name="T3" fmla="*/ 64 h 64"/>
                <a:gd name="T4" fmla="*/ 39 w 39"/>
                <a:gd name="T5" fmla="*/ 7 h 64"/>
                <a:gd name="T6" fmla="*/ 11 w 39"/>
                <a:gd name="T7" fmla="*/ 0 h 64"/>
                <a:gd name="T8" fmla="*/ 4 w 39"/>
                <a:gd name="T9" fmla="*/ 26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64">
                  <a:moveTo>
                    <a:pt x="4" y="26"/>
                  </a:moveTo>
                  <a:cubicBezTo>
                    <a:pt x="0" y="45"/>
                    <a:pt x="22" y="64"/>
                    <a:pt x="24" y="64"/>
                  </a:cubicBezTo>
                  <a:cubicBezTo>
                    <a:pt x="39" y="7"/>
                    <a:pt x="39" y="7"/>
                    <a:pt x="39" y="7"/>
                  </a:cubicBezTo>
                  <a:cubicBezTo>
                    <a:pt x="11" y="0"/>
                    <a:pt x="11" y="0"/>
                    <a:pt x="11" y="0"/>
                  </a:cubicBezTo>
                  <a:lnTo>
                    <a:pt x="4" y="26"/>
                  </a:lnTo>
                  <a:close/>
                </a:path>
              </a:pathLst>
            </a:custGeom>
            <a:solidFill>
              <a:srgbClr val="2A4A9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70" name="Freeform 571">
              <a:extLst>
                <a:ext uri="{FF2B5EF4-FFF2-40B4-BE49-F238E27FC236}">
                  <a16:creationId xmlns:a16="http://schemas.microsoft.com/office/drawing/2014/main" id="{59590BA5-D1D1-455B-8D2B-0D8273D5BCA9}"/>
                </a:ext>
              </a:extLst>
            </p:cNvPr>
            <p:cNvSpPr>
              <a:spLocks/>
            </p:cNvSpPr>
            <p:nvPr/>
          </p:nvSpPr>
          <p:spPr bwMode="auto">
            <a:xfrm>
              <a:off x="5487337" y="5542503"/>
              <a:ext cx="105716" cy="91515"/>
            </a:xfrm>
            <a:custGeom>
              <a:avLst/>
              <a:gdLst>
                <a:gd name="T0" fmla="*/ 0 w 67"/>
                <a:gd name="T1" fmla="*/ 44 h 58"/>
                <a:gd name="T2" fmla="*/ 56 w 67"/>
                <a:gd name="T3" fmla="*/ 58 h 58"/>
                <a:gd name="T4" fmla="*/ 67 w 67"/>
                <a:gd name="T5" fmla="*/ 14 h 58"/>
                <a:gd name="T6" fmla="*/ 12 w 67"/>
                <a:gd name="T7" fmla="*/ 0 h 58"/>
                <a:gd name="T8" fmla="*/ 0 w 67"/>
                <a:gd name="T9" fmla="*/ 44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58">
                  <a:moveTo>
                    <a:pt x="0" y="44"/>
                  </a:moveTo>
                  <a:lnTo>
                    <a:pt x="56" y="58"/>
                  </a:lnTo>
                  <a:lnTo>
                    <a:pt x="67" y="14"/>
                  </a:lnTo>
                  <a:lnTo>
                    <a:pt x="12" y="0"/>
                  </a:lnTo>
                  <a:lnTo>
                    <a:pt x="0" y="44"/>
                  </a:lnTo>
                  <a:close/>
                </a:path>
              </a:pathLst>
            </a:custGeom>
            <a:solidFill>
              <a:srgbClr val="B62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71" name="Freeform 572">
              <a:extLst>
                <a:ext uri="{FF2B5EF4-FFF2-40B4-BE49-F238E27FC236}">
                  <a16:creationId xmlns:a16="http://schemas.microsoft.com/office/drawing/2014/main" id="{14BA56E6-1138-4F77-A444-F93C13FC4E99}"/>
                </a:ext>
              </a:extLst>
            </p:cNvPr>
            <p:cNvSpPr>
              <a:spLocks/>
            </p:cNvSpPr>
            <p:nvPr/>
          </p:nvSpPr>
          <p:spPr bwMode="auto">
            <a:xfrm>
              <a:off x="5490493" y="5574060"/>
              <a:ext cx="93093" cy="53647"/>
            </a:xfrm>
            <a:custGeom>
              <a:avLst/>
              <a:gdLst>
                <a:gd name="T0" fmla="*/ 29 w 30"/>
                <a:gd name="T1" fmla="*/ 7 h 17"/>
                <a:gd name="T2" fmla="*/ 26 w 30"/>
                <a:gd name="T3" fmla="*/ 7 h 17"/>
                <a:gd name="T4" fmla="*/ 24 w 30"/>
                <a:gd name="T5" fmla="*/ 5 h 17"/>
                <a:gd name="T6" fmla="*/ 21 w 30"/>
                <a:gd name="T7" fmla="*/ 6 h 17"/>
                <a:gd name="T8" fmla="*/ 19 w 30"/>
                <a:gd name="T9" fmla="*/ 4 h 17"/>
                <a:gd name="T10" fmla="*/ 17 w 30"/>
                <a:gd name="T11" fmla="*/ 5 h 17"/>
                <a:gd name="T12" fmla="*/ 15 w 30"/>
                <a:gd name="T13" fmla="*/ 3 h 17"/>
                <a:gd name="T14" fmla="*/ 12 w 30"/>
                <a:gd name="T15" fmla="*/ 3 h 17"/>
                <a:gd name="T16" fmla="*/ 10 w 30"/>
                <a:gd name="T17" fmla="*/ 2 h 17"/>
                <a:gd name="T18" fmla="*/ 7 w 30"/>
                <a:gd name="T19" fmla="*/ 2 h 17"/>
                <a:gd name="T20" fmla="*/ 5 w 30"/>
                <a:gd name="T21" fmla="*/ 1 h 17"/>
                <a:gd name="T22" fmla="*/ 2 w 30"/>
                <a:gd name="T23" fmla="*/ 1 h 17"/>
                <a:gd name="T24" fmla="*/ 0 w 30"/>
                <a:gd name="T25" fmla="*/ 10 h 17"/>
                <a:gd name="T26" fmla="*/ 3 w 30"/>
                <a:gd name="T27" fmla="*/ 10 h 17"/>
                <a:gd name="T28" fmla="*/ 5 w 30"/>
                <a:gd name="T29" fmla="*/ 11 h 17"/>
                <a:gd name="T30" fmla="*/ 8 w 30"/>
                <a:gd name="T31" fmla="*/ 11 h 17"/>
                <a:gd name="T32" fmla="*/ 10 w 30"/>
                <a:gd name="T33" fmla="*/ 12 h 17"/>
                <a:gd name="T34" fmla="*/ 12 w 30"/>
                <a:gd name="T35" fmla="*/ 12 h 17"/>
                <a:gd name="T36" fmla="*/ 14 w 30"/>
                <a:gd name="T37" fmla="*/ 14 h 17"/>
                <a:gd name="T38" fmla="*/ 17 w 30"/>
                <a:gd name="T39" fmla="*/ 13 h 17"/>
                <a:gd name="T40" fmla="*/ 19 w 30"/>
                <a:gd name="T41" fmla="*/ 15 h 17"/>
                <a:gd name="T42" fmla="*/ 22 w 30"/>
                <a:gd name="T43" fmla="*/ 14 h 17"/>
                <a:gd name="T44" fmla="*/ 24 w 30"/>
                <a:gd name="T45" fmla="*/ 16 h 17"/>
                <a:gd name="T46" fmla="*/ 26 w 30"/>
                <a:gd name="T47" fmla="*/ 16 h 17"/>
                <a:gd name="T48" fmla="*/ 28 w 30"/>
                <a:gd name="T49" fmla="*/ 17 h 17"/>
                <a:gd name="T50" fmla="*/ 30 w 30"/>
                <a:gd name="T51" fmla="*/ 8 h 17"/>
                <a:gd name="T52" fmla="*/ 29 w 30"/>
                <a:gd name="T53" fmla="*/ 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30" h="17">
                  <a:moveTo>
                    <a:pt x="29" y="7"/>
                  </a:moveTo>
                  <a:cubicBezTo>
                    <a:pt x="28" y="6"/>
                    <a:pt x="27" y="7"/>
                    <a:pt x="26" y="7"/>
                  </a:cubicBezTo>
                  <a:cubicBezTo>
                    <a:pt x="25" y="7"/>
                    <a:pt x="25" y="6"/>
                    <a:pt x="24" y="5"/>
                  </a:cubicBezTo>
                  <a:cubicBezTo>
                    <a:pt x="23" y="5"/>
                    <a:pt x="22" y="6"/>
                    <a:pt x="21" y="6"/>
                  </a:cubicBezTo>
                  <a:cubicBezTo>
                    <a:pt x="20" y="6"/>
                    <a:pt x="20" y="4"/>
                    <a:pt x="19" y="4"/>
                  </a:cubicBezTo>
                  <a:cubicBezTo>
                    <a:pt x="18" y="4"/>
                    <a:pt x="18" y="5"/>
                    <a:pt x="17" y="5"/>
                  </a:cubicBezTo>
                  <a:cubicBezTo>
                    <a:pt x="16" y="4"/>
                    <a:pt x="16" y="3"/>
                    <a:pt x="15" y="3"/>
                  </a:cubicBezTo>
                  <a:cubicBezTo>
                    <a:pt x="14" y="3"/>
                    <a:pt x="13" y="4"/>
                    <a:pt x="12" y="3"/>
                  </a:cubicBezTo>
                  <a:cubicBezTo>
                    <a:pt x="11" y="3"/>
                    <a:pt x="11" y="2"/>
                    <a:pt x="10" y="2"/>
                  </a:cubicBezTo>
                  <a:cubicBezTo>
                    <a:pt x="9" y="2"/>
                    <a:pt x="8" y="2"/>
                    <a:pt x="7" y="2"/>
                  </a:cubicBezTo>
                  <a:cubicBezTo>
                    <a:pt x="6" y="2"/>
                    <a:pt x="6" y="1"/>
                    <a:pt x="5" y="1"/>
                  </a:cubicBezTo>
                  <a:cubicBezTo>
                    <a:pt x="4" y="0"/>
                    <a:pt x="3" y="1"/>
                    <a:pt x="2" y="1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1" y="10"/>
                    <a:pt x="2" y="9"/>
                    <a:pt x="3" y="10"/>
                  </a:cubicBezTo>
                  <a:cubicBezTo>
                    <a:pt x="4" y="10"/>
                    <a:pt x="4" y="11"/>
                    <a:pt x="5" y="11"/>
                  </a:cubicBezTo>
                  <a:cubicBezTo>
                    <a:pt x="6" y="11"/>
                    <a:pt x="7" y="11"/>
                    <a:pt x="8" y="11"/>
                  </a:cubicBezTo>
                  <a:cubicBezTo>
                    <a:pt x="9" y="11"/>
                    <a:pt x="9" y="12"/>
                    <a:pt x="10" y="12"/>
                  </a:cubicBezTo>
                  <a:cubicBezTo>
                    <a:pt x="11" y="13"/>
                    <a:pt x="11" y="12"/>
                    <a:pt x="12" y="12"/>
                  </a:cubicBezTo>
                  <a:cubicBezTo>
                    <a:pt x="13" y="12"/>
                    <a:pt x="13" y="13"/>
                    <a:pt x="14" y="14"/>
                  </a:cubicBezTo>
                  <a:cubicBezTo>
                    <a:pt x="15" y="14"/>
                    <a:pt x="16" y="13"/>
                    <a:pt x="17" y="13"/>
                  </a:cubicBezTo>
                  <a:cubicBezTo>
                    <a:pt x="18" y="13"/>
                    <a:pt x="18" y="14"/>
                    <a:pt x="19" y="15"/>
                  </a:cubicBezTo>
                  <a:cubicBezTo>
                    <a:pt x="20" y="15"/>
                    <a:pt x="21" y="14"/>
                    <a:pt x="22" y="14"/>
                  </a:cubicBezTo>
                  <a:cubicBezTo>
                    <a:pt x="23" y="15"/>
                    <a:pt x="23" y="16"/>
                    <a:pt x="24" y="16"/>
                  </a:cubicBezTo>
                  <a:cubicBezTo>
                    <a:pt x="25" y="16"/>
                    <a:pt x="25" y="15"/>
                    <a:pt x="26" y="16"/>
                  </a:cubicBezTo>
                  <a:cubicBezTo>
                    <a:pt x="27" y="16"/>
                    <a:pt x="27" y="16"/>
                    <a:pt x="28" y="17"/>
                  </a:cubicBezTo>
                  <a:cubicBezTo>
                    <a:pt x="30" y="8"/>
                    <a:pt x="30" y="8"/>
                    <a:pt x="30" y="8"/>
                  </a:cubicBezTo>
                  <a:cubicBezTo>
                    <a:pt x="29" y="7"/>
                    <a:pt x="30" y="7"/>
                    <a:pt x="29" y="7"/>
                  </a:cubicBezTo>
                  <a:close/>
                </a:path>
              </a:pathLst>
            </a:custGeom>
            <a:solidFill>
              <a:srgbClr val="2A4A9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72" name="Freeform 573">
              <a:extLst>
                <a:ext uri="{FF2B5EF4-FFF2-40B4-BE49-F238E27FC236}">
                  <a16:creationId xmlns:a16="http://schemas.microsoft.com/office/drawing/2014/main" id="{488F90BC-E103-4D13-B12C-83501B8E45A9}"/>
                </a:ext>
              </a:extLst>
            </p:cNvPr>
            <p:cNvSpPr>
              <a:spLocks/>
            </p:cNvSpPr>
            <p:nvPr/>
          </p:nvSpPr>
          <p:spPr bwMode="auto">
            <a:xfrm>
              <a:off x="5493649" y="5586682"/>
              <a:ext cx="86782" cy="28401"/>
            </a:xfrm>
            <a:custGeom>
              <a:avLst/>
              <a:gdLst>
                <a:gd name="T0" fmla="*/ 27 w 28"/>
                <a:gd name="T1" fmla="*/ 6 h 9"/>
                <a:gd name="T2" fmla="*/ 24 w 28"/>
                <a:gd name="T3" fmla="*/ 6 h 9"/>
                <a:gd name="T4" fmla="*/ 22 w 28"/>
                <a:gd name="T5" fmla="*/ 4 h 9"/>
                <a:gd name="T6" fmla="*/ 20 w 28"/>
                <a:gd name="T7" fmla="*/ 5 h 9"/>
                <a:gd name="T8" fmla="*/ 17 w 28"/>
                <a:gd name="T9" fmla="*/ 3 h 9"/>
                <a:gd name="T10" fmla="*/ 15 w 28"/>
                <a:gd name="T11" fmla="*/ 4 h 9"/>
                <a:gd name="T12" fmla="*/ 13 w 28"/>
                <a:gd name="T13" fmla="*/ 2 h 9"/>
                <a:gd name="T14" fmla="*/ 10 w 28"/>
                <a:gd name="T15" fmla="*/ 2 h 9"/>
                <a:gd name="T16" fmla="*/ 8 w 28"/>
                <a:gd name="T17" fmla="*/ 1 h 9"/>
                <a:gd name="T18" fmla="*/ 6 w 28"/>
                <a:gd name="T19" fmla="*/ 1 h 9"/>
                <a:gd name="T20" fmla="*/ 3 w 28"/>
                <a:gd name="T21" fmla="*/ 0 h 9"/>
                <a:gd name="T22" fmla="*/ 0 w 28"/>
                <a:gd name="T23" fmla="*/ 0 h 9"/>
                <a:gd name="T24" fmla="*/ 0 w 28"/>
                <a:gd name="T25" fmla="*/ 3 h 9"/>
                <a:gd name="T26" fmla="*/ 3 w 28"/>
                <a:gd name="T27" fmla="*/ 3 h 9"/>
                <a:gd name="T28" fmla="*/ 5 w 28"/>
                <a:gd name="T29" fmla="*/ 4 h 9"/>
                <a:gd name="T30" fmla="*/ 7 w 28"/>
                <a:gd name="T31" fmla="*/ 4 h 9"/>
                <a:gd name="T32" fmla="*/ 9 w 28"/>
                <a:gd name="T33" fmla="*/ 5 h 9"/>
                <a:gd name="T34" fmla="*/ 12 w 28"/>
                <a:gd name="T35" fmla="*/ 5 h 9"/>
                <a:gd name="T36" fmla="*/ 14 w 28"/>
                <a:gd name="T37" fmla="*/ 6 h 9"/>
                <a:gd name="T38" fmla="*/ 17 w 28"/>
                <a:gd name="T39" fmla="*/ 6 h 9"/>
                <a:gd name="T40" fmla="*/ 19 w 28"/>
                <a:gd name="T41" fmla="*/ 8 h 9"/>
                <a:gd name="T42" fmla="*/ 21 w 28"/>
                <a:gd name="T43" fmla="*/ 7 h 9"/>
                <a:gd name="T44" fmla="*/ 24 w 28"/>
                <a:gd name="T45" fmla="*/ 9 h 9"/>
                <a:gd name="T46" fmla="*/ 26 w 28"/>
                <a:gd name="T47" fmla="*/ 8 h 9"/>
                <a:gd name="T48" fmla="*/ 28 w 28"/>
                <a:gd name="T49" fmla="*/ 9 h 9"/>
                <a:gd name="T50" fmla="*/ 28 w 28"/>
                <a:gd name="T51" fmla="*/ 7 h 9"/>
                <a:gd name="T52" fmla="*/ 27 w 28"/>
                <a:gd name="T53" fmla="*/ 6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28" h="9">
                  <a:moveTo>
                    <a:pt x="27" y="6"/>
                  </a:moveTo>
                  <a:cubicBezTo>
                    <a:pt x="26" y="5"/>
                    <a:pt x="25" y="6"/>
                    <a:pt x="24" y="6"/>
                  </a:cubicBezTo>
                  <a:cubicBezTo>
                    <a:pt x="23" y="6"/>
                    <a:pt x="23" y="5"/>
                    <a:pt x="22" y="4"/>
                  </a:cubicBezTo>
                  <a:cubicBezTo>
                    <a:pt x="21" y="4"/>
                    <a:pt x="21" y="5"/>
                    <a:pt x="20" y="5"/>
                  </a:cubicBezTo>
                  <a:cubicBezTo>
                    <a:pt x="19" y="5"/>
                    <a:pt x="18" y="4"/>
                    <a:pt x="17" y="3"/>
                  </a:cubicBezTo>
                  <a:cubicBezTo>
                    <a:pt x="16" y="3"/>
                    <a:pt x="16" y="4"/>
                    <a:pt x="15" y="4"/>
                  </a:cubicBezTo>
                  <a:cubicBezTo>
                    <a:pt x="14" y="3"/>
                    <a:pt x="14" y="2"/>
                    <a:pt x="13" y="2"/>
                  </a:cubicBezTo>
                  <a:cubicBezTo>
                    <a:pt x="12" y="2"/>
                    <a:pt x="11" y="3"/>
                    <a:pt x="10" y="2"/>
                  </a:cubicBezTo>
                  <a:cubicBezTo>
                    <a:pt x="9" y="2"/>
                    <a:pt x="9" y="1"/>
                    <a:pt x="8" y="1"/>
                  </a:cubicBezTo>
                  <a:cubicBezTo>
                    <a:pt x="7" y="1"/>
                    <a:pt x="7" y="2"/>
                    <a:pt x="6" y="1"/>
                  </a:cubicBezTo>
                  <a:cubicBezTo>
                    <a:pt x="4" y="1"/>
                    <a:pt x="5" y="0"/>
                    <a:pt x="3" y="0"/>
                  </a:cubicBezTo>
                  <a:cubicBezTo>
                    <a:pt x="3" y="0"/>
                    <a:pt x="1" y="0"/>
                    <a:pt x="0" y="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1" y="3"/>
                    <a:pt x="2" y="2"/>
                    <a:pt x="3" y="3"/>
                  </a:cubicBezTo>
                  <a:cubicBezTo>
                    <a:pt x="4" y="3"/>
                    <a:pt x="4" y="4"/>
                    <a:pt x="5" y="4"/>
                  </a:cubicBezTo>
                  <a:cubicBezTo>
                    <a:pt x="6" y="4"/>
                    <a:pt x="6" y="3"/>
                    <a:pt x="7" y="4"/>
                  </a:cubicBezTo>
                  <a:cubicBezTo>
                    <a:pt x="8" y="4"/>
                    <a:pt x="8" y="5"/>
                    <a:pt x="9" y="5"/>
                  </a:cubicBezTo>
                  <a:cubicBezTo>
                    <a:pt x="10" y="6"/>
                    <a:pt x="11" y="5"/>
                    <a:pt x="12" y="5"/>
                  </a:cubicBezTo>
                  <a:cubicBezTo>
                    <a:pt x="13" y="5"/>
                    <a:pt x="13" y="6"/>
                    <a:pt x="14" y="6"/>
                  </a:cubicBezTo>
                  <a:cubicBezTo>
                    <a:pt x="15" y="7"/>
                    <a:pt x="16" y="6"/>
                    <a:pt x="17" y="6"/>
                  </a:cubicBezTo>
                  <a:cubicBezTo>
                    <a:pt x="18" y="6"/>
                    <a:pt x="18" y="7"/>
                    <a:pt x="19" y="8"/>
                  </a:cubicBezTo>
                  <a:cubicBezTo>
                    <a:pt x="20" y="8"/>
                    <a:pt x="20" y="7"/>
                    <a:pt x="21" y="7"/>
                  </a:cubicBezTo>
                  <a:cubicBezTo>
                    <a:pt x="22" y="8"/>
                    <a:pt x="22" y="9"/>
                    <a:pt x="24" y="9"/>
                  </a:cubicBezTo>
                  <a:cubicBezTo>
                    <a:pt x="25" y="9"/>
                    <a:pt x="25" y="8"/>
                    <a:pt x="26" y="8"/>
                  </a:cubicBezTo>
                  <a:cubicBezTo>
                    <a:pt x="27" y="9"/>
                    <a:pt x="27" y="9"/>
                    <a:pt x="28" y="9"/>
                  </a:cubicBezTo>
                  <a:cubicBezTo>
                    <a:pt x="28" y="7"/>
                    <a:pt x="28" y="7"/>
                    <a:pt x="28" y="7"/>
                  </a:cubicBezTo>
                  <a:cubicBezTo>
                    <a:pt x="28" y="7"/>
                    <a:pt x="28" y="6"/>
                    <a:pt x="27" y="6"/>
                  </a:cubicBezTo>
                  <a:close/>
                </a:path>
              </a:pathLst>
            </a:custGeom>
            <a:solidFill>
              <a:srgbClr val="97B5D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73" name="Freeform 574">
              <a:extLst>
                <a:ext uri="{FF2B5EF4-FFF2-40B4-BE49-F238E27FC236}">
                  <a16:creationId xmlns:a16="http://schemas.microsoft.com/office/drawing/2014/main" id="{8427BC44-EDC3-4FFF-921A-E1EDF32C9E48}"/>
                </a:ext>
              </a:extLst>
            </p:cNvPr>
            <p:cNvSpPr>
              <a:spLocks/>
            </p:cNvSpPr>
            <p:nvPr/>
          </p:nvSpPr>
          <p:spPr bwMode="auto">
            <a:xfrm>
              <a:off x="5487337" y="5624551"/>
              <a:ext cx="34713" cy="26824"/>
            </a:xfrm>
            <a:custGeom>
              <a:avLst/>
              <a:gdLst>
                <a:gd name="T0" fmla="*/ 10 w 11"/>
                <a:gd name="T1" fmla="*/ 8 h 9"/>
                <a:gd name="T2" fmla="*/ 9 w 11"/>
                <a:gd name="T3" fmla="*/ 6 h 9"/>
                <a:gd name="T4" fmla="*/ 10 w 11"/>
                <a:gd name="T5" fmla="*/ 6 h 9"/>
                <a:gd name="T6" fmla="*/ 10 w 11"/>
                <a:gd name="T7" fmla="*/ 6 h 9"/>
                <a:gd name="T8" fmla="*/ 9 w 11"/>
                <a:gd name="T9" fmla="*/ 5 h 9"/>
                <a:gd name="T10" fmla="*/ 9 w 11"/>
                <a:gd name="T11" fmla="*/ 5 h 9"/>
                <a:gd name="T12" fmla="*/ 10 w 11"/>
                <a:gd name="T13" fmla="*/ 5 h 9"/>
                <a:gd name="T14" fmla="*/ 10 w 11"/>
                <a:gd name="T15" fmla="*/ 5 h 9"/>
                <a:gd name="T16" fmla="*/ 8 w 11"/>
                <a:gd name="T17" fmla="*/ 4 h 9"/>
                <a:gd name="T18" fmla="*/ 8 w 11"/>
                <a:gd name="T19" fmla="*/ 4 h 9"/>
                <a:gd name="T20" fmla="*/ 6 w 11"/>
                <a:gd name="T21" fmla="*/ 3 h 9"/>
                <a:gd name="T22" fmla="*/ 5 w 11"/>
                <a:gd name="T23" fmla="*/ 2 h 9"/>
                <a:gd name="T24" fmla="*/ 4 w 11"/>
                <a:gd name="T25" fmla="*/ 1 h 9"/>
                <a:gd name="T26" fmla="*/ 3 w 11"/>
                <a:gd name="T27" fmla="*/ 0 h 9"/>
                <a:gd name="T28" fmla="*/ 2 w 11"/>
                <a:gd name="T29" fmla="*/ 0 h 9"/>
                <a:gd name="T30" fmla="*/ 2 w 11"/>
                <a:gd name="T31" fmla="*/ 1 h 9"/>
                <a:gd name="T32" fmla="*/ 0 w 11"/>
                <a:gd name="T33" fmla="*/ 1 h 9"/>
                <a:gd name="T34" fmla="*/ 0 w 11"/>
                <a:gd name="T35" fmla="*/ 1 h 9"/>
                <a:gd name="T36" fmla="*/ 2 w 11"/>
                <a:gd name="T37" fmla="*/ 1 h 9"/>
                <a:gd name="T38" fmla="*/ 2 w 11"/>
                <a:gd name="T39" fmla="*/ 3 h 9"/>
                <a:gd name="T40" fmla="*/ 3 w 11"/>
                <a:gd name="T41" fmla="*/ 4 h 9"/>
                <a:gd name="T42" fmla="*/ 4 w 11"/>
                <a:gd name="T43" fmla="*/ 6 h 9"/>
                <a:gd name="T44" fmla="*/ 5 w 11"/>
                <a:gd name="T45" fmla="*/ 7 h 9"/>
                <a:gd name="T46" fmla="*/ 6 w 11"/>
                <a:gd name="T47" fmla="*/ 6 h 9"/>
                <a:gd name="T48" fmla="*/ 8 w 11"/>
                <a:gd name="T49" fmla="*/ 7 h 9"/>
                <a:gd name="T50" fmla="*/ 9 w 11"/>
                <a:gd name="T51" fmla="*/ 7 h 9"/>
                <a:gd name="T52" fmla="*/ 10 w 11"/>
                <a:gd name="T53" fmla="*/ 9 h 9"/>
                <a:gd name="T54" fmla="*/ 11 w 11"/>
                <a:gd name="T55" fmla="*/ 9 h 9"/>
                <a:gd name="T56" fmla="*/ 10 w 11"/>
                <a:gd name="T57" fmla="*/ 8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1" h="9">
                  <a:moveTo>
                    <a:pt x="10" y="8"/>
                  </a:moveTo>
                  <a:cubicBezTo>
                    <a:pt x="10" y="8"/>
                    <a:pt x="9" y="6"/>
                    <a:pt x="9" y="6"/>
                  </a:cubicBezTo>
                  <a:cubicBezTo>
                    <a:pt x="9" y="6"/>
                    <a:pt x="10" y="6"/>
                    <a:pt x="10" y="6"/>
                  </a:cubicBezTo>
                  <a:cubicBezTo>
                    <a:pt x="10" y="6"/>
                    <a:pt x="10" y="6"/>
                    <a:pt x="10" y="6"/>
                  </a:cubicBezTo>
                  <a:cubicBezTo>
                    <a:pt x="10" y="6"/>
                    <a:pt x="9" y="5"/>
                    <a:pt x="9" y="5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5"/>
                    <a:pt x="10" y="5"/>
                    <a:pt x="10" y="5"/>
                  </a:cubicBezTo>
                  <a:cubicBezTo>
                    <a:pt x="10" y="5"/>
                    <a:pt x="10" y="5"/>
                    <a:pt x="10" y="5"/>
                  </a:cubicBezTo>
                  <a:cubicBezTo>
                    <a:pt x="10" y="5"/>
                    <a:pt x="9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7" y="4"/>
                    <a:pt x="7" y="3"/>
                    <a:pt x="6" y="3"/>
                  </a:cubicBezTo>
                  <a:cubicBezTo>
                    <a:pt x="6" y="3"/>
                    <a:pt x="5" y="2"/>
                    <a:pt x="5" y="2"/>
                  </a:cubicBezTo>
                  <a:cubicBezTo>
                    <a:pt x="5" y="2"/>
                    <a:pt x="4" y="1"/>
                    <a:pt x="4" y="1"/>
                  </a:cubicBezTo>
                  <a:cubicBezTo>
                    <a:pt x="4" y="1"/>
                    <a:pt x="3" y="0"/>
                    <a:pt x="3" y="0"/>
                  </a:cubicBezTo>
                  <a:cubicBezTo>
                    <a:pt x="3" y="0"/>
                    <a:pt x="2" y="0"/>
                    <a:pt x="2" y="0"/>
                  </a:cubicBezTo>
                  <a:cubicBezTo>
                    <a:pt x="2" y="0"/>
                    <a:pt x="2" y="1"/>
                    <a:pt x="2" y="1"/>
                  </a:cubicBezTo>
                  <a:cubicBezTo>
                    <a:pt x="1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1"/>
                    <a:pt x="1" y="1"/>
                    <a:pt x="2" y="1"/>
                  </a:cubicBezTo>
                  <a:cubicBezTo>
                    <a:pt x="2" y="2"/>
                    <a:pt x="2" y="2"/>
                    <a:pt x="2" y="3"/>
                  </a:cubicBezTo>
                  <a:cubicBezTo>
                    <a:pt x="2" y="3"/>
                    <a:pt x="3" y="4"/>
                    <a:pt x="3" y="4"/>
                  </a:cubicBezTo>
                  <a:cubicBezTo>
                    <a:pt x="3" y="5"/>
                    <a:pt x="4" y="6"/>
                    <a:pt x="4" y="6"/>
                  </a:cubicBezTo>
                  <a:cubicBezTo>
                    <a:pt x="4" y="6"/>
                    <a:pt x="5" y="7"/>
                    <a:pt x="5" y="7"/>
                  </a:cubicBezTo>
                  <a:cubicBezTo>
                    <a:pt x="6" y="7"/>
                    <a:pt x="6" y="6"/>
                    <a:pt x="6" y="6"/>
                  </a:cubicBezTo>
                  <a:cubicBezTo>
                    <a:pt x="7" y="6"/>
                    <a:pt x="7" y="6"/>
                    <a:pt x="8" y="7"/>
                  </a:cubicBezTo>
                  <a:cubicBezTo>
                    <a:pt x="8" y="7"/>
                    <a:pt x="9" y="7"/>
                    <a:pt x="9" y="7"/>
                  </a:cubicBezTo>
                  <a:cubicBezTo>
                    <a:pt x="10" y="8"/>
                    <a:pt x="10" y="8"/>
                    <a:pt x="10" y="9"/>
                  </a:cubicBezTo>
                  <a:cubicBezTo>
                    <a:pt x="11" y="9"/>
                    <a:pt x="11" y="9"/>
                    <a:pt x="11" y="9"/>
                  </a:cubicBezTo>
                  <a:cubicBezTo>
                    <a:pt x="11" y="9"/>
                    <a:pt x="11" y="8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74" name="Freeform 575">
              <a:extLst>
                <a:ext uri="{FF2B5EF4-FFF2-40B4-BE49-F238E27FC236}">
                  <a16:creationId xmlns:a16="http://schemas.microsoft.com/office/drawing/2014/main" id="{A925FD19-0D0F-481A-A406-3067A53D06EE}"/>
                </a:ext>
              </a:extLst>
            </p:cNvPr>
            <p:cNvSpPr>
              <a:spLocks/>
            </p:cNvSpPr>
            <p:nvPr/>
          </p:nvSpPr>
          <p:spPr bwMode="auto">
            <a:xfrm>
              <a:off x="5499960" y="5643485"/>
              <a:ext cx="6311" cy="4734"/>
            </a:xfrm>
            <a:custGeom>
              <a:avLst/>
              <a:gdLst>
                <a:gd name="T0" fmla="*/ 2 w 2"/>
                <a:gd name="T1" fmla="*/ 1 h 2"/>
                <a:gd name="T2" fmla="*/ 2 w 2"/>
                <a:gd name="T3" fmla="*/ 1 h 2"/>
                <a:gd name="T4" fmla="*/ 1 w 2"/>
                <a:gd name="T5" fmla="*/ 1 h 2"/>
                <a:gd name="T6" fmla="*/ 0 w 2"/>
                <a:gd name="T7" fmla="*/ 2 h 2"/>
                <a:gd name="T8" fmla="*/ 0 w 2"/>
                <a:gd name="T9" fmla="*/ 2 h 2"/>
                <a:gd name="T10" fmla="*/ 1 w 2"/>
                <a:gd name="T11" fmla="*/ 1 h 2"/>
                <a:gd name="T12" fmla="*/ 1 w 2"/>
                <a:gd name="T13" fmla="*/ 0 h 2"/>
                <a:gd name="T14" fmla="*/ 2 w 2"/>
                <a:gd name="T15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" h="2">
                  <a:moveTo>
                    <a:pt x="2" y="1"/>
                  </a:move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1"/>
                    <a:pt x="1" y="1"/>
                  </a:cubicBezTo>
                  <a:cubicBezTo>
                    <a:pt x="1" y="1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0"/>
                    <a:pt x="1" y="0"/>
                    <a:pt x="1" y="0"/>
                  </a:cubicBezTo>
                  <a:lnTo>
                    <a:pt x="2" y="1"/>
                  </a:ln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75" name="Freeform 576">
              <a:extLst>
                <a:ext uri="{FF2B5EF4-FFF2-40B4-BE49-F238E27FC236}">
                  <a16:creationId xmlns:a16="http://schemas.microsoft.com/office/drawing/2014/main" id="{76F2B680-CFEC-40BC-B151-0F045597852E}"/>
                </a:ext>
              </a:extLst>
            </p:cNvPr>
            <p:cNvSpPr>
              <a:spLocks/>
            </p:cNvSpPr>
            <p:nvPr/>
          </p:nvSpPr>
          <p:spPr bwMode="auto">
            <a:xfrm>
              <a:off x="5496804" y="5643485"/>
              <a:ext cx="6311" cy="1578"/>
            </a:xfrm>
            <a:custGeom>
              <a:avLst/>
              <a:gdLst>
                <a:gd name="T0" fmla="*/ 2 w 2"/>
                <a:gd name="T1" fmla="*/ 0 h 1"/>
                <a:gd name="T2" fmla="*/ 2 w 2"/>
                <a:gd name="T3" fmla="*/ 0 h 1"/>
                <a:gd name="T4" fmla="*/ 1 w 2"/>
                <a:gd name="T5" fmla="*/ 0 h 1"/>
                <a:gd name="T6" fmla="*/ 1 w 2"/>
                <a:gd name="T7" fmla="*/ 1 h 1"/>
                <a:gd name="T8" fmla="*/ 0 w 2"/>
                <a:gd name="T9" fmla="*/ 1 h 1"/>
                <a:gd name="T10" fmla="*/ 1 w 2"/>
                <a:gd name="T11" fmla="*/ 0 h 1"/>
                <a:gd name="T12" fmla="*/ 1 w 2"/>
                <a:gd name="T13" fmla="*/ 0 h 1"/>
                <a:gd name="T14" fmla="*/ 2 w 2"/>
                <a:gd name="T1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" h="1">
                  <a:moveTo>
                    <a:pt x="2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1" y="0"/>
                    <a:pt x="1" y="0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lnTo>
                    <a:pt x="2" y="0"/>
                  </a:ln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76" name="Freeform 577">
              <a:extLst>
                <a:ext uri="{FF2B5EF4-FFF2-40B4-BE49-F238E27FC236}">
                  <a16:creationId xmlns:a16="http://schemas.microsoft.com/office/drawing/2014/main" id="{7FDAE099-3FD0-49B9-B6C6-384A9523B6F7}"/>
                </a:ext>
              </a:extLst>
            </p:cNvPr>
            <p:cNvSpPr>
              <a:spLocks/>
            </p:cNvSpPr>
            <p:nvPr/>
          </p:nvSpPr>
          <p:spPr bwMode="auto">
            <a:xfrm>
              <a:off x="5493649" y="5645063"/>
              <a:ext cx="9467" cy="3156"/>
            </a:xfrm>
            <a:custGeom>
              <a:avLst/>
              <a:gdLst>
                <a:gd name="T0" fmla="*/ 4 w 6"/>
                <a:gd name="T1" fmla="*/ 2 h 2"/>
                <a:gd name="T2" fmla="*/ 2 w 6"/>
                <a:gd name="T3" fmla="*/ 2 h 2"/>
                <a:gd name="T4" fmla="*/ 2 w 6"/>
                <a:gd name="T5" fmla="*/ 0 h 2"/>
                <a:gd name="T6" fmla="*/ 2 w 6"/>
                <a:gd name="T7" fmla="*/ 2 h 2"/>
                <a:gd name="T8" fmla="*/ 0 w 6"/>
                <a:gd name="T9" fmla="*/ 0 h 2"/>
                <a:gd name="T10" fmla="*/ 2 w 6"/>
                <a:gd name="T11" fmla="*/ 2 h 2"/>
                <a:gd name="T12" fmla="*/ 2 w 6"/>
                <a:gd name="T13" fmla="*/ 2 h 2"/>
                <a:gd name="T14" fmla="*/ 4 w 6"/>
                <a:gd name="T15" fmla="*/ 2 h 2"/>
                <a:gd name="T16" fmla="*/ 4 w 6"/>
                <a:gd name="T17" fmla="*/ 2 h 2"/>
                <a:gd name="T18" fmla="*/ 4 w 6"/>
                <a:gd name="T19" fmla="*/ 2 h 2"/>
                <a:gd name="T20" fmla="*/ 6 w 6"/>
                <a:gd name="T21" fmla="*/ 2 h 2"/>
                <a:gd name="T22" fmla="*/ 4 w 6"/>
                <a:gd name="T23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" h="2">
                  <a:moveTo>
                    <a:pt x="4" y="2"/>
                  </a:moveTo>
                  <a:lnTo>
                    <a:pt x="2" y="2"/>
                  </a:lnTo>
                  <a:lnTo>
                    <a:pt x="2" y="0"/>
                  </a:lnTo>
                  <a:lnTo>
                    <a:pt x="2" y="2"/>
                  </a:lnTo>
                  <a:lnTo>
                    <a:pt x="0" y="0"/>
                  </a:lnTo>
                  <a:lnTo>
                    <a:pt x="2" y="2"/>
                  </a:lnTo>
                  <a:lnTo>
                    <a:pt x="2" y="2"/>
                  </a:lnTo>
                  <a:lnTo>
                    <a:pt x="4" y="2"/>
                  </a:lnTo>
                  <a:lnTo>
                    <a:pt x="4" y="2"/>
                  </a:lnTo>
                  <a:lnTo>
                    <a:pt x="4" y="2"/>
                  </a:lnTo>
                  <a:lnTo>
                    <a:pt x="6" y="2"/>
                  </a:lnTo>
                  <a:lnTo>
                    <a:pt x="4" y="2"/>
                  </a:ln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77" name="Freeform 578">
              <a:extLst>
                <a:ext uri="{FF2B5EF4-FFF2-40B4-BE49-F238E27FC236}">
                  <a16:creationId xmlns:a16="http://schemas.microsoft.com/office/drawing/2014/main" id="{FE7DD41C-87A5-4C76-874C-0720C13B0BB6}"/>
                </a:ext>
              </a:extLst>
            </p:cNvPr>
            <p:cNvSpPr>
              <a:spLocks/>
            </p:cNvSpPr>
            <p:nvPr/>
          </p:nvSpPr>
          <p:spPr bwMode="auto">
            <a:xfrm>
              <a:off x="5493649" y="5643485"/>
              <a:ext cx="6311" cy="1578"/>
            </a:xfrm>
            <a:custGeom>
              <a:avLst/>
              <a:gdLst>
                <a:gd name="T0" fmla="*/ 2 w 4"/>
                <a:gd name="T1" fmla="*/ 1 h 1"/>
                <a:gd name="T2" fmla="*/ 2 w 4"/>
                <a:gd name="T3" fmla="*/ 1 h 1"/>
                <a:gd name="T4" fmla="*/ 0 w 4"/>
                <a:gd name="T5" fmla="*/ 0 h 1"/>
                <a:gd name="T6" fmla="*/ 2 w 4"/>
                <a:gd name="T7" fmla="*/ 1 h 1"/>
                <a:gd name="T8" fmla="*/ 0 w 4"/>
                <a:gd name="T9" fmla="*/ 1 h 1"/>
                <a:gd name="T10" fmla="*/ 0 w 4"/>
                <a:gd name="T11" fmla="*/ 1 h 1"/>
                <a:gd name="T12" fmla="*/ 0 w 4"/>
                <a:gd name="T13" fmla="*/ 1 h 1"/>
                <a:gd name="T14" fmla="*/ 2 w 4"/>
                <a:gd name="T15" fmla="*/ 1 h 1"/>
                <a:gd name="T16" fmla="*/ 2 w 4"/>
                <a:gd name="T17" fmla="*/ 1 h 1"/>
                <a:gd name="T18" fmla="*/ 2 w 4"/>
                <a:gd name="T19" fmla="*/ 1 h 1"/>
                <a:gd name="T20" fmla="*/ 4 w 4"/>
                <a:gd name="T21" fmla="*/ 1 h 1"/>
                <a:gd name="T22" fmla="*/ 2 w 4"/>
                <a:gd name="T23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" h="1">
                  <a:moveTo>
                    <a:pt x="2" y="1"/>
                  </a:moveTo>
                  <a:lnTo>
                    <a:pt x="2" y="1"/>
                  </a:lnTo>
                  <a:lnTo>
                    <a:pt x="0" y="0"/>
                  </a:lnTo>
                  <a:lnTo>
                    <a:pt x="2" y="1"/>
                  </a:lnTo>
                  <a:lnTo>
                    <a:pt x="0" y="1"/>
                  </a:lnTo>
                  <a:lnTo>
                    <a:pt x="0" y="1"/>
                  </a:lnTo>
                  <a:lnTo>
                    <a:pt x="0" y="1"/>
                  </a:lnTo>
                  <a:lnTo>
                    <a:pt x="2" y="1"/>
                  </a:lnTo>
                  <a:lnTo>
                    <a:pt x="2" y="1"/>
                  </a:lnTo>
                  <a:lnTo>
                    <a:pt x="2" y="1"/>
                  </a:lnTo>
                  <a:lnTo>
                    <a:pt x="4" y="1"/>
                  </a:lnTo>
                  <a:lnTo>
                    <a:pt x="2" y="1"/>
                  </a:ln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78" name="Oval 579">
              <a:extLst>
                <a:ext uri="{FF2B5EF4-FFF2-40B4-BE49-F238E27FC236}">
                  <a16:creationId xmlns:a16="http://schemas.microsoft.com/office/drawing/2014/main" id="{64DE721E-97E0-48C1-A06D-D61FF3B7CE6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96804" y="5627706"/>
              <a:ext cx="1578" cy="1578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79" name="Freeform 580">
              <a:extLst>
                <a:ext uri="{FF2B5EF4-FFF2-40B4-BE49-F238E27FC236}">
                  <a16:creationId xmlns:a16="http://schemas.microsoft.com/office/drawing/2014/main" id="{49FA3E7F-DCAA-4D31-A731-031A5B53751D}"/>
                </a:ext>
              </a:extLst>
            </p:cNvPr>
            <p:cNvSpPr>
              <a:spLocks/>
            </p:cNvSpPr>
            <p:nvPr/>
          </p:nvSpPr>
          <p:spPr bwMode="auto">
            <a:xfrm>
              <a:off x="5528361" y="5634018"/>
              <a:ext cx="34713" cy="26824"/>
            </a:xfrm>
            <a:custGeom>
              <a:avLst/>
              <a:gdLst>
                <a:gd name="T0" fmla="*/ 10 w 11"/>
                <a:gd name="T1" fmla="*/ 8 h 9"/>
                <a:gd name="T2" fmla="*/ 9 w 11"/>
                <a:gd name="T3" fmla="*/ 6 h 9"/>
                <a:gd name="T4" fmla="*/ 10 w 11"/>
                <a:gd name="T5" fmla="*/ 6 h 9"/>
                <a:gd name="T6" fmla="*/ 10 w 11"/>
                <a:gd name="T7" fmla="*/ 6 h 9"/>
                <a:gd name="T8" fmla="*/ 9 w 11"/>
                <a:gd name="T9" fmla="*/ 5 h 9"/>
                <a:gd name="T10" fmla="*/ 9 w 11"/>
                <a:gd name="T11" fmla="*/ 5 h 9"/>
                <a:gd name="T12" fmla="*/ 10 w 11"/>
                <a:gd name="T13" fmla="*/ 5 h 9"/>
                <a:gd name="T14" fmla="*/ 10 w 11"/>
                <a:gd name="T15" fmla="*/ 5 h 9"/>
                <a:gd name="T16" fmla="*/ 8 w 11"/>
                <a:gd name="T17" fmla="*/ 5 h 9"/>
                <a:gd name="T18" fmla="*/ 7 w 11"/>
                <a:gd name="T19" fmla="*/ 4 h 9"/>
                <a:gd name="T20" fmla="*/ 6 w 11"/>
                <a:gd name="T21" fmla="*/ 3 h 9"/>
                <a:gd name="T22" fmla="*/ 5 w 11"/>
                <a:gd name="T23" fmla="*/ 2 h 9"/>
                <a:gd name="T24" fmla="*/ 4 w 11"/>
                <a:gd name="T25" fmla="*/ 1 h 9"/>
                <a:gd name="T26" fmla="*/ 3 w 11"/>
                <a:gd name="T27" fmla="*/ 0 h 9"/>
                <a:gd name="T28" fmla="*/ 2 w 11"/>
                <a:gd name="T29" fmla="*/ 0 h 9"/>
                <a:gd name="T30" fmla="*/ 1 w 11"/>
                <a:gd name="T31" fmla="*/ 1 h 9"/>
                <a:gd name="T32" fmla="*/ 0 w 11"/>
                <a:gd name="T33" fmla="*/ 1 h 9"/>
                <a:gd name="T34" fmla="*/ 0 w 11"/>
                <a:gd name="T35" fmla="*/ 1 h 9"/>
                <a:gd name="T36" fmla="*/ 2 w 11"/>
                <a:gd name="T37" fmla="*/ 2 h 9"/>
                <a:gd name="T38" fmla="*/ 2 w 11"/>
                <a:gd name="T39" fmla="*/ 3 h 9"/>
                <a:gd name="T40" fmla="*/ 3 w 11"/>
                <a:gd name="T41" fmla="*/ 4 h 9"/>
                <a:gd name="T42" fmla="*/ 4 w 11"/>
                <a:gd name="T43" fmla="*/ 6 h 9"/>
                <a:gd name="T44" fmla="*/ 5 w 11"/>
                <a:gd name="T45" fmla="*/ 7 h 9"/>
                <a:gd name="T46" fmla="*/ 6 w 11"/>
                <a:gd name="T47" fmla="*/ 7 h 9"/>
                <a:gd name="T48" fmla="*/ 8 w 11"/>
                <a:gd name="T49" fmla="*/ 7 h 9"/>
                <a:gd name="T50" fmla="*/ 9 w 11"/>
                <a:gd name="T51" fmla="*/ 8 h 9"/>
                <a:gd name="T52" fmla="*/ 10 w 11"/>
                <a:gd name="T53" fmla="*/ 9 h 9"/>
                <a:gd name="T54" fmla="*/ 11 w 11"/>
                <a:gd name="T55" fmla="*/ 9 h 9"/>
                <a:gd name="T56" fmla="*/ 10 w 11"/>
                <a:gd name="T57" fmla="*/ 8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1" h="9">
                  <a:moveTo>
                    <a:pt x="10" y="8"/>
                  </a:moveTo>
                  <a:cubicBezTo>
                    <a:pt x="10" y="8"/>
                    <a:pt x="9" y="7"/>
                    <a:pt x="9" y="6"/>
                  </a:cubicBezTo>
                  <a:cubicBezTo>
                    <a:pt x="9" y="6"/>
                    <a:pt x="10" y="6"/>
                    <a:pt x="10" y="6"/>
                  </a:cubicBezTo>
                  <a:cubicBezTo>
                    <a:pt x="10" y="6"/>
                    <a:pt x="10" y="6"/>
                    <a:pt x="10" y="6"/>
                  </a:cubicBezTo>
                  <a:cubicBezTo>
                    <a:pt x="9" y="6"/>
                    <a:pt x="9" y="6"/>
                    <a:pt x="9" y="5"/>
                  </a:cubicBezTo>
                  <a:cubicBezTo>
                    <a:pt x="8" y="5"/>
                    <a:pt x="9" y="5"/>
                    <a:pt x="9" y="5"/>
                  </a:cubicBezTo>
                  <a:cubicBezTo>
                    <a:pt x="9" y="5"/>
                    <a:pt x="9" y="5"/>
                    <a:pt x="10" y="5"/>
                  </a:cubicBezTo>
                  <a:cubicBezTo>
                    <a:pt x="10" y="5"/>
                    <a:pt x="10" y="5"/>
                    <a:pt x="10" y="5"/>
                  </a:cubicBezTo>
                  <a:cubicBezTo>
                    <a:pt x="10" y="5"/>
                    <a:pt x="9" y="5"/>
                    <a:pt x="8" y="5"/>
                  </a:cubicBezTo>
                  <a:cubicBezTo>
                    <a:pt x="8" y="4"/>
                    <a:pt x="8" y="4"/>
                    <a:pt x="7" y="4"/>
                  </a:cubicBezTo>
                  <a:cubicBezTo>
                    <a:pt x="7" y="4"/>
                    <a:pt x="6" y="4"/>
                    <a:pt x="6" y="3"/>
                  </a:cubicBezTo>
                  <a:cubicBezTo>
                    <a:pt x="6" y="3"/>
                    <a:pt x="5" y="2"/>
                    <a:pt x="5" y="2"/>
                  </a:cubicBezTo>
                  <a:cubicBezTo>
                    <a:pt x="4" y="2"/>
                    <a:pt x="4" y="1"/>
                    <a:pt x="4" y="1"/>
                  </a:cubicBezTo>
                  <a:cubicBezTo>
                    <a:pt x="4" y="1"/>
                    <a:pt x="3" y="0"/>
                    <a:pt x="3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1"/>
                    <a:pt x="1" y="1"/>
                    <a:pt x="1" y="1"/>
                  </a:cubicBezTo>
                  <a:cubicBezTo>
                    <a:pt x="1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1" y="1"/>
                    <a:pt x="2" y="2"/>
                  </a:cubicBezTo>
                  <a:cubicBezTo>
                    <a:pt x="2" y="2"/>
                    <a:pt x="2" y="2"/>
                    <a:pt x="2" y="3"/>
                  </a:cubicBezTo>
                  <a:cubicBezTo>
                    <a:pt x="2" y="3"/>
                    <a:pt x="2" y="4"/>
                    <a:pt x="3" y="4"/>
                  </a:cubicBezTo>
                  <a:cubicBezTo>
                    <a:pt x="3" y="5"/>
                    <a:pt x="3" y="6"/>
                    <a:pt x="4" y="6"/>
                  </a:cubicBezTo>
                  <a:cubicBezTo>
                    <a:pt x="4" y="7"/>
                    <a:pt x="5" y="7"/>
                    <a:pt x="5" y="7"/>
                  </a:cubicBezTo>
                  <a:cubicBezTo>
                    <a:pt x="6" y="7"/>
                    <a:pt x="6" y="7"/>
                    <a:pt x="6" y="7"/>
                  </a:cubicBezTo>
                  <a:cubicBezTo>
                    <a:pt x="7" y="6"/>
                    <a:pt x="7" y="7"/>
                    <a:pt x="8" y="7"/>
                  </a:cubicBezTo>
                  <a:cubicBezTo>
                    <a:pt x="8" y="7"/>
                    <a:pt x="9" y="7"/>
                    <a:pt x="9" y="8"/>
                  </a:cubicBezTo>
                  <a:cubicBezTo>
                    <a:pt x="9" y="8"/>
                    <a:pt x="10" y="8"/>
                    <a:pt x="10" y="9"/>
                  </a:cubicBezTo>
                  <a:cubicBezTo>
                    <a:pt x="11" y="9"/>
                    <a:pt x="11" y="9"/>
                    <a:pt x="11" y="9"/>
                  </a:cubicBezTo>
                  <a:cubicBezTo>
                    <a:pt x="11" y="9"/>
                    <a:pt x="10" y="8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80" name="Freeform 581">
              <a:extLst>
                <a:ext uri="{FF2B5EF4-FFF2-40B4-BE49-F238E27FC236}">
                  <a16:creationId xmlns:a16="http://schemas.microsoft.com/office/drawing/2014/main" id="{D4FEEE32-225F-4A72-8320-C4BBFCD58A41}"/>
                </a:ext>
              </a:extLst>
            </p:cNvPr>
            <p:cNvSpPr>
              <a:spLocks/>
            </p:cNvSpPr>
            <p:nvPr/>
          </p:nvSpPr>
          <p:spPr bwMode="auto">
            <a:xfrm>
              <a:off x="5540984" y="5654530"/>
              <a:ext cx="6311" cy="3156"/>
            </a:xfrm>
            <a:custGeom>
              <a:avLst/>
              <a:gdLst>
                <a:gd name="T0" fmla="*/ 2 w 2"/>
                <a:gd name="T1" fmla="*/ 0 h 1"/>
                <a:gd name="T2" fmla="*/ 2 w 2"/>
                <a:gd name="T3" fmla="*/ 0 h 1"/>
                <a:gd name="T4" fmla="*/ 1 w 2"/>
                <a:gd name="T5" fmla="*/ 0 h 1"/>
                <a:gd name="T6" fmla="*/ 0 w 2"/>
                <a:gd name="T7" fmla="*/ 1 h 1"/>
                <a:gd name="T8" fmla="*/ 0 w 2"/>
                <a:gd name="T9" fmla="*/ 1 h 1"/>
                <a:gd name="T10" fmla="*/ 1 w 2"/>
                <a:gd name="T11" fmla="*/ 0 h 1"/>
                <a:gd name="T12" fmla="*/ 1 w 2"/>
                <a:gd name="T13" fmla="*/ 0 h 1"/>
                <a:gd name="T14" fmla="*/ 2 w 2"/>
                <a:gd name="T1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" h="1">
                  <a:moveTo>
                    <a:pt x="2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1" y="0"/>
                    <a:pt x="1" y="0"/>
                  </a:cubicBezTo>
                  <a:cubicBezTo>
                    <a:pt x="1" y="0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lnTo>
                    <a:pt x="2" y="0"/>
                  </a:ln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81" name="Freeform 582">
              <a:extLst>
                <a:ext uri="{FF2B5EF4-FFF2-40B4-BE49-F238E27FC236}">
                  <a16:creationId xmlns:a16="http://schemas.microsoft.com/office/drawing/2014/main" id="{5F7C7491-090A-42F4-9764-FBA4BDCD1E1B}"/>
                </a:ext>
              </a:extLst>
            </p:cNvPr>
            <p:cNvSpPr>
              <a:spLocks/>
            </p:cNvSpPr>
            <p:nvPr/>
          </p:nvSpPr>
          <p:spPr bwMode="auto">
            <a:xfrm>
              <a:off x="5537828" y="5651374"/>
              <a:ext cx="6311" cy="3156"/>
            </a:xfrm>
            <a:custGeom>
              <a:avLst/>
              <a:gdLst>
                <a:gd name="T0" fmla="*/ 2 w 2"/>
                <a:gd name="T1" fmla="*/ 0 h 1"/>
                <a:gd name="T2" fmla="*/ 2 w 2"/>
                <a:gd name="T3" fmla="*/ 1 h 1"/>
                <a:gd name="T4" fmla="*/ 1 w 2"/>
                <a:gd name="T5" fmla="*/ 1 h 1"/>
                <a:gd name="T6" fmla="*/ 0 w 2"/>
                <a:gd name="T7" fmla="*/ 1 h 1"/>
                <a:gd name="T8" fmla="*/ 0 w 2"/>
                <a:gd name="T9" fmla="*/ 1 h 1"/>
                <a:gd name="T10" fmla="*/ 1 w 2"/>
                <a:gd name="T11" fmla="*/ 1 h 1"/>
                <a:gd name="T12" fmla="*/ 1 w 2"/>
                <a:gd name="T13" fmla="*/ 0 h 1"/>
                <a:gd name="T14" fmla="*/ 2 w 2"/>
                <a:gd name="T1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" h="1">
                  <a:moveTo>
                    <a:pt x="2" y="0"/>
                  </a:moveTo>
                  <a:cubicBezTo>
                    <a:pt x="2" y="0"/>
                    <a:pt x="2" y="0"/>
                    <a:pt x="2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0"/>
                    <a:pt x="1" y="0"/>
                    <a:pt x="1" y="0"/>
                  </a:cubicBezTo>
                  <a:lnTo>
                    <a:pt x="2" y="0"/>
                  </a:ln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82" name="Freeform 583">
              <a:extLst>
                <a:ext uri="{FF2B5EF4-FFF2-40B4-BE49-F238E27FC236}">
                  <a16:creationId xmlns:a16="http://schemas.microsoft.com/office/drawing/2014/main" id="{F800A6FF-C8BC-4323-B327-895C83444953}"/>
                </a:ext>
              </a:extLst>
            </p:cNvPr>
            <p:cNvSpPr>
              <a:spLocks/>
            </p:cNvSpPr>
            <p:nvPr/>
          </p:nvSpPr>
          <p:spPr bwMode="auto">
            <a:xfrm>
              <a:off x="5534673" y="5657686"/>
              <a:ext cx="9467" cy="0"/>
            </a:xfrm>
            <a:custGeom>
              <a:avLst/>
              <a:gdLst>
                <a:gd name="T0" fmla="*/ 4 w 6"/>
                <a:gd name="T1" fmla="*/ 2 w 6"/>
                <a:gd name="T2" fmla="*/ 0 w 6"/>
                <a:gd name="T3" fmla="*/ 2 w 6"/>
                <a:gd name="T4" fmla="*/ 0 w 6"/>
                <a:gd name="T5" fmla="*/ 2 w 6"/>
                <a:gd name="T6" fmla="*/ 0 w 6"/>
                <a:gd name="T7" fmla="*/ 4 w 6"/>
                <a:gd name="T8" fmla="*/ 4 w 6"/>
                <a:gd name="T9" fmla="*/ 4 w 6"/>
                <a:gd name="T10" fmla="*/ 6 w 6"/>
                <a:gd name="T11" fmla="*/ 4 w 6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  <a:cxn ang="0">
                  <a:pos x="T5" y="0"/>
                </a:cxn>
                <a:cxn ang="0">
                  <a:pos x="T6" y="0"/>
                </a:cxn>
                <a:cxn ang="0">
                  <a:pos x="T7" y="0"/>
                </a:cxn>
                <a:cxn ang="0">
                  <a:pos x="T8" y="0"/>
                </a:cxn>
                <a:cxn ang="0">
                  <a:pos x="T9" y="0"/>
                </a:cxn>
                <a:cxn ang="0">
                  <a:pos x="T10" y="0"/>
                </a:cxn>
                <a:cxn ang="0">
                  <a:pos x="T11" y="0"/>
                </a:cxn>
              </a:cxnLst>
              <a:rect l="0" t="0" r="r" b="b"/>
              <a:pathLst>
                <a:path w="6">
                  <a:moveTo>
                    <a:pt x="4" y="0"/>
                  </a:moveTo>
                  <a:lnTo>
                    <a:pt x="2" y="0"/>
                  </a:lnTo>
                  <a:lnTo>
                    <a:pt x="0" y="0"/>
                  </a:lnTo>
                  <a:lnTo>
                    <a:pt x="2" y="0"/>
                  </a:lnTo>
                  <a:lnTo>
                    <a:pt x="0" y="0"/>
                  </a:lnTo>
                  <a:lnTo>
                    <a:pt x="2" y="0"/>
                  </a:lnTo>
                  <a:lnTo>
                    <a:pt x="0" y="0"/>
                  </a:lnTo>
                  <a:lnTo>
                    <a:pt x="4" y="0"/>
                  </a:lnTo>
                  <a:lnTo>
                    <a:pt x="4" y="0"/>
                  </a:lnTo>
                  <a:lnTo>
                    <a:pt x="4" y="0"/>
                  </a:lnTo>
                  <a:lnTo>
                    <a:pt x="6" y="0"/>
                  </a:lnTo>
                  <a:lnTo>
                    <a:pt x="4" y="0"/>
                  </a:ln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83" name="Freeform 584">
              <a:extLst>
                <a:ext uri="{FF2B5EF4-FFF2-40B4-BE49-F238E27FC236}">
                  <a16:creationId xmlns:a16="http://schemas.microsoft.com/office/drawing/2014/main" id="{8E141979-BE55-419F-9625-421275C5361E}"/>
                </a:ext>
              </a:extLst>
            </p:cNvPr>
            <p:cNvSpPr>
              <a:spLocks/>
            </p:cNvSpPr>
            <p:nvPr/>
          </p:nvSpPr>
          <p:spPr bwMode="auto">
            <a:xfrm>
              <a:off x="5531517" y="5654530"/>
              <a:ext cx="9467" cy="0"/>
            </a:xfrm>
            <a:custGeom>
              <a:avLst/>
              <a:gdLst>
                <a:gd name="T0" fmla="*/ 4 w 6"/>
                <a:gd name="T1" fmla="*/ 4 w 6"/>
                <a:gd name="T2" fmla="*/ 2 w 6"/>
                <a:gd name="T3" fmla="*/ 2 w 6"/>
                <a:gd name="T4" fmla="*/ 0 w 6"/>
                <a:gd name="T5" fmla="*/ 2 w 6"/>
                <a:gd name="T6" fmla="*/ 2 w 6"/>
                <a:gd name="T7" fmla="*/ 4 w 6"/>
                <a:gd name="T8" fmla="*/ 4 w 6"/>
                <a:gd name="T9" fmla="*/ 4 w 6"/>
                <a:gd name="T10" fmla="*/ 6 w 6"/>
                <a:gd name="T11" fmla="*/ 4 w 6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  <a:cxn ang="0">
                  <a:pos x="T5" y="0"/>
                </a:cxn>
                <a:cxn ang="0">
                  <a:pos x="T6" y="0"/>
                </a:cxn>
                <a:cxn ang="0">
                  <a:pos x="T7" y="0"/>
                </a:cxn>
                <a:cxn ang="0">
                  <a:pos x="T8" y="0"/>
                </a:cxn>
                <a:cxn ang="0">
                  <a:pos x="T9" y="0"/>
                </a:cxn>
                <a:cxn ang="0">
                  <a:pos x="T10" y="0"/>
                </a:cxn>
                <a:cxn ang="0">
                  <a:pos x="T11" y="0"/>
                </a:cxn>
              </a:cxnLst>
              <a:rect l="0" t="0" r="r" b="b"/>
              <a:pathLst>
                <a:path w="6">
                  <a:moveTo>
                    <a:pt x="4" y="0"/>
                  </a:moveTo>
                  <a:lnTo>
                    <a:pt x="4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0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4" y="0"/>
                  </a:lnTo>
                  <a:lnTo>
                    <a:pt x="4" y="0"/>
                  </a:lnTo>
                  <a:lnTo>
                    <a:pt x="4" y="0"/>
                  </a:lnTo>
                  <a:lnTo>
                    <a:pt x="6" y="0"/>
                  </a:lnTo>
                  <a:lnTo>
                    <a:pt x="4" y="0"/>
                  </a:ln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84" name="Freeform 585">
              <a:extLst>
                <a:ext uri="{FF2B5EF4-FFF2-40B4-BE49-F238E27FC236}">
                  <a16:creationId xmlns:a16="http://schemas.microsoft.com/office/drawing/2014/main" id="{A3C965A0-4C61-4030-A944-FF3325C220AB}"/>
                </a:ext>
              </a:extLst>
            </p:cNvPr>
            <p:cNvSpPr>
              <a:spLocks/>
            </p:cNvSpPr>
            <p:nvPr/>
          </p:nvSpPr>
          <p:spPr bwMode="auto">
            <a:xfrm>
              <a:off x="5534673" y="5637173"/>
              <a:ext cx="3156" cy="0"/>
            </a:xfrm>
            <a:custGeom>
              <a:avLst/>
              <a:gdLst>
                <a:gd name="T0" fmla="*/ 1 w 1"/>
                <a:gd name="T1" fmla="*/ 0 w 1"/>
                <a:gd name="T2" fmla="*/ 0 w 1"/>
                <a:gd name="T3" fmla="*/ 1 w 1"/>
                <a:gd name="T4" fmla="*/ 1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1">
                  <a:moveTo>
                    <a:pt x="1" y="0"/>
                  </a:moveTo>
                  <a:cubicBezTo>
                    <a:pt x="1" y="0"/>
                    <a:pt x="1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85" name="Freeform 586">
              <a:extLst>
                <a:ext uri="{FF2B5EF4-FFF2-40B4-BE49-F238E27FC236}">
                  <a16:creationId xmlns:a16="http://schemas.microsoft.com/office/drawing/2014/main" id="{9EC7CA51-1CF9-47DE-AF82-C345D0A9A4C2}"/>
                </a:ext>
              </a:extLst>
            </p:cNvPr>
            <p:cNvSpPr>
              <a:spLocks/>
            </p:cNvSpPr>
            <p:nvPr/>
          </p:nvSpPr>
          <p:spPr bwMode="auto">
            <a:xfrm>
              <a:off x="5496804" y="5663997"/>
              <a:ext cx="34713" cy="25246"/>
            </a:xfrm>
            <a:custGeom>
              <a:avLst/>
              <a:gdLst>
                <a:gd name="T0" fmla="*/ 10 w 11"/>
                <a:gd name="T1" fmla="*/ 8 h 8"/>
                <a:gd name="T2" fmla="*/ 9 w 11"/>
                <a:gd name="T3" fmla="*/ 5 h 8"/>
                <a:gd name="T4" fmla="*/ 10 w 11"/>
                <a:gd name="T5" fmla="*/ 5 h 8"/>
                <a:gd name="T6" fmla="*/ 10 w 11"/>
                <a:gd name="T7" fmla="*/ 5 h 8"/>
                <a:gd name="T8" fmla="*/ 9 w 11"/>
                <a:gd name="T9" fmla="*/ 5 h 8"/>
                <a:gd name="T10" fmla="*/ 9 w 11"/>
                <a:gd name="T11" fmla="*/ 4 h 8"/>
                <a:gd name="T12" fmla="*/ 10 w 11"/>
                <a:gd name="T13" fmla="*/ 4 h 8"/>
                <a:gd name="T14" fmla="*/ 10 w 11"/>
                <a:gd name="T15" fmla="*/ 4 h 8"/>
                <a:gd name="T16" fmla="*/ 8 w 11"/>
                <a:gd name="T17" fmla="*/ 4 h 8"/>
                <a:gd name="T18" fmla="*/ 8 w 11"/>
                <a:gd name="T19" fmla="*/ 4 h 8"/>
                <a:gd name="T20" fmla="*/ 6 w 11"/>
                <a:gd name="T21" fmla="*/ 3 h 8"/>
                <a:gd name="T22" fmla="*/ 5 w 11"/>
                <a:gd name="T23" fmla="*/ 1 h 8"/>
                <a:gd name="T24" fmla="*/ 4 w 11"/>
                <a:gd name="T25" fmla="*/ 0 h 8"/>
                <a:gd name="T26" fmla="*/ 3 w 11"/>
                <a:gd name="T27" fmla="*/ 0 h 8"/>
                <a:gd name="T28" fmla="*/ 2 w 11"/>
                <a:gd name="T29" fmla="*/ 0 h 8"/>
                <a:gd name="T30" fmla="*/ 2 w 11"/>
                <a:gd name="T31" fmla="*/ 0 h 8"/>
                <a:gd name="T32" fmla="*/ 0 w 11"/>
                <a:gd name="T33" fmla="*/ 0 h 8"/>
                <a:gd name="T34" fmla="*/ 0 w 11"/>
                <a:gd name="T35" fmla="*/ 1 h 8"/>
                <a:gd name="T36" fmla="*/ 2 w 11"/>
                <a:gd name="T37" fmla="*/ 1 h 8"/>
                <a:gd name="T38" fmla="*/ 2 w 11"/>
                <a:gd name="T39" fmla="*/ 2 h 8"/>
                <a:gd name="T40" fmla="*/ 3 w 11"/>
                <a:gd name="T41" fmla="*/ 4 h 8"/>
                <a:gd name="T42" fmla="*/ 4 w 11"/>
                <a:gd name="T43" fmla="*/ 6 h 8"/>
                <a:gd name="T44" fmla="*/ 6 w 11"/>
                <a:gd name="T45" fmla="*/ 6 h 8"/>
                <a:gd name="T46" fmla="*/ 6 w 11"/>
                <a:gd name="T47" fmla="*/ 6 h 8"/>
                <a:gd name="T48" fmla="*/ 8 w 11"/>
                <a:gd name="T49" fmla="*/ 6 h 8"/>
                <a:gd name="T50" fmla="*/ 9 w 11"/>
                <a:gd name="T51" fmla="*/ 7 h 8"/>
                <a:gd name="T52" fmla="*/ 11 w 11"/>
                <a:gd name="T53" fmla="*/ 8 h 8"/>
                <a:gd name="T54" fmla="*/ 11 w 11"/>
                <a:gd name="T55" fmla="*/ 8 h 8"/>
                <a:gd name="T56" fmla="*/ 10 w 11"/>
                <a:gd name="T57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1" h="8">
                  <a:moveTo>
                    <a:pt x="10" y="8"/>
                  </a:moveTo>
                  <a:cubicBezTo>
                    <a:pt x="10" y="7"/>
                    <a:pt x="9" y="6"/>
                    <a:pt x="9" y="5"/>
                  </a:cubicBezTo>
                  <a:cubicBezTo>
                    <a:pt x="9" y="5"/>
                    <a:pt x="10" y="5"/>
                    <a:pt x="10" y="5"/>
                  </a:cubicBezTo>
                  <a:cubicBezTo>
                    <a:pt x="10" y="5"/>
                    <a:pt x="10" y="5"/>
                    <a:pt x="10" y="5"/>
                  </a:cubicBezTo>
                  <a:cubicBezTo>
                    <a:pt x="10" y="5"/>
                    <a:pt x="9" y="5"/>
                    <a:pt x="9" y="5"/>
                  </a:cubicBezTo>
                  <a:cubicBezTo>
                    <a:pt x="9" y="5"/>
                    <a:pt x="9" y="4"/>
                    <a:pt x="9" y="4"/>
                  </a:cubicBezTo>
                  <a:cubicBezTo>
                    <a:pt x="9" y="4"/>
                    <a:pt x="10" y="4"/>
                    <a:pt x="10" y="4"/>
                  </a:cubicBezTo>
                  <a:cubicBezTo>
                    <a:pt x="10" y="4"/>
                    <a:pt x="10" y="4"/>
                    <a:pt x="10" y="4"/>
                  </a:cubicBezTo>
                  <a:cubicBezTo>
                    <a:pt x="10" y="4"/>
                    <a:pt x="9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7" y="3"/>
                    <a:pt x="7" y="3"/>
                    <a:pt x="6" y="3"/>
                  </a:cubicBezTo>
                  <a:cubicBezTo>
                    <a:pt x="6" y="2"/>
                    <a:pt x="5" y="2"/>
                    <a:pt x="5" y="1"/>
                  </a:cubicBezTo>
                  <a:cubicBezTo>
                    <a:pt x="5" y="1"/>
                    <a:pt x="4" y="1"/>
                    <a:pt x="4" y="0"/>
                  </a:cubicBezTo>
                  <a:cubicBezTo>
                    <a:pt x="4" y="0"/>
                    <a:pt x="3" y="0"/>
                    <a:pt x="3" y="0"/>
                  </a:cubicBezTo>
                  <a:cubicBezTo>
                    <a:pt x="3" y="0"/>
                    <a:pt x="2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0"/>
                    <a:pt x="0" y="0"/>
                  </a:cubicBezTo>
                  <a:cubicBezTo>
                    <a:pt x="0" y="0"/>
                    <a:pt x="0" y="0"/>
                    <a:pt x="0" y="1"/>
                  </a:cubicBezTo>
                  <a:cubicBezTo>
                    <a:pt x="1" y="1"/>
                    <a:pt x="1" y="1"/>
                    <a:pt x="2" y="1"/>
                  </a:cubicBezTo>
                  <a:cubicBezTo>
                    <a:pt x="2" y="1"/>
                    <a:pt x="2" y="2"/>
                    <a:pt x="2" y="2"/>
                  </a:cubicBezTo>
                  <a:cubicBezTo>
                    <a:pt x="2" y="3"/>
                    <a:pt x="3" y="3"/>
                    <a:pt x="3" y="4"/>
                  </a:cubicBezTo>
                  <a:cubicBezTo>
                    <a:pt x="3" y="4"/>
                    <a:pt x="4" y="5"/>
                    <a:pt x="4" y="6"/>
                  </a:cubicBezTo>
                  <a:cubicBezTo>
                    <a:pt x="4" y="6"/>
                    <a:pt x="5" y="6"/>
                    <a:pt x="6" y="6"/>
                  </a:cubicBezTo>
                  <a:cubicBezTo>
                    <a:pt x="6" y="6"/>
                    <a:pt x="6" y="6"/>
                    <a:pt x="6" y="6"/>
                  </a:cubicBezTo>
                  <a:cubicBezTo>
                    <a:pt x="7" y="6"/>
                    <a:pt x="7" y="6"/>
                    <a:pt x="8" y="6"/>
                  </a:cubicBezTo>
                  <a:cubicBezTo>
                    <a:pt x="8" y="6"/>
                    <a:pt x="9" y="7"/>
                    <a:pt x="9" y="7"/>
                  </a:cubicBezTo>
                  <a:cubicBezTo>
                    <a:pt x="10" y="7"/>
                    <a:pt x="10" y="8"/>
                    <a:pt x="11" y="8"/>
                  </a:cubicBezTo>
                  <a:cubicBezTo>
                    <a:pt x="11" y="8"/>
                    <a:pt x="11" y="8"/>
                    <a:pt x="11" y="8"/>
                  </a:cubicBezTo>
                  <a:cubicBezTo>
                    <a:pt x="11" y="8"/>
                    <a:pt x="11" y="8"/>
                    <a:pt x="10" y="8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86" name="Freeform 587">
              <a:extLst>
                <a:ext uri="{FF2B5EF4-FFF2-40B4-BE49-F238E27FC236}">
                  <a16:creationId xmlns:a16="http://schemas.microsoft.com/office/drawing/2014/main" id="{26F6E2CA-F4E3-44A5-8D9A-A44C22223E0A}"/>
                </a:ext>
              </a:extLst>
            </p:cNvPr>
            <p:cNvSpPr>
              <a:spLocks/>
            </p:cNvSpPr>
            <p:nvPr/>
          </p:nvSpPr>
          <p:spPr bwMode="auto">
            <a:xfrm>
              <a:off x="5509427" y="5682931"/>
              <a:ext cx="6311" cy="3156"/>
            </a:xfrm>
            <a:custGeom>
              <a:avLst/>
              <a:gdLst>
                <a:gd name="T0" fmla="*/ 2 w 2"/>
                <a:gd name="T1" fmla="*/ 0 h 1"/>
                <a:gd name="T2" fmla="*/ 2 w 2"/>
                <a:gd name="T3" fmla="*/ 0 h 1"/>
                <a:gd name="T4" fmla="*/ 1 w 2"/>
                <a:gd name="T5" fmla="*/ 1 h 1"/>
                <a:gd name="T6" fmla="*/ 0 w 2"/>
                <a:gd name="T7" fmla="*/ 1 h 1"/>
                <a:gd name="T8" fmla="*/ 0 w 2"/>
                <a:gd name="T9" fmla="*/ 1 h 1"/>
                <a:gd name="T10" fmla="*/ 1 w 2"/>
                <a:gd name="T11" fmla="*/ 0 h 1"/>
                <a:gd name="T12" fmla="*/ 1 w 2"/>
                <a:gd name="T13" fmla="*/ 0 h 1"/>
                <a:gd name="T14" fmla="*/ 2 w 2"/>
                <a:gd name="T1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" h="1">
                  <a:moveTo>
                    <a:pt x="2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2" y="1"/>
                    <a:pt x="2" y="1"/>
                    <a:pt x="1" y="1"/>
                  </a:cubicBezTo>
                  <a:cubicBezTo>
                    <a:pt x="1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lnTo>
                    <a:pt x="2" y="0"/>
                  </a:ln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87" name="Freeform 588">
              <a:extLst>
                <a:ext uri="{FF2B5EF4-FFF2-40B4-BE49-F238E27FC236}">
                  <a16:creationId xmlns:a16="http://schemas.microsoft.com/office/drawing/2014/main" id="{8C6CC652-1C1C-4EFE-8461-AD77EA6E4E67}"/>
                </a:ext>
              </a:extLst>
            </p:cNvPr>
            <p:cNvSpPr>
              <a:spLocks/>
            </p:cNvSpPr>
            <p:nvPr/>
          </p:nvSpPr>
          <p:spPr bwMode="auto">
            <a:xfrm>
              <a:off x="5506271" y="5682931"/>
              <a:ext cx="6311" cy="0"/>
            </a:xfrm>
            <a:custGeom>
              <a:avLst/>
              <a:gdLst>
                <a:gd name="T0" fmla="*/ 2 w 2"/>
                <a:gd name="T1" fmla="*/ 2 w 2"/>
                <a:gd name="T2" fmla="*/ 1 w 2"/>
                <a:gd name="T3" fmla="*/ 1 w 2"/>
                <a:gd name="T4" fmla="*/ 0 w 2"/>
                <a:gd name="T5" fmla="*/ 1 w 2"/>
                <a:gd name="T6" fmla="*/ 1 w 2"/>
                <a:gd name="T7" fmla="*/ 2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  <a:cxn ang="0">
                  <a:pos x="T5" y="0"/>
                </a:cxn>
                <a:cxn ang="0">
                  <a:pos x="T6" y="0"/>
                </a:cxn>
                <a:cxn ang="0">
                  <a:pos x="T7" y="0"/>
                </a:cxn>
              </a:cxnLst>
              <a:rect l="0" t="0" r="r" b="b"/>
              <a:pathLst>
                <a:path w="2">
                  <a:moveTo>
                    <a:pt x="2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lnTo>
                    <a:pt x="2" y="0"/>
                  </a:ln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88" name="Freeform 589">
              <a:extLst>
                <a:ext uri="{FF2B5EF4-FFF2-40B4-BE49-F238E27FC236}">
                  <a16:creationId xmlns:a16="http://schemas.microsoft.com/office/drawing/2014/main" id="{F228296B-80CC-403E-A665-965ACD1C95BE}"/>
                </a:ext>
              </a:extLst>
            </p:cNvPr>
            <p:cNvSpPr>
              <a:spLocks/>
            </p:cNvSpPr>
            <p:nvPr/>
          </p:nvSpPr>
          <p:spPr bwMode="auto">
            <a:xfrm>
              <a:off x="5503116" y="5686087"/>
              <a:ext cx="9467" cy="0"/>
            </a:xfrm>
            <a:custGeom>
              <a:avLst/>
              <a:gdLst>
                <a:gd name="T0" fmla="*/ 4 w 6"/>
                <a:gd name="T1" fmla="*/ 2 w 6"/>
                <a:gd name="T2" fmla="*/ 2 w 6"/>
                <a:gd name="T3" fmla="*/ 2 w 6"/>
                <a:gd name="T4" fmla="*/ 0 w 6"/>
                <a:gd name="T5" fmla="*/ 2 w 6"/>
                <a:gd name="T6" fmla="*/ 2 w 6"/>
                <a:gd name="T7" fmla="*/ 4 w 6"/>
                <a:gd name="T8" fmla="*/ 4 w 6"/>
                <a:gd name="T9" fmla="*/ 4 w 6"/>
                <a:gd name="T10" fmla="*/ 6 w 6"/>
                <a:gd name="T11" fmla="*/ 4 w 6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  <a:cxn ang="0">
                  <a:pos x="T5" y="0"/>
                </a:cxn>
                <a:cxn ang="0">
                  <a:pos x="T6" y="0"/>
                </a:cxn>
                <a:cxn ang="0">
                  <a:pos x="T7" y="0"/>
                </a:cxn>
                <a:cxn ang="0">
                  <a:pos x="T8" y="0"/>
                </a:cxn>
                <a:cxn ang="0">
                  <a:pos x="T9" y="0"/>
                </a:cxn>
                <a:cxn ang="0">
                  <a:pos x="T10" y="0"/>
                </a:cxn>
                <a:cxn ang="0">
                  <a:pos x="T11" y="0"/>
                </a:cxn>
              </a:cxnLst>
              <a:rect l="0" t="0" r="r" b="b"/>
              <a:pathLst>
                <a:path w="6">
                  <a:moveTo>
                    <a:pt x="4" y="0"/>
                  </a:move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0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4" y="0"/>
                  </a:lnTo>
                  <a:lnTo>
                    <a:pt x="4" y="0"/>
                  </a:lnTo>
                  <a:lnTo>
                    <a:pt x="4" y="0"/>
                  </a:lnTo>
                  <a:lnTo>
                    <a:pt x="6" y="0"/>
                  </a:lnTo>
                  <a:lnTo>
                    <a:pt x="4" y="0"/>
                  </a:ln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89" name="Freeform 590">
              <a:extLst>
                <a:ext uri="{FF2B5EF4-FFF2-40B4-BE49-F238E27FC236}">
                  <a16:creationId xmlns:a16="http://schemas.microsoft.com/office/drawing/2014/main" id="{06FCBA78-9A42-4DC2-9105-F27E31483377}"/>
                </a:ext>
              </a:extLst>
            </p:cNvPr>
            <p:cNvSpPr>
              <a:spLocks/>
            </p:cNvSpPr>
            <p:nvPr/>
          </p:nvSpPr>
          <p:spPr bwMode="auto">
            <a:xfrm>
              <a:off x="5503116" y="5682931"/>
              <a:ext cx="6311" cy="3156"/>
            </a:xfrm>
            <a:custGeom>
              <a:avLst/>
              <a:gdLst>
                <a:gd name="T0" fmla="*/ 2 w 4"/>
                <a:gd name="T1" fmla="*/ 0 h 2"/>
                <a:gd name="T2" fmla="*/ 2 w 4"/>
                <a:gd name="T3" fmla="*/ 0 h 2"/>
                <a:gd name="T4" fmla="*/ 0 w 4"/>
                <a:gd name="T5" fmla="*/ 0 h 2"/>
                <a:gd name="T6" fmla="*/ 2 w 4"/>
                <a:gd name="T7" fmla="*/ 0 h 2"/>
                <a:gd name="T8" fmla="*/ 0 w 4"/>
                <a:gd name="T9" fmla="*/ 0 h 2"/>
                <a:gd name="T10" fmla="*/ 0 w 4"/>
                <a:gd name="T11" fmla="*/ 0 h 2"/>
                <a:gd name="T12" fmla="*/ 0 w 4"/>
                <a:gd name="T13" fmla="*/ 2 h 2"/>
                <a:gd name="T14" fmla="*/ 2 w 4"/>
                <a:gd name="T15" fmla="*/ 0 h 2"/>
                <a:gd name="T16" fmla="*/ 2 w 4"/>
                <a:gd name="T17" fmla="*/ 0 h 2"/>
                <a:gd name="T18" fmla="*/ 2 w 4"/>
                <a:gd name="T19" fmla="*/ 0 h 2"/>
                <a:gd name="T20" fmla="*/ 4 w 4"/>
                <a:gd name="T21" fmla="*/ 0 h 2"/>
                <a:gd name="T22" fmla="*/ 2 w 4"/>
                <a:gd name="T23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" h="2">
                  <a:moveTo>
                    <a:pt x="2" y="0"/>
                  </a:moveTo>
                  <a:lnTo>
                    <a:pt x="2" y="0"/>
                  </a:lnTo>
                  <a:lnTo>
                    <a:pt x="0" y="0"/>
                  </a:lnTo>
                  <a:lnTo>
                    <a:pt x="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2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4" y="0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90" name="Freeform 591">
              <a:extLst>
                <a:ext uri="{FF2B5EF4-FFF2-40B4-BE49-F238E27FC236}">
                  <a16:creationId xmlns:a16="http://schemas.microsoft.com/office/drawing/2014/main" id="{EA6B90BD-7B90-4C23-B2C8-398B35F9C7C0}"/>
                </a:ext>
              </a:extLst>
            </p:cNvPr>
            <p:cNvSpPr>
              <a:spLocks/>
            </p:cNvSpPr>
            <p:nvPr/>
          </p:nvSpPr>
          <p:spPr bwMode="auto">
            <a:xfrm>
              <a:off x="5506271" y="5663997"/>
              <a:ext cx="0" cy="3156"/>
            </a:xfrm>
            <a:custGeom>
              <a:avLst/>
              <a:gdLst>
                <a:gd name="T0" fmla="*/ 0 h 1"/>
                <a:gd name="T1" fmla="*/ 0 h 1"/>
                <a:gd name="T2" fmla="*/ 0 h 1"/>
                <a:gd name="T3" fmla="*/ 0 h 1"/>
                <a:gd name="T4" fmla="*/ 0 h 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</a:cxnLst>
              <a:rect l="0" t="0" r="r" b="b"/>
              <a:pathLst>
                <a:path h="1">
                  <a:moveTo>
                    <a:pt x="0" y="0"/>
                  </a:moveTo>
                  <a:cubicBezTo>
                    <a:pt x="0" y="0"/>
                    <a:pt x="0" y="1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91" name="Freeform 592">
              <a:extLst>
                <a:ext uri="{FF2B5EF4-FFF2-40B4-BE49-F238E27FC236}">
                  <a16:creationId xmlns:a16="http://schemas.microsoft.com/office/drawing/2014/main" id="{7282F022-E74F-4A4A-B033-AD87D9C8C878}"/>
                </a:ext>
              </a:extLst>
            </p:cNvPr>
            <p:cNvSpPr>
              <a:spLocks/>
            </p:cNvSpPr>
            <p:nvPr/>
          </p:nvSpPr>
          <p:spPr bwMode="auto">
            <a:xfrm>
              <a:off x="5403712" y="5521991"/>
              <a:ext cx="102560" cy="186186"/>
            </a:xfrm>
            <a:custGeom>
              <a:avLst/>
              <a:gdLst>
                <a:gd name="T0" fmla="*/ 0 w 33"/>
                <a:gd name="T1" fmla="*/ 42 h 60"/>
                <a:gd name="T2" fmla="*/ 12 w 33"/>
                <a:gd name="T3" fmla="*/ 60 h 60"/>
                <a:gd name="T4" fmla="*/ 23 w 33"/>
                <a:gd name="T5" fmla="*/ 20 h 60"/>
                <a:gd name="T6" fmla="*/ 30 w 33"/>
                <a:gd name="T7" fmla="*/ 18 h 60"/>
                <a:gd name="T8" fmla="*/ 33 w 33"/>
                <a:gd name="T9" fmla="*/ 7 h 60"/>
                <a:gd name="T10" fmla="*/ 22 w 33"/>
                <a:gd name="T11" fmla="*/ 4 h 60"/>
                <a:gd name="T12" fmla="*/ 18 w 33"/>
                <a:gd name="T13" fmla="*/ 6 h 60"/>
                <a:gd name="T14" fmla="*/ 14 w 33"/>
                <a:gd name="T15" fmla="*/ 2 h 60"/>
                <a:gd name="T16" fmla="*/ 5 w 33"/>
                <a:gd name="T17" fmla="*/ 0 h 60"/>
                <a:gd name="T18" fmla="*/ 2 w 33"/>
                <a:gd name="T19" fmla="*/ 11 h 60"/>
                <a:gd name="T20" fmla="*/ 7 w 33"/>
                <a:gd name="T21" fmla="*/ 16 h 60"/>
                <a:gd name="T22" fmla="*/ 0 w 33"/>
                <a:gd name="T23" fmla="*/ 42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3" h="60">
                  <a:moveTo>
                    <a:pt x="0" y="42"/>
                  </a:moveTo>
                  <a:cubicBezTo>
                    <a:pt x="3" y="50"/>
                    <a:pt x="8" y="56"/>
                    <a:pt x="12" y="60"/>
                  </a:cubicBezTo>
                  <a:cubicBezTo>
                    <a:pt x="23" y="20"/>
                    <a:pt x="23" y="20"/>
                    <a:pt x="23" y="20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3" y="7"/>
                    <a:pt x="33" y="7"/>
                    <a:pt x="33" y="7"/>
                  </a:cubicBezTo>
                  <a:cubicBezTo>
                    <a:pt x="22" y="4"/>
                    <a:pt x="22" y="4"/>
                    <a:pt x="22" y="4"/>
                  </a:cubicBezTo>
                  <a:cubicBezTo>
                    <a:pt x="18" y="6"/>
                    <a:pt x="18" y="6"/>
                    <a:pt x="18" y="6"/>
                  </a:cubicBezTo>
                  <a:cubicBezTo>
                    <a:pt x="14" y="2"/>
                    <a:pt x="14" y="2"/>
                    <a:pt x="14" y="2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11"/>
                    <a:pt x="2" y="11"/>
                    <a:pt x="2" y="11"/>
                  </a:cubicBezTo>
                  <a:cubicBezTo>
                    <a:pt x="7" y="16"/>
                    <a:pt x="7" y="16"/>
                    <a:pt x="7" y="16"/>
                  </a:cubicBezTo>
                  <a:lnTo>
                    <a:pt x="0" y="42"/>
                  </a:lnTo>
                  <a:close/>
                </a:path>
              </a:pathLst>
            </a:custGeom>
            <a:solidFill>
              <a:srgbClr val="D9CE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92" name="Freeform 593">
              <a:extLst>
                <a:ext uri="{FF2B5EF4-FFF2-40B4-BE49-F238E27FC236}">
                  <a16:creationId xmlns:a16="http://schemas.microsoft.com/office/drawing/2014/main" id="{3BDD5B5B-5F50-4449-B6C7-52D2F58ABAF8}"/>
                </a:ext>
              </a:extLst>
            </p:cNvPr>
            <p:cNvSpPr>
              <a:spLocks/>
            </p:cNvSpPr>
            <p:nvPr/>
          </p:nvSpPr>
          <p:spPr bwMode="auto">
            <a:xfrm>
              <a:off x="5406868" y="5521991"/>
              <a:ext cx="99405" cy="183030"/>
            </a:xfrm>
            <a:custGeom>
              <a:avLst/>
              <a:gdLst>
                <a:gd name="T0" fmla="*/ 0 w 32"/>
                <a:gd name="T1" fmla="*/ 45 h 59"/>
                <a:gd name="T2" fmla="*/ 10 w 32"/>
                <a:gd name="T3" fmla="*/ 59 h 59"/>
                <a:gd name="T4" fmla="*/ 20 w 32"/>
                <a:gd name="T5" fmla="*/ 19 h 59"/>
                <a:gd name="T6" fmla="*/ 30 w 32"/>
                <a:gd name="T7" fmla="*/ 16 h 59"/>
                <a:gd name="T8" fmla="*/ 32 w 32"/>
                <a:gd name="T9" fmla="*/ 7 h 59"/>
                <a:gd name="T10" fmla="*/ 25 w 32"/>
                <a:gd name="T11" fmla="*/ 5 h 59"/>
                <a:gd name="T12" fmla="*/ 16 w 32"/>
                <a:gd name="T13" fmla="*/ 7 h 59"/>
                <a:gd name="T14" fmla="*/ 10 w 32"/>
                <a:gd name="T15" fmla="*/ 2 h 59"/>
                <a:gd name="T16" fmla="*/ 4 w 32"/>
                <a:gd name="T17" fmla="*/ 0 h 59"/>
                <a:gd name="T18" fmla="*/ 2 w 32"/>
                <a:gd name="T19" fmla="*/ 9 h 59"/>
                <a:gd name="T20" fmla="*/ 7 w 32"/>
                <a:gd name="T21" fmla="*/ 15 h 59"/>
                <a:gd name="T22" fmla="*/ 0 w 32"/>
                <a:gd name="T23" fmla="*/ 45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2" h="59">
                  <a:moveTo>
                    <a:pt x="0" y="45"/>
                  </a:moveTo>
                  <a:cubicBezTo>
                    <a:pt x="3" y="50"/>
                    <a:pt x="7" y="55"/>
                    <a:pt x="10" y="59"/>
                  </a:cubicBezTo>
                  <a:cubicBezTo>
                    <a:pt x="20" y="19"/>
                    <a:pt x="20" y="19"/>
                    <a:pt x="20" y="19"/>
                  </a:cubicBezTo>
                  <a:cubicBezTo>
                    <a:pt x="30" y="16"/>
                    <a:pt x="30" y="16"/>
                    <a:pt x="30" y="16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25" y="5"/>
                    <a:pt x="25" y="5"/>
                    <a:pt x="25" y="5"/>
                  </a:cubicBezTo>
                  <a:cubicBezTo>
                    <a:pt x="16" y="7"/>
                    <a:pt x="16" y="7"/>
                    <a:pt x="16" y="7"/>
                  </a:cubicBezTo>
                  <a:cubicBezTo>
                    <a:pt x="10" y="2"/>
                    <a:pt x="10" y="2"/>
                    <a:pt x="10" y="2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7" y="15"/>
                    <a:pt x="7" y="15"/>
                    <a:pt x="7" y="15"/>
                  </a:cubicBezTo>
                  <a:lnTo>
                    <a:pt x="0" y="4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93" name="Freeform 594">
              <a:extLst>
                <a:ext uri="{FF2B5EF4-FFF2-40B4-BE49-F238E27FC236}">
                  <a16:creationId xmlns:a16="http://schemas.microsoft.com/office/drawing/2014/main" id="{5592B8F0-8E6B-435B-B1B0-15C804439D30}"/>
                </a:ext>
              </a:extLst>
            </p:cNvPr>
            <p:cNvSpPr>
              <a:spLocks/>
            </p:cNvSpPr>
            <p:nvPr/>
          </p:nvSpPr>
          <p:spPr bwMode="auto">
            <a:xfrm>
              <a:off x="5438425" y="5564592"/>
              <a:ext cx="25246" cy="25246"/>
            </a:xfrm>
            <a:custGeom>
              <a:avLst/>
              <a:gdLst>
                <a:gd name="T0" fmla="*/ 16 w 16"/>
                <a:gd name="T1" fmla="*/ 6 h 16"/>
                <a:gd name="T2" fmla="*/ 14 w 16"/>
                <a:gd name="T3" fmla="*/ 8 h 16"/>
                <a:gd name="T4" fmla="*/ 10 w 16"/>
                <a:gd name="T5" fmla="*/ 2 h 16"/>
                <a:gd name="T6" fmla="*/ 10 w 16"/>
                <a:gd name="T7" fmla="*/ 0 h 16"/>
                <a:gd name="T8" fmla="*/ 10 w 16"/>
                <a:gd name="T9" fmla="*/ 2 h 16"/>
                <a:gd name="T10" fmla="*/ 10 w 16"/>
                <a:gd name="T11" fmla="*/ 0 h 16"/>
                <a:gd name="T12" fmla="*/ 8 w 16"/>
                <a:gd name="T13" fmla="*/ 0 h 16"/>
                <a:gd name="T14" fmla="*/ 8 w 16"/>
                <a:gd name="T15" fmla="*/ 2 h 16"/>
                <a:gd name="T16" fmla="*/ 6 w 16"/>
                <a:gd name="T17" fmla="*/ 0 h 16"/>
                <a:gd name="T18" fmla="*/ 8 w 16"/>
                <a:gd name="T19" fmla="*/ 2 h 16"/>
                <a:gd name="T20" fmla="*/ 2 w 16"/>
                <a:gd name="T21" fmla="*/ 4 h 16"/>
                <a:gd name="T22" fmla="*/ 2 w 16"/>
                <a:gd name="T23" fmla="*/ 4 h 16"/>
                <a:gd name="T24" fmla="*/ 2 w 16"/>
                <a:gd name="T25" fmla="*/ 4 h 16"/>
                <a:gd name="T26" fmla="*/ 2 w 16"/>
                <a:gd name="T27" fmla="*/ 6 h 16"/>
                <a:gd name="T28" fmla="*/ 0 w 16"/>
                <a:gd name="T29" fmla="*/ 6 h 16"/>
                <a:gd name="T30" fmla="*/ 2 w 16"/>
                <a:gd name="T31" fmla="*/ 6 h 16"/>
                <a:gd name="T32" fmla="*/ 0 w 16"/>
                <a:gd name="T33" fmla="*/ 8 h 16"/>
                <a:gd name="T34" fmla="*/ 2 w 16"/>
                <a:gd name="T35" fmla="*/ 8 h 16"/>
                <a:gd name="T36" fmla="*/ 4 w 16"/>
                <a:gd name="T37" fmla="*/ 14 h 16"/>
                <a:gd name="T38" fmla="*/ 2 w 16"/>
                <a:gd name="T39" fmla="*/ 14 h 16"/>
                <a:gd name="T40" fmla="*/ 4 w 16"/>
                <a:gd name="T41" fmla="*/ 14 h 16"/>
                <a:gd name="T42" fmla="*/ 4 w 16"/>
                <a:gd name="T43" fmla="*/ 14 h 16"/>
                <a:gd name="T44" fmla="*/ 6 w 16"/>
                <a:gd name="T45" fmla="*/ 14 h 16"/>
                <a:gd name="T46" fmla="*/ 6 w 16"/>
                <a:gd name="T47" fmla="*/ 14 h 16"/>
                <a:gd name="T48" fmla="*/ 8 w 16"/>
                <a:gd name="T49" fmla="*/ 16 h 16"/>
                <a:gd name="T50" fmla="*/ 8 w 16"/>
                <a:gd name="T51" fmla="*/ 14 h 16"/>
                <a:gd name="T52" fmla="*/ 12 w 16"/>
                <a:gd name="T53" fmla="*/ 10 h 16"/>
                <a:gd name="T54" fmla="*/ 14 w 16"/>
                <a:gd name="T55" fmla="*/ 12 h 16"/>
                <a:gd name="T56" fmla="*/ 14 w 16"/>
                <a:gd name="T57" fmla="*/ 10 h 16"/>
                <a:gd name="T58" fmla="*/ 14 w 16"/>
                <a:gd name="T59" fmla="*/ 10 h 16"/>
                <a:gd name="T60" fmla="*/ 14 w 16"/>
                <a:gd name="T61" fmla="*/ 8 h 16"/>
                <a:gd name="T62" fmla="*/ 14 w 16"/>
                <a:gd name="T63" fmla="*/ 8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" h="16">
                  <a:moveTo>
                    <a:pt x="14" y="8"/>
                  </a:moveTo>
                  <a:lnTo>
                    <a:pt x="16" y="6"/>
                  </a:lnTo>
                  <a:lnTo>
                    <a:pt x="14" y="8"/>
                  </a:lnTo>
                  <a:lnTo>
                    <a:pt x="14" y="8"/>
                  </a:lnTo>
                  <a:lnTo>
                    <a:pt x="10" y="6"/>
                  </a:lnTo>
                  <a:lnTo>
                    <a:pt x="10" y="2"/>
                  </a:lnTo>
                  <a:lnTo>
                    <a:pt x="12" y="2"/>
                  </a:lnTo>
                  <a:lnTo>
                    <a:pt x="10" y="0"/>
                  </a:lnTo>
                  <a:lnTo>
                    <a:pt x="10" y="2"/>
                  </a:lnTo>
                  <a:lnTo>
                    <a:pt x="10" y="2"/>
                  </a:lnTo>
                  <a:lnTo>
                    <a:pt x="10" y="0"/>
                  </a:lnTo>
                  <a:lnTo>
                    <a:pt x="10" y="0"/>
                  </a:lnTo>
                  <a:lnTo>
                    <a:pt x="10" y="0"/>
                  </a:lnTo>
                  <a:lnTo>
                    <a:pt x="8" y="0"/>
                  </a:lnTo>
                  <a:lnTo>
                    <a:pt x="8" y="2"/>
                  </a:lnTo>
                  <a:lnTo>
                    <a:pt x="8" y="2"/>
                  </a:lnTo>
                  <a:lnTo>
                    <a:pt x="8" y="0"/>
                  </a:lnTo>
                  <a:lnTo>
                    <a:pt x="6" y="0"/>
                  </a:lnTo>
                  <a:lnTo>
                    <a:pt x="8" y="2"/>
                  </a:lnTo>
                  <a:lnTo>
                    <a:pt x="8" y="2"/>
                  </a:lnTo>
                  <a:lnTo>
                    <a:pt x="6" y="6"/>
                  </a:lnTo>
                  <a:lnTo>
                    <a:pt x="2" y="4"/>
                  </a:lnTo>
                  <a:lnTo>
                    <a:pt x="2" y="4"/>
                  </a:lnTo>
                  <a:lnTo>
                    <a:pt x="2" y="4"/>
                  </a:lnTo>
                  <a:lnTo>
                    <a:pt x="0" y="4"/>
                  </a:lnTo>
                  <a:lnTo>
                    <a:pt x="2" y="4"/>
                  </a:lnTo>
                  <a:lnTo>
                    <a:pt x="2" y="6"/>
                  </a:lnTo>
                  <a:lnTo>
                    <a:pt x="2" y="6"/>
                  </a:lnTo>
                  <a:lnTo>
                    <a:pt x="0" y="6"/>
                  </a:lnTo>
                  <a:lnTo>
                    <a:pt x="0" y="6"/>
                  </a:lnTo>
                  <a:lnTo>
                    <a:pt x="0" y="6"/>
                  </a:lnTo>
                  <a:lnTo>
                    <a:pt x="2" y="6"/>
                  </a:lnTo>
                  <a:lnTo>
                    <a:pt x="2" y="8"/>
                  </a:lnTo>
                  <a:lnTo>
                    <a:pt x="0" y="8"/>
                  </a:lnTo>
                  <a:lnTo>
                    <a:pt x="0" y="8"/>
                  </a:lnTo>
                  <a:lnTo>
                    <a:pt x="2" y="8"/>
                  </a:lnTo>
                  <a:lnTo>
                    <a:pt x="6" y="8"/>
                  </a:lnTo>
                  <a:lnTo>
                    <a:pt x="4" y="14"/>
                  </a:lnTo>
                  <a:lnTo>
                    <a:pt x="4" y="14"/>
                  </a:lnTo>
                  <a:lnTo>
                    <a:pt x="2" y="14"/>
                  </a:lnTo>
                  <a:lnTo>
                    <a:pt x="4" y="14"/>
                  </a:lnTo>
                  <a:lnTo>
                    <a:pt x="4" y="14"/>
                  </a:lnTo>
                  <a:lnTo>
                    <a:pt x="6" y="14"/>
                  </a:lnTo>
                  <a:lnTo>
                    <a:pt x="4" y="14"/>
                  </a:lnTo>
                  <a:lnTo>
                    <a:pt x="6" y="14"/>
                  </a:lnTo>
                  <a:lnTo>
                    <a:pt x="6" y="14"/>
                  </a:lnTo>
                  <a:lnTo>
                    <a:pt x="6" y="16"/>
                  </a:lnTo>
                  <a:lnTo>
                    <a:pt x="6" y="14"/>
                  </a:lnTo>
                  <a:lnTo>
                    <a:pt x="8" y="14"/>
                  </a:lnTo>
                  <a:lnTo>
                    <a:pt x="8" y="16"/>
                  </a:lnTo>
                  <a:lnTo>
                    <a:pt x="8" y="16"/>
                  </a:lnTo>
                  <a:lnTo>
                    <a:pt x="8" y="14"/>
                  </a:lnTo>
                  <a:lnTo>
                    <a:pt x="8" y="10"/>
                  </a:lnTo>
                  <a:lnTo>
                    <a:pt x="12" y="10"/>
                  </a:lnTo>
                  <a:lnTo>
                    <a:pt x="14" y="12"/>
                  </a:lnTo>
                  <a:lnTo>
                    <a:pt x="14" y="12"/>
                  </a:lnTo>
                  <a:lnTo>
                    <a:pt x="12" y="10"/>
                  </a:lnTo>
                  <a:lnTo>
                    <a:pt x="14" y="10"/>
                  </a:lnTo>
                  <a:lnTo>
                    <a:pt x="14" y="10"/>
                  </a:lnTo>
                  <a:lnTo>
                    <a:pt x="14" y="10"/>
                  </a:lnTo>
                  <a:lnTo>
                    <a:pt x="14" y="10"/>
                  </a:lnTo>
                  <a:lnTo>
                    <a:pt x="14" y="8"/>
                  </a:lnTo>
                  <a:lnTo>
                    <a:pt x="14" y="10"/>
                  </a:lnTo>
                  <a:lnTo>
                    <a:pt x="14" y="8"/>
                  </a:lnTo>
                  <a:lnTo>
                    <a:pt x="14" y="8"/>
                  </a:ln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94" name="Freeform 595">
              <a:extLst>
                <a:ext uri="{FF2B5EF4-FFF2-40B4-BE49-F238E27FC236}">
                  <a16:creationId xmlns:a16="http://schemas.microsoft.com/office/drawing/2014/main" id="{B47B598D-3470-46CC-B398-16CAFDB829C3}"/>
                </a:ext>
              </a:extLst>
            </p:cNvPr>
            <p:cNvSpPr>
              <a:spLocks/>
            </p:cNvSpPr>
            <p:nvPr/>
          </p:nvSpPr>
          <p:spPr bwMode="auto">
            <a:xfrm>
              <a:off x="5425802" y="5618239"/>
              <a:ext cx="22090" cy="25246"/>
            </a:xfrm>
            <a:custGeom>
              <a:avLst/>
              <a:gdLst>
                <a:gd name="T0" fmla="*/ 14 w 14"/>
                <a:gd name="T1" fmla="*/ 6 h 16"/>
                <a:gd name="T2" fmla="*/ 14 w 14"/>
                <a:gd name="T3" fmla="*/ 8 h 16"/>
                <a:gd name="T4" fmla="*/ 10 w 14"/>
                <a:gd name="T5" fmla="*/ 2 h 16"/>
                <a:gd name="T6" fmla="*/ 10 w 14"/>
                <a:gd name="T7" fmla="*/ 0 h 16"/>
                <a:gd name="T8" fmla="*/ 8 w 14"/>
                <a:gd name="T9" fmla="*/ 2 h 16"/>
                <a:gd name="T10" fmla="*/ 8 w 14"/>
                <a:gd name="T11" fmla="*/ 0 h 16"/>
                <a:gd name="T12" fmla="*/ 8 w 14"/>
                <a:gd name="T13" fmla="*/ 0 h 16"/>
                <a:gd name="T14" fmla="*/ 6 w 14"/>
                <a:gd name="T15" fmla="*/ 2 h 16"/>
                <a:gd name="T16" fmla="*/ 6 w 14"/>
                <a:gd name="T17" fmla="*/ 0 h 16"/>
                <a:gd name="T18" fmla="*/ 6 w 14"/>
                <a:gd name="T19" fmla="*/ 2 h 16"/>
                <a:gd name="T20" fmla="*/ 2 w 14"/>
                <a:gd name="T21" fmla="*/ 4 h 16"/>
                <a:gd name="T22" fmla="*/ 0 w 14"/>
                <a:gd name="T23" fmla="*/ 4 h 16"/>
                <a:gd name="T24" fmla="*/ 2 w 14"/>
                <a:gd name="T25" fmla="*/ 4 h 16"/>
                <a:gd name="T26" fmla="*/ 0 w 14"/>
                <a:gd name="T27" fmla="*/ 6 h 16"/>
                <a:gd name="T28" fmla="*/ 0 w 14"/>
                <a:gd name="T29" fmla="*/ 6 h 16"/>
                <a:gd name="T30" fmla="*/ 2 w 14"/>
                <a:gd name="T31" fmla="*/ 6 h 16"/>
                <a:gd name="T32" fmla="*/ 0 w 14"/>
                <a:gd name="T33" fmla="*/ 8 h 16"/>
                <a:gd name="T34" fmla="*/ 0 w 14"/>
                <a:gd name="T35" fmla="*/ 8 h 16"/>
                <a:gd name="T36" fmla="*/ 4 w 14"/>
                <a:gd name="T37" fmla="*/ 14 h 16"/>
                <a:gd name="T38" fmla="*/ 2 w 14"/>
                <a:gd name="T39" fmla="*/ 14 h 16"/>
                <a:gd name="T40" fmla="*/ 4 w 14"/>
                <a:gd name="T41" fmla="*/ 14 h 16"/>
                <a:gd name="T42" fmla="*/ 4 w 14"/>
                <a:gd name="T43" fmla="*/ 14 h 16"/>
                <a:gd name="T44" fmla="*/ 6 w 14"/>
                <a:gd name="T45" fmla="*/ 14 h 16"/>
                <a:gd name="T46" fmla="*/ 6 w 14"/>
                <a:gd name="T47" fmla="*/ 14 h 16"/>
                <a:gd name="T48" fmla="*/ 6 w 14"/>
                <a:gd name="T49" fmla="*/ 16 h 16"/>
                <a:gd name="T50" fmla="*/ 6 w 14"/>
                <a:gd name="T51" fmla="*/ 14 h 16"/>
                <a:gd name="T52" fmla="*/ 12 w 14"/>
                <a:gd name="T53" fmla="*/ 10 h 16"/>
                <a:gd name="T54" fmla="*/ 14 w 14"/>
                <a:gd name="T55" fmla="*/ 12 h 16"/>
                <a:gd name="T56" fmla="*/ 12 w 14"/>
                <a:gd name="T57" fmla="*/ 10 h 16"/>
                <a:gd name="T58" fmla="*/ 14 w 14"/>
                <a:gd name="T59" fmla="*/ 10 h 16"/>
                <a:gd name="T60" fmla="*/ 14 w 14"/>
                <a:gd name="T61" fmla="*/ 8 h 16"/>
                <a:gd name="T62" fmla="*/ 14 w 14"/>
                <a:gd name="T63" fmla="*/ 8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" h="16">
                  <a:moveTo>
                    <a:pt x="14" y="8"/>
                  </a:moveTo>
                  <a:lnTo>
                    <a:pt x="14" y="6"/>
                  </a:lnTo>
                  <a:lnTo>
                    <a:pt x="14" y="8"/>
                  </a:lnTo>
                  <a:lnTo>
                    <a:pt x="14" y="8"/>
                  </a:lnTo>
                  <a:lnTo>
                    <a:pt x="8" y="6"/>
                  </a:lnTo>
                  <a:lnTo>
                    <a:pt x="10" y="2"/>
                  </a:lnTo>
                  <a:lnTo>
                    <a:pt x="12" y="2"/>
                  </a:lnTo>
                  <a:lnTo>
                    <a:pt x="10" y="0"/>
                  </a:lnTo>
                  <a:lnTo>
                    <a:pt x="10" y="2"/>
                  </a:lnTo>
                  <a:lnTo>
                    <a:pt x="8" y="2"/>
                  </a:lnTo>
                  <a:lnTo>
                    <a:pt x="10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8" y="2"/>
                  </a:lnTo>
                  <a:lnTo>
                    <a:pt x="6" y="2"/>
                  </a:lnTo>
                  <a:lnTo>
                    <a:pt x="8" y="0"/>
                  </a:lnTo>
                  <a:lnTo>
                    <a:pt x="6" y="0"/>
                  </a:lnTo>
                  <a:lnTo>
                    <a:pt x="6" y="2"/>
                  </a:lnTo>
                  <a:lnTo>
                    <a:pt x="6" y="2"/>
                  </a:lnTo>
                  <a:lnTo>
                    <a:pt x="6" y="6"/>
                  </a:lnTo>
                  <a:lnTo>
                    <a:pt x="2" y="4"/>
                  </a:lnTo>
                  <a:lnTo>
                    <a:pt x="2" y="4"/>
                  </a:lnTo>
                  <a:lnTo>
                    <a:pt x="0" y="4"/>
                  </a:lnTo>
                  <a:lnTo>
                    <a:pt x="0" y="4"/>
                  </a:lnTo>
                  <a:lnTo>
                    <a:pt x="2" y="4"/>
                  </a:lnTo>
                  <a:lnTo>
                    <a:pt x="2" y="6"/>
                  </a:lnTo>
                  <a:lnTo>
                    <a:pt x="0" y="6"/>
                  </a:lnTo>
                  <a:lnTo>
                    <a:pt x="0" y="6"/>
                  </a:lnTo>
                  <a:lnTo>
                    <a:pt x="0" y="6"/>
                  </a:lnTo>
                  <a:lnTo>
                    <a:pt x="0" y="6"/>
                  </a:lnTo>
                  <a:lnTo>
                    <a:pt x="2" y="6"/>
                  </a:lnTo>
                  <a:lnTo>
                    <a:pt x="0" y="8"/>
                  </a:lnTo>
                  <a:lnTo>
                    <a:pt x="0" y="8"/>
                  </a:lnTo>
                  <a:lnTo>
                    <a:pt x="0" y="8"/>
                  </a:lnTo>
                  <a:lnTo>
                    <a:pt x="0" y="8"/>
                  </a:lnTo>
                  <a:lnTo>
                    <a:pt x="4" y="8"/>
                  </a:lnTo>
                  <a:lnTo>
                    <a:pt x="4" y="14"/>
                  </a:lnTo>
                  <a:lnTo>
                    <a:pt x="4" y="14"/>
                  </a:lnTo>
                  <a:lnTo>
                    <a:pt x="2" y="14"/>
                  </a:lnTo>
                  <a:lnTo>
                    <a:pt x="4" y="14"/>
                  </a:lnTo>
                  <a:lnTo>
                    <a:pt x="4" y="14"/>
                  </a:lnTo>
                  <a:lnTo>
                    <a:pt x="6" y="14"/>
                  </a:lnTo>
                  <a:lnTo>
                    <a:pt x="4" y="14"/>
                  </a:lnTo>
                  <a:lnTo>
                    <a:pt x="6" y="14"/>
                  </a:lnTo>
                  <a:lnTo>
                    <a:pt x="6" y="14"/>
                  </a:lnTo>
                  <a:lnTo>
                    <a:pt x="6" y="16"/>
                  </a:lnTo>
                  <a:lnTo>
                    <a:pt x="6" y="14"/>
                  </a:lnTo>
                  <a:lnTo>
                    <a:pt x="6" y="14"/>
                  </a:lnTo>
                  <a:lnTo>
                    <a:pt x="6" y="16"/>
                  </a:lnTo>
                  <a:lnTo>
                    <a:pt x="8" y="16"/>
                  </a:lnTo>
                  <a:lnTo>
                    <a:pt x="6" y="14"/>
                  </a:lnTo>
                  <a:lnTo>
                    <a:pt x="8" y="10"/>
                  </a:lnTo>
                  <a:lnTo>
                    <a:pt x="12" y="10"/>
                  </a:lnTo>
                  <a:lnTo>
                    <a:pt x="14" y="12"/>
                  </a:lnTo>
                  <a:lnTo>
                    <a:pt x="14" y="12"/>
                  </a:lnTo>
                  <a:lnTo>
                    <a:pt x="12" y="10"/>
                  </a:lnTo>
                  <a:lnTo>
                    <a:pt x="12" y="10"/>
                  </a:lnTo>
                  <a:lnTo>
                    <a:pt x="14" y="10"/>
                  </a:lnTo>
                  <a:lnTo>
                    <a:pt x="14" y="10"/>
                  </a:lnTo>
                  <a:lnTo>
                    <a:pt x="14" y="10"/>
                  </a:lnTo>
                  <a:lnTo>
                    <a:pt x="14" y="8"/>
                  </a:lnTo>
                  <a:lnTo>
                    <a:pt x="12" y="10"/>
                  </a:lnTo>
                  <a:lnTo>
                    <a:pt x="14" y="8"/>
                  </a:lnTo>
                  <a:lnTo>
                    <a:pt x="14" y="8"/>
                  </a:ln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95" name="Freeform 596">
              <a:extLst>
                <a:ext uri="{FF2B5EF4-FFF2-40B4-BE49-F238E27FC236}">
                  <a16:creationId xmlns:a16="http://schemas.microsoft.com/office/drawing/2014/main" id="{8167B1DE-1D46-41E4-9AAE-65E7093B6337}"/>
                </a:ext>
              </a:extLst>
            </p:cNvPr>
            <p:cNvSpPr>
              <a:spLocks/>
            </p:cNvSpPr>
            <p:nvPr/>
          </p:nvSpPr>
          <p:spPr bwMode="auto">
            <a:xfrm>
              <a:off x="5474715" y="5542503"/>
              <a:ext cx="22090" cy="25246"/>
            </a:xfrm>
            <a:custGeom>
              <a:avLst/>
              <a:gdLst>
                <a:gd name="T0" fmla="*/ 14 w 14"/>
                <a:gd name="T1" fmla="*/ 8 h 16"/>
                <a:gd name="T2" fmla="*/ 12 w 14"/>
                <a:gd name="T3" fmla="*/ 8 h 16"/>
                <a:gd name="T4" fmla="*/ 10 w 14"/>
                <a:gd name="T5" fmla="*/ 2 h 16"/>
                <a:gd name="T6" fmla="*/ 10 w 14"/>
                <a:gd name="T7" fmla="*/ 2 h 16"/>
                <a:gd name="T8" fmla="*/ 8 w 14"/>
                <a:gd name="T9" fmla="*/ 2 h 16"/>
                <a:gd name="T10" fmla="*/ 8 w 14"/>
                <a:gd name="T11" fmla="*/ 2 h 16"/>
                <a:gd name="T12" fmla="*/ 8 w 14"/>
                <a:gd name="T13" fmla="*/ 2 h 16"/>
                <a:gd name="T14" fmla="*/ 6 w 14"/>
                <a:gd name="T15" fmla="*/ 2 h 16"/>
                <a:gd name="T16" fmla="*/ 6 w 14"/>
                <a:gd name="T17" fmla="*/ 0 h 16"/>
                <a:gd name="T18" fmla="*/ 6 w 14"/>
                <a:gd name="T19" fmla="*/ 2 h 16"/>
                <a:gd name="T20" fmla="*/ 2 w 14"/>
                <a:gd name="T21" fmla="*/ 6 h 16"/>
                <a:gd name="T22" fmla="*/ 0 w 14"/>
                <a:gd name="T23" fmla="*/ 4 h 16"/>
                <a:gd name="T24" fmla="*/ 2 w 14"/>
                <a:gd name="T25" fmla="*/ 6 h 16"/>
                <a:gd name="T26" fmla="*/ 0 w 14"/>
                <a:gd name="T27" fmla="*/ 6 h 16"/>
                <a:gd name="T28" fmla="*/ 0 w 14"/>
                <a:gd name="T29" fmla="*/ 6 h 16"/>
                <a:gd name="T30" fmla="*/ 2 w 14"/>
                <a:gd name="T31" fmla="*/ 8 h 16"/>
                <a:gd name="T32" fmla="*/ 0 w 14"/>
                <a:gd name="T33" fmla="*/ 8 h 16"/>
                <a:gd name="T34" fmla="*/ 0 w 14"/>
                <a:gd name="T35" fmla="*/ 8 h 16"/>
                <a:gd name="T36" fmla="*/ 4 w 14"/>
                <a:gd name="T37" fmla="*/ 14 h 16"/>
                <a:gd name="T38" fmla="*/ 2 w 14"/>
                <a:gd name="T39" fmla="*/ 16 h 16"/>
                <a:gd name="T40" fmla="*/ 4 w 14"/>
                <a:gd name="T41" fmla="*/ 14 h 16"/>
                <a:gd name="T42" fmla="*/ 4 w 14"/>
                <a:gd name="T43" fmla="*/ 16 h 16"/>
                <a:gd name="T44" fmla="*/ 4 w 14"/>
                <a:gd name="T45" fmla="*/ 16 h 16"/>
                <a:gd name="T46" fmla="*/ 6 w 14"/>
                <a:gd name="T47" fmla="*/ 14 h 16"/>
                <a:gd name="T48" fmla="*/ 6 w 14"/>
                <a:gd name="T49" fmla="*/ 16 h 16"/>
                <a:gd name="T50" fmla="*/ 6 w 14"/>
                <a:gd name="T51" fmla="*/ 16 h 16"/>
                <a:gd name="T52" fmla="*/ 12 w 14"/>
                <a:gd name="T53" fmla="*/ 12 h 16"/>
                <a:gd name="T54" fmla="*/ 14 w 14"/>
                <a:gd name="T55" fmla="*/ 12 h 16"/>
                <a:gd name="T56" fmla="*/ 12 w 14"/>
                <a:gd name="T57" fmla="*/ 10 h 16"/>
                <a:gd name="T58" fmla="*/ 14 w 14"/>
                <a:gd name="T59" fmla="*/ 10 h 16"/>
                <a:gd name="T60" fmla="*/ 14 w 14"/>
                <a:gd name="T61" fmla="*/ 10 h 16"/>
                <a:gd name="T62" fmla="*/ 12 w 14"/>
                <a:gd name="T63" fmla="*/ 8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" h="16">
                  <a:moveTo>
                    <a:pt x="14" y="8"/>
                  </a:moveTo>
                  <a:lnTo>
                    <a:pt x="14" y="8"/>
                  </a:lnTo>
                  <a:lnTo>
                    <a:pt x="12" y="8"/>
                  </a:lnTo>
                  <a:lnTo>
                    <a:pt x="12" y="8"/>
                  </a:lnTo>
                  <a:lnTo>
                    <a:pt x="8" y="8"/>
                  </a:lnTo>
                  <a:lnTo>
                    <a:pt x="10" y="2"/>
                  </a:lnTo>
                  <a:lnTo>
                    <a:pt x="12" y="2"/>
                  </a:lnTo>
                  <a:lnTo>
                    <a:pt x="10" y="2"/>
                  </a:lnTo>
                  <a:lnTo>
                    <a:pt x="10" y="2"/>
                  </a:lnTo>
                  <a:lnTo>
                    <a:pt x="8" y="2"/>
                  </a:lnTo>
                  <a:lnTo>
                    <a:pt x="10" y="2"/>
                  </a:lnTo>
                  <a:lnTo>
                    <a:pt x="8" y="2"/>
                  </a:lnTo>
                  <a:lnTo>
                    <a:pt x="8" y="2"/>
                  </a:lnTo>
                  <a:lnTo>
                    <a:pt x="8" y="2"/>
                  </a:lnTo>
                  <a:lnTo>
                    <a:pt x="8" y="2"/>
                  </a:lnTo>
                  <a:lnTo>
                    <a:pt x="6" y="2"/>
                  </a:lnTo>
                  <a:lnTo>
                    <a:pt x="8" y="0"/>
                  </a:lnTo>
                  <a:lnTo>
                    <a:pt x="6" y="0"/>
                  </a:lnTo>
                  <a:lnTo>
                    <a:pt x="6" y="2"/>
                  </a:lnTo>
                  <a:lnTo>
                    <a:pt x="6" y="2"/>
                  </a:lnTo>
                  <a:lnTo>
                    <a:pt x="6" y="6"/>
                  </a:lnTo>
                  <a:lnTo>
                    <a:pt x="2" y="6"/>
                  </a:lnTo>
                  <a:lnTo>
                    <a:pt x="2" y="6"/>
                  </a:lnTo>
                  <a:lnTo>
                    <a:pt x="0" y="4"/>
                  </a:lnTo>
                  <a:lnTo>
                    <a:pt x="0" y="6"/>
                  </a:lnTo>
                  <a:lnTo>
                    <a:pt x="2" y="6"/>
                  </a:lnTo>
                  <a:lnTo>
                    <a:pt x="2" y="8"/>
                  </a:lnTo>
                  <a:lnTo>
                    <a:pt x="0" y="6"/>
                  </a:lnTo>
                  <a:lnTo>
                    <a:pt x="0" y="6"/>
                  </a:lnTo>
                  <a:lnTo>
                    <a:pt x="0" y="6"/>
                  </a:lnTo>
                  <a:lnTo>
                    <a:pt x="0" y="8"/>
                  </a:lnTo>
                  <a:lnTo>
                    <a:pt x="2" y="8"/>
                  </a:lnTo>
                  <a:lnTo>
                    <a:pt x="0" y="8"/>
                  </a:lnTo>
                  <a:lnTo>
                    <a:pt x="0" y="8"/>
                  </a:lnTo>
                  <a:lnTo>
                    <a:pt x="0" y="10"/>
                  </a:lnTo>
                  <a:lnTo>
                    <a:pt x="0" y="8"/>
                  </a:lnTo>
                  <a:lnTo>
                    <a:pt x="4" y="10"/>
                  </a:lnTo>
                  <a:lnTo>
                    <a:pt x="4" y="14"/>
                  </a:lnTo>
                  <a:lnTo>
                    <a:pt x="4" y="14"/>
                  </a:lnTo>
                  <a:lnTo>
                    <a:pt x="2" y="16"/>
                  </a:lnTo>
                  <a:lnTo>
                    <a:pt x="4" y="16"/>
                  </a:lnTo>
                  <a:lnTo>
                    <a:pt x="4" y="14"/>
                  </a:lnTo>
                  <a:lnTo>
                    <a:pt x="6" y="14"/>
                  </a:lnTo>
                  <a:lnTo>
                    <a:pt x="4" y="16"/>
                  </a:lnTo>
                  <a:lnTo>
                    <a:pt x="4" y="16"/>
                  </a:lnTo>
                  <a:lnTo>
                    <a:pt x="4" y="16"/>
                  </a:lnTo>
                  <a:lnTo>
                    <a:pt x="6" y="16"/>
                  </a:lnTo>
                  <a:lnTo>
                    <a:pt x="6" y="14"/>
                  </a:lnTo>
                  <a:lnTo>
                    <a:pt x="6" y="16"/>
                  </a:lnTo>
                  <a:lnTo>
                    <a:pt x="6" y="16"/>
                  </a:lnTo>
                  <a:lnTo>
                    <a:pt x="8" y="16"/>
                  </a:lnTo>
                  <a:lnTo>
                    <a:pt x="6" y="16"/>
                  </a:lnTo>
                  <a:lnTo>
                    <a:pt x="8" y="10"/>
                  </a:lnTo>
                  <a:lnTo>
                    <a:pt x="12" y="12"/>
                  </a:lnTo>
                  <a:lnTo>
                    <a:pt x="14" y="14"/>
                  </a:lnTo>
                  <a:lnTo>
                    <a:pt x="14" y="12"/>
                  </a:lnTo>
                  <a:lnTo>
                    <a:pt x="12" y="12"/>
                  </a:lnTo>
                  <a:lnTo>
                    <a:pt x="12" y="10"/>
                  </a:lnTo>
                  <a:lnTo>
                    <a:pt x="14" y="12"/>
                  </a:lnTo>
                  <a:lnTo>
                    <a:pt x="14" y="10"/>
                  </a:lnTo>
                  <a:lnTo>
                    <a:pt x="14" y="10"/>
                  </a:lnTo>
                  <a:lnTo>
                    <a:pt x="14" y="10"/>
                  </a:lnTo>
                  <a:lnTo>
                    <a:pt x="12" y="10"/>
                  </a:lnTo>
                  <a:lnTo>
                    <a:pt x="12" y="8"/>
                  </a:lnTo>
                  <a:lnTo>
                    <a:pt x="14" y="8"/>
                  </a:ln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96" name="Freeform 597">
              <a:extLst>
                <a:ext uri="{FF2B5EF4-FFF2-40B4-BE49-F238E27FC236}">
                  <a16:creationId xmlns:a16="http://schemas.microsoft.com/office/drawing/2014/main" id="{8723CECC-9888-4D79-855B-677BA7D34082}"/>
                </a:ext>
              </a:extLst>
            </p:cNvPr>
            <p:cNvSpPr>
              <a:spLocks/>
            </p:cNvSpPr>
            <p:nvPr/>
          </p:nvSpPr>
          <p:spPr bwMode="auto">
            <a:xfrm>
              <a:off x="5419490" y="5531458"/>
              <a:ext cx="22090" cy="23668"/>
            </a:xfrm>
            <a:custGeom>
              <a:avLst/>
              <a:gdLst>
                <a:gd name="T0" fmla="*/ 14 w 14"/>
                <a:gd name="T1" fmla="*/ 5 h 15"/>
                <a:gd name="T2" fmla="*/ 14 w 14"/>
                <a:gd name="T3" fmla="*/ 7 h 15"/>
                <a:gd name="T4" fmla="*/ 10 w 14"/>
                <a:gd name="T5" fmla="*/ 1 h 15"/>
                <a:gd name="T6" fmla="*/ 10 w 14"/>
                <a:gd name="T7" fmla="*/ 0 h 15"/>
                <a:gd name="T8" fmla="*/ 8 w 14"/>
                <a:gd name="T9" fmla="*/ 1 h 15"/>
                <a:gd name="T10" fmla="*/ 8 w 14"/>
                <a:gd name="T11" fmla="*/ 0 h 15"/>
                <a:gd name="T12" fmla="*/ 8 w 14"/>
                <a:gd name="T13" fmla="*/ 0 h 15"/>
                <a:gd name="T14" fmla="*/ 8 w 14"/>
                <a:gd name="T15" fmla="*/ 0 h 15"/>
                <a:gd name="T16" fmla="*/ 6 w 14"/>
                <a:gd name="T17" fmla="*/ 0 h 15"/>
                <a:gd name="T18" fmla="*/ 8 w 14"/>
                <a:gd name="T19" fmla="*/ 0 h 15"/>
                <a:gd name="T20" fmla="*/ 2 w 14"/>
                <a:gd name="T21" fmla="*/ 3 h 15"/>
                <a:gd name="T22" fmla="*/ 0 w 14"/>
                <a:gd name="T23" fmla="*/ 3 h 15"/>
                <a:gd name="T24" fmla="*/ 2 w 14"/>
                <a:gd name="T25" fmla="*/ 3 h 15"/>
                <a:gd name="T26" fmla="*/ 0 w 14"/>
                <a:gd name="T27" fmla="*/ 5 h 15"/>
                <a:gd name="T28" fmla="*/ 0 w 14"/>
                <a:gd name="T29" fmla="*/ 5 h 15"/>
                <a:gd name="T30" fmla="*/ 2 w 14"/>
                <a:gd name="T31" fmla="*/ 5 h 15"/>
                <a:gd name="T32" fmla="*/ 0 w 14"/>
                <a:gd name="T33" fmla="*/ 7 h 15"/>
                <a:gd name="T34" fmla="*/ 0 w 14"/>
                <a:gd name="T35" fmla="*/ 7 h 15"/>
                <a:gd name="T36" fmla="*/ 4 w 14"/>
                <a:gd name="T37" fmla="*/ 13 h 15"/>
                <a:gd name="T38" fmla="*/ 2 w 14"/>
                <a:gd name="T39" fmla="*/ 13 h 15"/>
                <a:gd name="T40" fmla="*/ 4 w 14"/>
                <a:gd name="T41" fmla="*/ 13 h 15"/>
                <a:gd name="T42" fmla="*/ 4 w 14"/>
                <a:gd name="T43" fmla="*/ 13 h 15"/>
                <a:gd name="T44" fmla="*/ 6 w 14"/>
                <a:gd name="T45" fmla="*/ 13 h 15"/>
                <a:gd name="T46" fmla="*/ 6 w 14"/>
                <a:gd name="T47" fmla="*/ 13 h 15"/>
                <a:gd name="T48" fmla="*/ 6 w 14"/>
                <a:gd name="T49" fmla="*/ 15 h 15"/>
                <a:gd name="T50" fmla="*/ 8 w 14"/>
                <a:gd name="T51" fmla="*/ 13 h 15"/>
                <a:gd name="T52" fmla="*/ 12 w 14"/>
                <a:gd name="T53" fmla="*/ 9 h 15"/>
                <a:gd name="T54" fmla="*/ 14 w 14"/>
                <a:gd name="T55" fmla="*/ 9 h 15"/>
                <a:gd name="T56" fmla="*/ 12 w 14"/>
                <a:gd name="T57" fmla="*/ 9 h 15"/>
                <a:gd name="T58" fmla="*/ 14 w 14"/>
                <a:gd name="T59" fmla="*/ 9 h 15"/>
                <a:gd name="T60" fmla="*/ 14 w 14"/>
                <a:gd name="T61" fmla="*/ 7 h 15"/>
                <a:gd name="T62" fmla="*/ 14 w 14"/>
                <a:gd name="T63" fmla="*/ 7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" h="15">
                  <a:moveTo>
                    <a:pt x="14" y="7"/>
                  </a:moveTo>
                  <a:lnTo>
                    <a:pt x="14" y="5"/>
                  </a:lnTo>
                  <a:lnTo>
                    <a:pt x="14" y="7"/>
                  </a:lnTo>
                  <a:lnTo>
                    <a:pt x="14" y="7"/>
                  </a:lnTo>
                  <a:lnTo>
                    <a:pt x="10" y="5"/>
                  </a:lnTo>
                  <a:lnTo>
                    <a:pt x="10" y="1"/>
                  </a:lnTo>
                  <a:lnTo>
                    <a:pt x="12" y="0"/>
                  </a:lnTo>
                  <a:lnTo>
                    <a:pt x="10" y="0"/>
                  </a:lnTo>
                  <a:lnTo>
                    <a:pt x="10" y="1"/>
                  </a:lnTo>
                  <a:lnTo>
                    <a:pt x="8" y="1"/>
                  </a:lnTo>
                  <a:lnTo>
                    <a:pt x="10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8" y="1"/>
                  </a:lnTo>
                  <a:lnTo>
                    <a:pt x="8" y="0"/>
                  </a:lnTo>
                  <a:lnTo>
                    <a:pt x="8" y="0"/>
                  </a:lnTo>
                  <a:lnTo>
                    <a:pt x="6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6" y="5"/>
                  </a:lnTo>
                  <a:lnTo>
                    <a:pt x="2" y="3"/>
                  </a:lnTo>
                  <a:lnTo>
                    <a:pt x="2" y="3"/>
                  </a:lnTo>
                  <a:lnTo>
                    <a:pt x="0" y="3"/>
                  </a:lnTo>
                  <a:lnTo>
                    <a:pt x="0" y="3"/>
                  </a:lnTo>
                  <a:lnTo>
                    <a:pt x="2" y="3"/>
                  </a:lnTo>
                  <a:lnTo>
                    <a:pt x="2" y="5"/>
                  </a:lnTo>
                  <a:lnTo>
                    <a:pt x="0" y="5"/>
                  </a:lnTo>
                  <a:lnTo>
                    <a:pt x="0" y="5"/>
                  </a:lnTo>
                  <a:lnTo>
                    <a:pt x="0" y="5"/>
                  </a:lnTo>
                  <a:lnTo>
                    <a:pt x="0" y="5"/>
                  </a:lnTo>
                  <a:lnTo>
                    <a:pt x="2" y="5"/>
                  </a:lnTo>
                  <a:lnTo>
                    <a:pt x="0" y="7"/>
                  </a:lnTo>
                  <a:lnTo>
                    <a:pt x="0" y="7"/>
                  </a:lnTo>
                  <a:lnTo>
                    <a:pt x="0" y="7"/>
                  </a:lnTo>
                  <a:lnTo>
                    <a:pt x="0" y="7"/>
                  </a:lnTo>
                  <a:lnTo>
                    <a:pt x="6" y="7"/>
                  </a:lnTo>
                  <a:lnTo>
                    <a:pt x="4" y="13"/>
                  </a:lnTo>
                  <a:lnTo>
                    <a:pt x="4" y="13"/>
                  </a:lnTo>
                  <a:lnTo>
                    <a:pt x="2" y="13"/>
                  </a:lnTo>
                  <a:lnTo>
                    <a:pt x="4" y="13"/>
                  </a:lnTo>
                  <a:lnTo>
                    <a:pt x="4" y="13"/>
                  </a:lnTo>
                  <a:lnTo>
                    <a:pt x="6" y="13"/>
                  </a:lnTo>
                  <a:lnTo>
                    <a:pt x="4" y="13"/>
                  </a:lnTo>
                  <a:lnTo>
                    <a:pt x="6" y="13"/>
                  </a:lnTo>
                  <a:lnTo>
                    <a:pt x="6" y="13"/>
                  </a:lnTo>
                  <a:lnTo>
                    <a:pt x="6" y="13"/>
                  </a:lnTo>
                  <a:lnTo>
                    <a:pt x="6" y="13"/>
                  </a:lnTo>
                  <a:lnTo>
                    <a:pt x="6" y="13"/>
                  </a:lnTo>
                  <a:lnTo>
                    <a:pt x="6" y="15"/>
                  </a:lnTo>
                  <a:lnTo>
                    <a:pt x="8" y="15"/>
                  </a:lnTo>
                  <a:lnTo>
                    <a:pt x="8" y="13"/>
                  </a:lnTo>
                  <a:lnTo>
                    <a:pt x="8" y="9"/>
                  </a:lnTo>
                  <a:lnTo>
                    <a:pt x="12" y="9"/>
                  </a:lnTo>
                  <a:lnTo>
                    <a:pt x="14" y="11"/>
                  </a:lnTo>
                  <a:lnTo>
                    <a:pt x="14" y="9"/>
                  </a:lnTo>
                  <a:lnTo>
                    <a:pt x="12" y="9"/>
                  </a:lnTo>
                  <a:lnTo>
                    <a:pt x="12" y="9"/>
                  </a:lnTo>
                  <a:lnTo>
                    <a:pt x="14" y="9"/>
                  </a:lnTo>
                  <a:lnTo>
                    <a:pt x="14" y="9"/>
                  </a:lnTo>
                  <a:lnTo>
                    <a:pt x="14" y="9"/>
                  </a:lnTo>
                  <a:lnTo>
                    <a:pt x="14" y="7"/>
                  </a:lnTo>
                  <a:lnTo>
                    <a:pt x="12" y="7"/>
                  </a:lnTo>
                  <a:lnTo>
                    <a:pt x="14" y="7"/>
                  </a:lnTo>
                  <a:lnTo>
                    <a:pt x="14" y="7"/>
                  </a:ln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97" name="Freeform 598">
              <a:extLst>
                <a:ext uri="{FF2B5EF4-FFF2-40B4-BE49-F238E27FC236}">
                  <a16:creationId xmlns:a16="http://schemas.microsoft.com/office/drawing/2014/main" id="{F8E9B5DC-CFCE-453C-8B22-A4C043CB3DF0}"/>
                </a:ext>
              </a:extLst>
            </p:cNvPr>
            <p:cNvSpPr>
              <a:spLocks/>
            </p:cNvSpPr>
            <p:nvPr/>
          </p:nvSpPr>
          <p:spPr bwMode="auto">
            <a:xfrm>
              <a:off x="5525206" y="5717644"/>
              <a:ext cx="74159" cy="45758"/>
            </a:xfrm>
            <a:custGeom>
              <a:avLst/>
              <a:gdLst>
                <a:gd name="T0" fmla="*/ 0 w 24"/>
                <a:gd name="T1" fmla="*/ 1 h 15"/>
                <a:gd name="T2" fmla="*/ 3 w 24"/>
                <a:gd name="T3" fmla="*/ 1 h 15"/>
                <a:gd name="T4" fmla="*/ 9 w 24"/>
                <a:gd name="T5" fmla="*/ 2 h 15"/>
                <a:gd name="T6" fmla="*/ 14 w 24"/>
                <a:gd name="T7" fmla="*/ 5 h 15"/>
                <a:gd name="T8" fmla="*/ 24 w 24"/>
                <a:gd name="T9" fmla="*/ 8 h 15"/>
                <a:gd name="T10" fmla="*/ 18 w 24"/>
                <a:gd name="T11" fmla="*/ 9 h 15"/>
                <a:gd name="T12" fmla="*/ 11 w 24"/>
                <a:gd name="T13" fmla="*/ 8 h 15"/>
                <a:gd name="T14" fmla="*/ 15 w 24"/>
                <a:gd name="T15" fmla="*/ 11 h 15"/>
                <a:gd name="T16" fmla="*/ 20 w 24"/>
                <a:gd name="T17" fmla="*/ 14 h 15"/>
                <a:gd name="T18" fmla="*/ 23 w 24"/>
                <a:gd name="T19" fmla="*/ 14 h 15"/>
                <a:gd name="T20" fmla="*/ 16 w 24"/>
                <a:gd name="T21" fmla="*/ 15 h 15"/>
                <a:gd name="T22" fmla="*/ 8 w 24"/>
                <a:gd name="T23" fmla="*/ 13 h 15"/>
                <a:gd name="T24" fmla="*/ 0 w 24"/>
                <a:gd name="T25" fmla="*/ 1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4" h="15">
                  <a:moveTo>
                    <a:pt x="0" y="1"/>
                  </a:moveTo>
                  <a:cubicBezTo>
                    <a:pt x="0" y="0"/>
                    <a:pt x="2" y="1"/>
                    <a:pt x="3" y="1"/>
                  </a:cubicBezTo>
                  <a:cubicBezTo>
                    <a:pt x="5" y="1"/>
                    <a:pt x="7" y="2"/>
                    <a:pt x="9" y="2"/>
                  </a:cubicBezTo>
                  <a:cubicBezTo>
                    <a:pt x="10" y="3"/>
                    <a:pt x="11" y="4"/>
                    <a:pt x="14" y="5"/>
                  </a:cubicBezTo>
                  <a:cubicBezTo>
                    <a:pt x="18" y="7"/>
                    <a:pt x="24" y="8"/>
                    <a:pt x="24" y="8"/>
                  </a:cubicBezTo>
                  <a:cubicBezTo>
                    <a:pt x="24" y="8"/>
                    <a:pt x="21" y="9"/>
                    <a:pt x="18" y="9"/>
                  </a:cubicBezTo>
                  <a:cubicBezTo>
                    <a:pt x="15" y="9"/>
                    <a:pt x="11" y="8"/>
                    <a:pt x="11" y="8"/>
                  </a:cubicBezTo>
                  <a:cubicBezTo>
                    <a:pt x="11" y="8"/>
                    <a:pt x="13" y="10"/>
                    <a:pt x="15" y="11"/>
                  </a:cubicBezTo>
                  <a:cubicBezTo>
                    <a:pt x="16" y="12"/>
                    <a:pt x="19" y="13"/>
                    <a:pt x="20" y="14"/>
                  </a:cubicBezTo>
                  <a:cubicBezTo>
                    <a:pt x="22" y="14"/>
                    <a:pt x="23" y="14"/>
                    <a:pt x="23" y="14"/>
                  </a:cubicBezTo>
                  <a:cubicBezTo>
                    <a:pt x="23" y="14"/>
                    <a:pt x="18" y="15"/>
                    <a:pt x="16" y="15"/>
                  </a:cubicBezTo>
                  <a:cubicBezTo>
                    <a:pt x="13" y="15"/>
                    <a:pt x="10" y="14"/>
                    <a:pt x="8" y="13"/>
                  </a:cubicBezTo>
                  <a:cubicBezTo>
                    <a:pt x="3" y="12"/>
                    <a:pt x="0" y="1"/>
                    <a:pt x="0" y="1"/>
                  </a:cubicBezTo>
                  <a:close/>
                </a:path>
              </a:pathLst>
            </a:custGeom>
            <a:solidFill>
              <a:srgbClr val="C1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98" name="Freeform 599">
              <a:extLst>
                <a:ext uri="{FF2B5EF4-FFF2-40B4-BE49-F238E27FC236}">
                  <a16:creationId xmlns:a16="http://schemas.microsoft.com/office/drawing/2014/main" id="{EBA09D86-1C2D-4A8C-974F-E5906B6EBA3D}"/>
                </a:ext>
              </a:extLst>
            </p:cNvPr>
            <p:cNvSpPr>
              <a:spLocks/>
            </p:cNvSpPr>
            <p:nvPr/>
          </p:nvSpPr>
          <p:spPr bwMode="auto">
            <a:xfrm>
              <a:off x="5329553" y="5682931"/>
              <a:ext cx="80471" cy="37868"/>
            </a:xfrm>
            <a:custGeom>
              <a:avLst/>
              <a:gdLst>
                <a:gd name="T0" fmla="*/ 23 w 26"/>
                <a:gd name="T1" fmla="*/ 8 h 12"/>
                <a:gd name="T2" fmla="*/ 26 w 26"/>
                <a:gd name="T3" fmla="*/ 4 h 12"/>
                <a:gd name="T4" fmla="*/ 24 w 26"/>
                <a:gd name="T5" fmla="*/ 3 h 12"/>
                <a:gd name="T6" fmla="*/ 20 w 26"/>
                <a:gd name="T7" fmla="*/ 2 h 12"/>
                <a:gd name="T8" fmla="*/ 13 w 26"/>
                <a:gd name="T9" fmla="*/ 2 h 12"/>
                <a:gd name="T10" fmla="*/ 4 w 26"/>
                <a:gd name="T11" fmla="*/ 1 h 12"/>
                <a:gd name="T12" fmla="*/ 0 w 26"/>
                <a:gd name="T13" fmla="*/ 0 h 12"/>
                <a:gd name="T14" fmla="*/ 3 w 26"/>
                <a:gd name="T15" fmla="*/ 3 h 12"/>
                <a:gd name="T16" fmla="*/ 7 w 26"/>
                <a:gd name="T17" fmla="*/ 5 h 12"/>
                <a:gd name="T18" fmla="*/ 11 w 26"/>
                <a:gd name="T19" fmla="*/ 6 h 12"/>
                <a:gd name="T20" fmla="*/ 8 w 26"/>
                <a:gd name="T21" fmla="*/ 7 h 12"/>
                <a:gd name="T22" fmla="*/ 3 w 26"/>
                <a:gd name="T23" fmla="*/ 7 h 12"/>
                <a:gd name="T24" fmla="*/ 1 w 26"/>
                <a:gd name="T25" fmla="*/ 7 h 12"/>
                <a:gd name="T26" fmla="*/ 3 w 26"/>
                <a:gd name="T27" fmla="*/ 9 h 12"/>
                <a:gd name="T28" fmla="*/ 9 w 26"/>
                <a:gd name="T29" fmla="*/ 11 h 12"/>
                <a:gd name="T30" fmla="*/ 15 w 26"/>
                <a:gd name="T31" fmla="*/ 12 h 12"/>
                <a:gd name="T32" fmla="*/ 23 w 26"/>
                <a:gd name="T33" fmla="*/ 8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6" h="12">
                  <a:moveTo>
                    <a:pt x="23" y="8"/>
                  </a:moveTo>
                  <a:cubicBezTo>
                    <a:pt x="25" y="7"/>
                    <a:pt x="26" y="4"/>
                    <a:pt x="26" y="4"/>
                  </a:cubicBezTo>
                  <a:cubicBezTo>
                    <a:pt x="26" y="4"/>
                    <a:pt x="26" y="3"/>
                    <a:pt x="24" y="3"/>
                  </a:cubicBezTo>
                  <a:cubicBezTo>
                    <a:pt x="23" y="2"/>
                    <a:pt x="22" y="2"/>
                    <a:pt x="20" y="2"/>
                  </a:cubicBezTo>
                  <a:cubicBezTo>
                    <a:pt x="19" y="2"/>
                    <a:pt x="15" y="2"/>
                    <a:pt x="13" y="2"/>
                  </a:cubicBezTo>
                  <a:cubicBezTo>
                    <a:pt x="11" y="2"/>
                    <a:pt x="6" y="2"/>
                    <a:pt x="4" y="1"/>
                  </a:cubicBezTo>
                  <a:cubicBezTo>
                    <a:pt x="2" y="1"/>
                    <a:pt x="0" y="0"/>
                    <a:pt x="0" y="0"/>
                  </a:cubicBezTo>
                  <a:cubicBezTo>
                    <a:pt x="0" y="0"/>
                    <a:pt x="2" y="2"/>
                    <a:pt x="3" y="3"/>
                  </a:cubicBezTo>
                  <a:cubicBezTo>
                    <a:pt x="4" y="4"/>
                    <a:pt x="5" y="4"/>
                    <a:pt x="7" y="5"/>
                  </a:cubicBezTo>
                  <a:cubicBezTo>
                    <a:pt x="8" y="5"/>
                    <a:pt x="11" y="6"/>
                    <a:pt x="11" y="6"/>
                  </a:cubicBezTo>
                  <a:cubicBezTo>
                    <a:pt x="11" y="6"/>
                    <a:pt x="9" y="7"/>
                    <a:pt x="8" y="7"/>
                  </a:cubicBezTo>
                  <a:cubicBezTo>
                    <a:pt x="6" y="8"/>
                    <a:pt x="5" y="8"/>
                    <a:pt x="3" y="7"/>
                  </a:cubicBezTo>
                  <a:cubicBezTo>
                    <a:pt x="2" y="7"/>
                    <a:pt x="1" y="7"/>
                    <a:pt x="1" y="7"/>
                  </a:cubicBezTo>
                  <a:cubicBezTo>
                    <a:pt x="1" y="7"/>
                    <a:pt x="2" y="8"/>
                    <a:pt x="3" y="9"/>
                  </a:cubicBezTo>
                  <a:cubicBezTo>
                    <a:pt x="4" y="10"/>
                    <a:pt x="6" y="11"/>
                    <a:pt x="9" y="11"/>
                  </a:cubicBezTo>
                  <a:cubicBezTo>
                    <a:pt x="11" y="12"/>
                    <a:pt x="15" y="12"/>
                    <a:pt x="15" y="12"/>
                  </a:cubicBezTo>
                  <a:cubicBezTo>
                    <a:pt x="16" y="12"/>
                    <a:pt x="21" y="10"/>
                    <a:pt x="23" y="8"/>
                  </a:cubicBezTo>
                  <a:close/>
                </a:path>
              </a:pathLst>
            </a:custGeom>
            <a:solidFill>
              <a:srgbClr val="C1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99" name="Freeform 600">
              <a:extLst>
                <a:ext uri="{FF2B5EF4-FFF2-40B4-BE49-F238E27FC236}">
                  <a16:creationId xmlns:a16="http://schemas.microsoft.com/office/drawing/2014/main" id="{FD218291-CF47-4195-910C-2BC6208AB416}"/>
                </a:ext>
              </a:extLst>
            </p:cNvPr>
            <p:cNvSpPr>
              <a:spLocks/>
            </p:cNvSpPr>
            <p:nvPr/>
          </p:nvSpPr>
          <p:spPr bwMode="auto">
            <a:xfrm>
              <a:off x="5518894" y="5720800"/>
              <a:ext cx="34713" cy="31557"/>
            </a:xfrm>
            <a:custGeom>
              <a:avLst/>
              <a:gdLst>
                <a:gd name="T0" fmla="*/ 11 w 11"/>
                <a:gd name="T1" fmla="*/ 4 h 10"/>
                <a:gd name="T2" fmla="*/ 3 w 11"/>
                <a:gd name="T3" fmla="*/ 1 h 10"/>
                <a:gd name="T4" fmla="*/ 2 w 11"/>
                <a:gd name="T5" fmla="*/ 0 h 10"/>
                <a:gd name="T6" fmla="*/ 1 w 11"/>
                <a:gd name="T7" fmla="*/ 8 h 10"/>
                <a:gd name="T8" fmla="*/ 8 w 11"/>
                <a:gd name="T9" fmla="*/ 7 h 10"/>
                <a:gd name="T10" fmla="*/ 11 w 11"/>
                <a:gd name="T11" fmla="*/ 4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1" h="10">
                  <a:moveTo>
                    <a:pt x="11" y="4"/>
                  </a:moveTo>
                  <a:cubicBezTo>
                    <a:pt x="10" y="3"/>
                    <a:pt x="5" y="4"/>
                    <a:pt x="3" y="1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0" y="6"/>
                    <a:pt x="1" y="8"/>
                  </a:cubicBezTo>
                  <a:cubicBezTo>
                    <a:pt x="2" y="10"/>
                    <a:pt x="8" y="7"/>
                    <a:pt x="8" y="7"/>
                  </a:cubicBezTo>
                  <a:cubicBezTo>
                    <a:pt x="8" y="7"/>
                    <a:pt x="11" y="4"/>
                    <a:pt x="11" y="4"/>
                  </a:cubicBezTo>
                  <a:close/>
                </a:path>
              </a:pathLst>
            </a:custGeom>
            <a:solidFill>
              <a:srgbClr val="8180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00" name="Freeform 601">
              <a:extLst>
                <a:ext uri="{FF2B5EF4-FFF2-40B4-BE49-F238E27FC236}">
                  <a16:creationId xmlns:a16="http://schemas.microsoft.com/office/drawing/2014/main" id="{5B7F1D8D-84FB-4924-BB18-8A43DB9FA15E}"/>
                </a:ext>
              </a:extLst>
            </p:cNvPr>
            <p:cNvSpPr>
              <a:spLocks/>
            </p:cNvSpPr>
            <p:nvPr/>
          </p:nvSpPr>
          <p:spPr bwMode="auto">
            <a:xfrm>
              <a:off x="5381622" y="5692398"/>
              <a:ext cx="28401" cy="28401"/>
            </a:xfrm>
            <a:custGeom>
              <a:avLst/>
              <a:gdLst>
                <a:gd name="T0" fmla="*/ 0 w 9"/>
                <a:gd name="T1" fmla="*/ 2 h 9"/>
                <a:gd name="T2" fmla="*/ 5 w 9"/>
                <a:gd name="T3" fmla="*/ 1 h 9"/>
                <a:gd name="T4" fmla="*/ 9 w 9"/>
                <a:gd name="T5" fmla="*/ 1 h 9"/>
                <a:gd name="T6" fmla="*/ 7 w 9"/>
                <a:gd name="T7" fmla="*/ 8 h 9"/>
                <a:gd name="T8" fmla="*/ 0 w 9"/>
                <a:gd name="T9" fmla="*/ 4 h 9"/>
                <a:gd name="T10" fmla="*/ 0 w 9"/>
                <a:gd name="T11" fmla="*/ 2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" h="9">
                  <a:moveTo>
                    <a:pt x="0" y="2"/>
                  </a:moveTo>
                  <a:cubicBezTo>
                    <a:pt x="0" y="0"/>
                    <a:pt x="4" y="1"/>
                    <a:pt x="5" y="1"/>
                  </a:cubicBezTo>
                  <a:cubicBezTo>
                    <a:pt x="7" y="2"/>
                    <a:pt x="8" y="2"/>
                    <a:pt x="9" y="1"/>
                  </a:cubicBezTo>
                  <a:cubicBezTo>
                    <a:pt x="9" y="0"/>
                    <a:pt x="8" y="7"/>
                    <a:pt x="7" y="8"/>
                  </a:cubicBezTo>
                  <a:cubicBezTo>
                    <a:pt x="6" y="9"/>
                    <a:pt x="0" y="4"/>
                    <a:pt x="0" y="4"/>
                  </a:cubicBezTo>
                  <a:lnTo>
                    <a:pt x="0" y="2"/>
                  </a:lnTo>
                  <a:close/>
                </a:path>
              </a:pathLst>
            </a:custGeom>
            <a:solidFill>
              <a:srgbClr val="8180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01" name="Freeform 602">
              <a:extLst>
                <a:ext uri="{FF2B5EF4-FFF2-40B4-BE49-F238E27FC236}">
                  <a16:creationId xmlns:a16="http://schemas.microsoft.com/office/drawing/2014/main" id="{7DF7043B-2C52-49B9-9653-3FA4F66B63FC}"/>
                </a:ext>
              </a:extLst>
            </p:cNvPr>
            <p:cNvSpPr>
              <a:spLocks/>
            </p:cNvSpPr>
            <p:nvPr/>
          </p:nvSpPr>
          <p:spPr bwMode="auto">
            <a:xfrm>
              <a:off x="5372155" y="5698710"/>
              <a:ext cx="184608" cy="83626"/>
            </a:xfrm>
            <a:custGeom>
              <a:avLst/>
              <a:gdLst>
                <a:gd name="T0" fmla="*/ 3 w 59"/>
                <a:gd name="T1" fmla="*/ 0 h 27"/>
                <a:gd name="T2" fmla="*/ 0 w 59"/>
                <a:gd name="T3" fmla="*/ 8 h 27"/>
                <a:gd name="T4" fmla="*/ 24 w 59"/>
                <a:gd name="T5" fmla="*/ 23 h 27"/>
                <a:gd name="T6" fmla="*/ 57 w 59"/>
                <a:gd name="T7" fmla="*/ 21 h 27"/>
                <a:gd name="T8" fmla="*/ 59 w 59"/>
                <a:gd name="T9" fmla="*/ 12 h 27"/>
                <a:gd name="T10" fmla="*/ 58 w 59"/>
                <a:gd name="T11" fmla="*/ 11 h 27"/>
                <a:gd name="T12" fmla="*/ 28 w 59"/>
                <a:gd name="T13" fmla="*/ 14 h 27"/>
                <a:gd name="T14" fmla="*/ 3 w 59"/>
                <a:gd name="T1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9" h="27">
                  <a:moveTo>
                    <a:pt x="3" y="0"/>
                  </a:moveTo>
                  <a:cubicBezTo>
                    <a:pt x="3" y="0"/>
                    <a:pt x="0" y="7"/>
                    <a:pt x="0" y="8"/>
                  </a:cubicBezTo>
                  <a:cubicBezTo>
                    <a:pt x="0" y="10"/>
                    <a:pt x="10" y="19"/>
                    <a:pt x="24" y="23"/>
                  </a:cubicBezTo>
                  <a:cubicBezTo>
                    <a:pt x="37" y="27"/>
                    <a:pt x="48" y="25"/>
                    <a:pt x="57" y="21"/>
                  </a:cubicBezTo>
                  <a:cubicBezTo>
                    <a:pt x="58" y="21"/>
                    <a:pt x="59" y="15"/>
                    <a:pt x="59" y="12"/>
                  </a:cubicBezTo>
                  <a:cubicBezTo>
                    <a:pt x="59" y="11"/>
                    <a:pt x="58" y="11"/>
                    <a:pt x="58" y="11"/>
                  </a:cubicBezTo>
                  <a:cubicBezTo>
                    <a:pt x="58" y="11"/>
                    <a:pt x="43" y="19"/>
                    <a:pt x="28" y="14"/>
                  </a:cubicBezTo>
                  <a:cubicBezTo>
                    <a:pt x="13" y="9"/>
                    <a:pt x="3" y="0"/>
                    <a:pt x="3" y="0"/>
                  </a:cubicBezTo>
                  <a:close/>
                </a:path>
              </a:pathLst>
            </a:custGeom>
            <a:solidFill>
              <a:srgbClr val="E9E8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02" name="Freeform 603">
              <a:extLst>
                <a:ext uri="{FF2B5EF4-FFF2-40B4-BE49-F238E27FC236}">
                  <a16:creationId xmlns:a16="http://schemas.microsoft.com/office/drawing/2014/main" id="{B1C6FE28-0D0E-49DE-ACAB-4A6CAC0F6D71}"/>
                </a:ext>
              </a:extLst>
            </p:cNvPr>
            <p:cNvSpPr>
              <a:spLocks/>
            </p:cNvSpPr>
            <p:nvPr/>
          </p:nvSpPr>
          <p:spPr bwMode="auto">
            <a:xfrm>
              <a:off x="5378466" y="5711333"/>
              <a:ext cx="15778" cy="15778"/>
            </a:xfrm>
            <a:custGeom>
              <a:avLst/>
              <a:gdLst>
                <a:gd name="T0" fmla="*/ 2 w 5"/>
                <a:gd name="T1" fmla="*/ 5 h 5"/>
                <a:gd name="T2" fmla="*/ 1 w 5"/>
                <a:gd name="T3" fmla="*/ 4 h 5"/>
                <a:gd name="T4" fmla="*/ 1 w 5"/>
                <a:gd name="T5" fmla="*/ 1 h 5"/>
                <a:gd name="T6" fmla="*/ 4 w 5"/>
                <a:gd name="T7" fmla="*/ 1 h 5"/>
                <a:gd name="T8" fmla="*/ 4 w 5"/>
                <a:gd name="T9" fmla="*/ 3 h 5"/>
                <a:gd name="T10" fmla="*/ 3 w 5"/>
                <a:gd name="T11" fmla="*/ 2 h 5"/>
                <a:gd name="T12" fmla="*/ 3 w 5"/>
                <a:gd name="T13" fmla="*/ 1 h 5"/>
                <a:gd name="T14" fmla="*/ 2 w 5"/>
                <a:gd name="T15" fmla="*/ 2 h 5"/>
                <a:gd name="T16" fmla="*/ 1 w 5"/>
                <a:gd name="T17" fmla="*/ 4 h 5"/>
                <a:gd name="T18" fmla="*/ 2 w 5"/>
                <a:gd name="T19" fmla="*/ 4 h 5"/>
                <a:gd name="T20" fmla="*/ 3 w 5"/>
                <a:gd name="T21" fmla="*/ 3 h 5"/>
                <a:gd name="T22" fmla="*/ 2 w 5"/>
                <a:gd name="T23" fmla="*/ 3 h 5"/>
                <a:gd name="T24" fmla="*/ 3 w 5"/>
                <a:gd name="T25" fmla="*/ 2 h 5"/>
                <a:gd name="T26" fmla="*/ 4 w 5"/>
                <a:gd name="T27" fmla="*/ 3 h 5"/>
                <a:gd name="T28" fmla="*/ 2 w 5"/>
                <a:gd name="T2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5">
                  <a:moveTo>
                    <a:pt x="2" y="5"/>
                  </a:moveTo>
                  <a:cubicBezTo>
                    <a:pt x="2" y="5"/>
                    <a:pt x="1" y="5"/>
                    <a:pt x="1" y="4"/>
                  </a:cubicBezTo>
                  <a:cubicBezTo>
                    <a:pt x="0" y="3"/>
                    <a:pt x="0" y="2"/>
                    <a:pt x="1" y="1"/>
                  </a:cubicBezTo>
                  <a:cubicBezTo>
                    <a:pt x="2" y="1"/>
                    <a:pt x="3" y="0"/>
                    <a:pt x="4" y="1"/>
                  </a:cubicBezTo>
                  <a:cubicBezTo>
                    <a:pt x="4" y="2"/>
                    <a:pt x="5" y="2"/>
                    <a:pt x="4" y="3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4" y="2"/>
                    <a:pt x="4" y="2"/>
                    <a:pt x="3" y="1"/>
                  </a:cubicBezTo>
                  <a:cubicBezTo>
                    <a:pt x="3" y="1"/>
                    <a:pt x="2" y="2"/>
                    <a:pt x="2" y="2"/>
                  </a:cubicBezTo>
                  <a:cubicBezTo>
                    <a:pt x="1" y="3"/>
                    <a:pt x="1" y="3"/>
                    <a:pt x="1" y="4"/>
                  </a:cubicBezTo>
                  <a:cubicBezTo>
                    <a:pt x="1" y="4"/>
                    <a:pt x="2" y="4"/>
                    <a:pt x="2" y="4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4" y="3"/>
                    <a:pt x="4" y="3"/>
                    <a:pt x="4" y="3"/>
                  </a:cubicBezTo>
                  <a:lnTo>
                    <a:pt x="2" y="5"/>
                  </a:lnTo>
                  <a:close/>
                </a:path>
              </a:pathLst>
            </a:custGeom>
            <a:solidFill>
              <a:srgbClr val="01010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03" name="Freeform 604">
              <a:extLst>
                <a:ext uri="{FF2B5EF4-FFF2-40B4-BE49-F238E27FC236}">
                  <a16:creationId xmlns:a16="http://schemas.microsoft.com/office/drawing/2014/main" id="{6D93BDD0-F202-4B71-A599-AD52E19D985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387934" y="5720800"/>
              <a:ext cx="12623" cy="12623"/>
            </a:xfrm>
            <a:custGeom>
              <a:avLst/>
              <a:gdLst>
                <a:gd name="T0" fmla="*/ 1 w 4"/>
                <a:gd name="T1" fmla="*/ 1 h 4"/>
                <a:gd name="T2" fmla="*/ 3 w 4"/>
                <a:gd name="T3" fmla="*/ 0 h 4"/>
                <a:gd name="T4" fmla="*/ 3 w 4"/>
                <a:gd name="T5" fmla="*/ 3 h 4"/>
                <a:gd name="T6" fmla="*/ 1 w 4"/>
                <a:gd name="T7" fmla="*/ 4 h 4"/>
                <a:gd name="T8" fmla="*/ 1 w 4"/>
                <a:gd name="T9" fmla="*/ 1 h 4"/>
                <a:gd name="T10" fmla="*/ 1 w 4"/>
                <a:gd name="T11" fmla="*/ 3 h 4"/>
                <a:gd name="T12" fmla="*/ 3 w 4"/>
                <a:gd name="T13" fmla="*/ 3 h 4"/>
                <a:gd name="T14" fmla="*/ 3 w 4"/>
                <a:gd name="T15" fmla="*/ 1 h 4"/>
                <a:gd name="T16" fmla="*/ 1 w 4"/>
                <a:gd name="T17" fmla="*/ 2 h 4"/>
                <a:gd name="T18" fmla="*/ 1 w 4"/>
                <a:gd name="T1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4">
                  <a:moveTo>
                    <a:pt x="1" y="1"/>
                  </a:moveTo>
                  <a:cubicBezTo>
                    <a:pt x="2" y="0"/>
                    <a:pt x="2" y="0"/>
                    <a:pt x="3" y="0"/>
                  </a:cubicBezTo>
                  <a:cubicBezTo>
                    <a:pt x="4" y="1"/>
                    <a:pt x="4" y="2"/>
                    <a:pt x="3" y="3"/>
                  </a:cubicBezTo>
                  <a:cubicBezTo>
                    <a:pt x="3" y="4"/>
                    <a:pt x="2" y="4"/>
                    <a:pt x="1" y="4"/>
                  </a:cubicBezTo>
                  <a:cubicBezTo>
                    <a:pt x="0" y="3"/>
                    <a:pt x="0" y="2"/>
                    <a:pt x="1" y="1"/>
                  </a:cubicBezTo>
                  <a:close/>
                  <a:moveTo>
                    <a:pt x="1" y="3"/>
                  </a:moveTo>
                  <a:cubicBezTo>
                    <a:pt x="2" y="4"/>
                    <a:pt x="2" y="3"/>
                    <a:pt x="3" y="3"/>
                  </a:cubicBezTo>
                  <a:cubicBezTo>
                    <a:pt x="3" y="2"/>
                    <a:pt x="4" y="1"/>
                    <a:pt x="3" y="1"/>
                  </a:cubicBezTo>
                  <a:cubicBezTo>
                    <a:pt x="3" y="0"/>
                    <a:pt x="2" y="1"/>
                    <a:pt x="1" y="2"/>
                  </a:cubicBezTo>
                  <a:cubicBezTo>
                    <a:pt x="1" y="2"/>
                    <a:pt x="1" y="3"/>
                    <a:pt x="1" y="3"/>
                  </a:cubicBezTo>
                  <a:close/>
                </a:path>
              </a:pathLst>
            </a:custGeom>
            <a:solidFill>
              <a:srgbClr val="01010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04" name="Freeform 605">
              <a:extLst>
                <a:ext uri="{FF2B5EF4-FFF2-40B4-BE49-F238E27FC236}">
                  <a16:creationId xmlns:a16="http://schemas.microsoft.com/office/drawing/2014/main" id="{97119B0C-F97F-4143-BD32-CEB5AEF33D7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397401" y="5727111"/>
              <a:ext cx="12623" cy="15778"/>
            </a:xfrm>
            <a:custGeom>
              <a:avLst/>
              <a:gdLst>
                <a:gd name="T0" fmla="*/ 2 w 4"/>
                <a:gd name="T1" fmla="*/ 0 h 5"/>
                <a:gd name="T2" fmla="*/ 3 w 4"/>
                <a:gd name="T3" fmla="*/ 0 h 5"/>
                <a:gd name="T4" fmla="*/ 4 w 4"/>
                <a:gd name="T5" fmla="*/ 3 h 5"/>
                <a:gd name="T6" fmla="*/ 1 w 4"/>
                <a:gd name="T7" fmla="*/ 4 h 5"/>
                <a:gd name="T8" fmla="*/ 0 w 4"/>
                <a:gd name="T9" fmla="*/ 3 h 5"/>
                <a:gd name="T10" fmla="*/ 2 w 4"/>
                <a:gd name="T11" fmla="*/ 0 h 5"/>
                <a:gd name="T12" fmla="*/ 1 w 4"/>
                <a:gd name="T13" fmla="*/ 3 h 5"/>
                <a:gd name="T14" fmla="*/ 1 w 4"/>
                <a:gd name="T15" fmla="*/ 3 h 5"/>
                <a:gd name="T16" fmla="*/ 3 w 4"/>
                <a:gd name="T17" fmla="*/ 3 h 5"/>
                <a:gd name="T18" fmla="*/ 3 w 4"/>
                <a:gd name="T19" fmla="*/ 1 h 5"/>
                <a:gd name="T20" fmla="*/ 3 w 4"/>
                <a:gd name="T21" fmla="*/ 1 h 5"/>
                <a:gd name="T22" fmla="*/ 1 w 4"/>
                <a:gd name="T23" fmla="*/ 3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" h="5">
                  <a:moveTo>
                    <a:pt x="2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4" y="1"/>
                    <a:pt x="4" y="2"/>
                    <a:pt x="4" y="3"/>
                  </a:cubicBezTo>
                  <a:cubicBezTo>
                    <a:pt x="3" y="5"/>
                    <a:pt x="2" y="4"/>
                    <a:pt x="1" y="4"/>
                  </a:cubicBezTo>
                  <a:cubicBezTo>
                    <a:pt x="0" y="3"/>
                    <a:pt x="0" y="3"/>
                    <a:pt x="0" y="3"/>
                  </a:cubicBezTo>
                  <a:lnTo>
                    <a:pt x="2" y="0"/>
                  </a:lnTo>
                  <a:close/>
                  <a:moveTo>
                    <a:pt x="1" y="3"/>
                  </a:moveTo>
                  <a:cubicBezTo>
                    <a:pt x="1" y="3"/>
                    <a:pt x="1" y="3"/>
                    <a:pt x="1" y="3"/>
                  </a:cubicBezTo>
                  <a:cubicBezTo>
                    <a:pt x="2" y="4"/>
                    <a:pt x="2" y="3"/>
                    <a:pt x="3" y="3"/>
                  </a:cubicBezTo>
                  <a:cubicBezTo>
                    <a:pt x="3" y="2"/>
                    <a:pt x="4" y="1"/>
                    <a:pt x="3" y="1"/>
                  </a:cubicBezTo>
                  <a:cubicBezTo>
                    <a:pt x="3" y="1"/>
                    <a:pt x="3" y="1"/>
                    <a:pt x="3" y="1"/>
                  </a:cubicBezTo>
                  <a:lnTo>
                    <a:pt x="1" y="3"/>
                  </a:lnTo>
                  <a:close/>
                </a:path>
              </a:pathLst>
            </a:custGeom>
            <a:solidFill>
              <a:srgbClr val="01010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05" name="Freeform 606">
              <a:extLst>
                <a:ext uri="{FF2B5EF4-FFF2-40B4-BE49-F238E27FC236}">
                  <a16:creationId xmlns:a16="http://schemas.microsoft.com/office/drawing/2014/main" id="{C96B27D1-587C-4610-B097-B5D0AA95DFD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413179" y="5733422"/>
              <a:ext cx="12623" cy="15778"/>
            </a:xfrm>
            <a:custGeom>
              <a:avLst/>
              <a:gdLst>
                <a:gd name="T0" fmla="*/ 2 w 4"/>
                <a:gd name="T1" fmla="*/ 0 h 5"/>
                <a:gd name="T2" fmla="*/ 3 w 4"/>
                <a:gd name="T3" fmla="*/ 1 h 5"/>
                <a:gd name="T4" fmla="*/ 3 w 4"/>
                <a:gd name="T5" fmla="*/ 2 h 5"/>
                <a:gd name="T6" fmla="*/ 2 w 4"/>
                <a:gd name="T7" fmla="*/ 3 h 5"/>
                <a:gd name="T8" fmla="*/ 2 w 4"/>
                <a:gd name="T9" fmla="*/ 3 h 5"/>
                <a:gd name="T10" fmla="*/ 3 w 4"/>
                <a:gd name="T11" fmla="*/ 4 h 5"/>
                <a:gd name="T12" fmla="*/ 1 w 4"/>
                <a:gd name="T13" fmla="*/ 4 h 5"/>
                <a:gd name="T14" fmla="*/ 0 w 4"/>
                <a:gd name="T15" fmla="*/ 4 h 5"/>
                <a:gd name="T16" fmla="*/ 2 w 4"/>
                <a:gd name="T17" fmla="*/ 0 h 5"/>
                <a:gd name="T18" fmla="*/ 1 w 4"/>
                <a:gd name="T19" fmla="*/ 4 h 5"/>
                <a:gd name="T20" fmla="*/ 1 w 4"/>
                <a:gd name="T21" fmla="*/ 4 h 5"/>
                <a:gd name="T22" fmla="*/ 2 w 4"/>
                <a:gd name="T23" fmla="*/ 4 h 5"/>
                <a:gd name="T24" fmla="*/ 1 w 4"/>
                <a:gd name="T25" fmla="*/ 3 h 5"/>
                <a:gd name="T26" fmla="*/ 1 w 4"/>
                <a:gd name="T27" fmla="*/ 3 h 5"/>
                <a:gd name="T28" fmla="*/ 1 w 4"/>
                <a:gd name="T29" fmla="*/ 4 h 5"/>
                <a:gd name="T30" fmla="*/ 1 w 4"/>
                <a:gd name="T31" fmla="*/ 2 h 5"/>
                <a:gd name="T32" fmla="*/ 2 w 4"/>
                <a:gd name="T33" fmla="*/ 2 h 5"/>
                <a:gd name="T34" fmla="*/ 3 w 4"/>
                <a:gd name="T35" fmla="*/ 2 h 5"/>
                <a:gd name="T36" fmla="*/ 2 w 4"/>
                <a:gd name="T37" fmla="*/ 1 h 5"/>
                <a:gd name="T38" fmla="*/ 2 w 4"/>
                <a:gd name="T39" fmla="*/ 1 h 5"/>
                <a:gd name="T40" fmla="*/ 1 w 4"/>
                <a:gd name="T41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4" h="5">
                  <a:moveTo>
                    <a:pt x="2" y="0"/>
                  </a:moveTo>
                  <a:cubicBezTo>
                    <a:pt x="3" y="1"/>
                    <a:pt x="3" y="1"/>
                    <a:pt x="3" y="1"/>
                  </a:cubicBezTo>
                  <a:cubicBezTo>
                    <a:pt x="3" y="1"/>
                    <a:pt x="4" y="2"/>
                    <a:pt x="3" y="2"/>
                  </a:cubicBezTo>
                  <a:cubicBezTo>
                    <a:pt x="3" y="3"/>
                    <a:pt x="3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3" y="3"/>
                    <a:pt x="3" y="4"/>
                    <a:pt x="3" y="4"/>
                  </a:cubicBezTo>
                  <a:cubicBezTo>
                    <a:pt x="2" y="5"/>
                    <a:pt x="1" y="5"/>
                    <a:pt x="1" y="4"/>
                  </a:cubicBezTo>
                  <a:cubicBezTo>
                    <a:pt x="0" y="4"/>
                    <a:pt x="0" y="4"/>
                    <a:pt x="0" y="4"/>
                  </a:cubicBezTo>
                  <a:lnTo>
                    <a:pt x="2" y="0"/>
                  </a:lnTo>
                  <a:close/>
                  <a:moveTo>
                    <a:pt x="1" y="4"/>
                  </a:moveTo>
                  <a:cubicBezTo>
                    <a:pt x="1" y="4"/>
                    <a:pt x="1" y="4"/>
                    <a:pt x="1" y="4"/>
                  </a:cubicBezTo>
                  <a:cubicBezTo>
                    <a:pt x="1" y="4"/>
                    <a:pt x="2" y="4"/>
                    <a:pt x="2" y="4"/>
                  </a:cubicBezTo>
                  <a:cubicBezTo>
                    <a:pt x="2" y="3"/>
                    <a:pt x="2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lnTo>
                    <a:pt x="1" y="4"/>
                  </a:lnTo>
                  <a:close/>
                  <a:moveTo>
                    <a:pt x="1" y="2"/>
                  </a:moveTo>
                  <a:cubicBezTo>
                    <a:pt x="2" y="2"/>
                    <a:pt x="2" y="2"/>
                    <a:pt x="2" y="2"/>
                  </a:cubicBezTo>
                  <a:cubicBezTo>
                    <a:pt x="2" y="3"/>
                    <a:pt x="2" y="3"/>
                    <a:pt x="3" y="2"/>
                  </a:cubicBezTo>
                  <a:cubicBezTo>
                    <a:pt x="3" y="2"/>
                    <a:pt x="3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lnTo>
                    <a:pt x="1" y="2"/>
                  </a:lnTo>
                  <a:close/>
                </a:path>
              </a:pathLst>
            </a:custGeom>
            <a:solidFill>
              <a:srgbClr val="01010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06" name="Freeform 608">
              <a:extLst>
                <a:ext uri="{FF2B5EF4-FFF2-40B4-BE49-F238E27FC236}">
                  <a16:creationId xmlns:a16="http://schemas.microsoft.com/office/drawing/2014/main" id="{2048BCEF-3C76-4E89-97F7-43E6402AD0ED}"/>
                </a:ext>
              </a:extLst>
            </p:cNvPr>
            <p:cNvSpPr>
              <a:spLocks/>
            </p:cNvSpPr>
            <p:nvPr/>
          </p:nvSpPr>
          <p:spPr bwMode="auto">
            <a:xfrm>
              <a:off x="5422645" y="5739734"/>
              <a:ext cx="12623" cy="14200"/>
            </a:xfrm>
            <a:custGeom>
              <a:avLst/>
              <a:gdLst>
                <a:gd name="T0" fmla="*/ 2 w 8"/>
                <a:gd name="T1" fmla="*/ 0 h 9"/>
                <a:gd name="T2" fmla="*/ 8 w 8"/>
                <a:gd name="T3" fmla="*/ 2 h 9"/>
                <a:gd name="T4" fmla="*/ 6 w 8"/>
                <a:gd name="T5" fmla="*/ 2 h 9"/>
                <a:gd name="T6" fmla="*/ 4 w 8"/>
                <a:gd name="T7" fmla="*/ 2 h 9"/>
                <a:gd name="T8" fmla="*/ 2 w 8"/>
                <a:gd name="T9" fmla="*/ 4 h 9"/>
                <a:gd name="T10" fmla="*/ 6 w 8"/>
                <a:gd name="T11" fmla="*/ 4 h 9"/>
                <a:gd name="T12" fmla="*/ 6 w 8"/>
                <a:gd name="T13" fmla="*/ 6 h 9"/>
                <a:gd name="T14" fmla="*/ 2 w 8"/>
                <a:gd name="T15" fmla="*/ 4 h 9"/>
                <a:gd name="T16" fmla="*/ 2 w 8"/>
                <a:gd name="T17" fmla="*/ 6 h 9"/>
                <a:gd name="T18" fmla="*/ 4 w 8"/>
                <a:gd name="T19" fmla="*/ 8 h 9"/>
                <a:gd name="T20" fmla="*/ 4 w 8"/>
                <a:gd name="T21" fmla="*/ 9 h 9"/>
                <a:gd name="T22" fmla="*/ 0 w 8"/>
                <a:gd name="T23" fmla="*/ 8 h 9"/>
                <a:gd name="T24" fmla="*/ 2 w 8"/>
                <a:gd name="T25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8" h="9">
                  <a:moveTo>
                    <a:pt x="2" y="0"/>
                  </a:moveTo>
                  <a:lnTo>
                    <a:pt x="8" y="2"/>
                  </a:lnTo>
                  <a:lnTo>
                    <a:pt x="6" y="2"/>
                  </a:lnTo>
                  <a:lnTo>
                    <a:pt x="4" y="2"/>
                  </a:lnTo>
                  <a:lnTo>
                    <a:pt x="2" y="4"/>
                  </a:lnTo>
                  <a:lnTo>
                    <a:pt x="6" y="4"/>
                  </a:lnTo>
                  <a:lnTo>
                    <a:pt x="6" y="6"/>
                  </a:lnTo>
                  <a:lnTo>
                    <a:pt x="2" y="4"/>
                  </a:lnTo>
                  <a:lnTo>
                    <a:pt x="2" y="6"/>
                  </a:lnTo>
                  <a:lnTo>
                    <a:pt x="4" y="8"/>
                  </a:lnTo>
                  <a:lnTo>
                    <a:pt x="4" y="9"/>
                  </a:lnTo>
                  <a:lnTo>
                    <a:pt x="0" y="8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01010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07" name="Freeform 609">
              <a:extLst>
                <a:ext uri="{FF2B5EF4-FFF2-40B4-BE49-F238E27FC236}">
                  <a16:creationId xmlns:a16="http://schemas.microsoft.com/office/drawing/2014/main" id="{0A1131EF-CAA7-413C-9235-D059E5F39068}"/>
                </a:ext>
              </a:extLst>
            </p:cNvPr>
            <p:cNvSpPr>
              <a:spLocks/>
            </p:cNvSpPr>
            <p:nvPr/>
          </p:nvSpPr>
          <p:spPr bwMode="auto">
            <a:xfrm>
              <a:off x="5435268" y="5746045"/>
              <a:ext cx="18934" cy="14200"/>
            </a:xfrm>
            <a:custGeom>
              <a:avLst/>
              <a:gdLst>
                <a:gd name="T0" fmla="*/ 4 w 12"/>
                <a:gd name="T1" fmla="*/ 0 h 9"/>
                <a:gd name="T2" fmla="*/ 6 w 12"/>
                <a:gd name="T3" fmla="*/ 0 h 9"/>
                <a:gd name="T4" fmla="*/ 6 w 12"/>
                <a:gd name="T5" fmla="*/ 7 h 9"/>
                <a:gd name="T6" fmla="*/ 6 w 12"/>
                <a:gd name="T7" fmla="*/ 7 h 9"/>
                <a:gd name="T8" fmla="*/ 10 w 12"/>
                <a:gd name="T9" fmla="*/ 2 h 9"/>
                <a:gd name="T10" fmla="*/ 12 w 12"/>
                <a:gd name="T11" fmla="*/ 2 h 9"/>
                <a:gd name="T12" fmla="*/ 8 w 12"/>
                <a:gd name="T13" fmla="*/ 9 h 9"/>
                <a:gd name="T14" fmla="*/ 8 w 12"/>
                <a:gd name="T15" fmla="*/ 9 h 9"/>
                <a:gd name="T16" fmla="*/ 10 w 12"/>
                <a:gd name="T17" fmla="*/ 4 h 9"/>
                <a:gd name="T18" fmla="*/ 10 w 12"/>
                <a:gd name="T19" fmla="*/ 4 h 9"/>
                <a:gd name="T20" fmla="*/ 6 w 12"/>
                <a:gd name="T21" fmla="*/ 7 h 9"/>
                <a:gd name="T22" fmla="*/ 4 w 12"/>
                <a:gd name="T23" fmla="*/ 7 h 9"/>
                <a:gd name="T24" fmla="*/ 4 w 12"/>
                <a:gd name="T25" fmla="*/ 2 h 9"/>
                <a:gd name="T26" fmla="*/ 4 w 12"/>
                <a:gd name="T27" fmla="*/ 2 h 9"/>
                <a:gd name="T28" fmla="*/ 2 w 12"/>
                <a:gd name="T29" fmla="*/ 7 h 9"/>
                <a:gd name="T30" fmla="*/ 0 w 12"/>
                <a:gd name="T31" fmla="*/ 7 h 9"/>
                <a:gd name="T32" fmla="*/ 4 w 12"/>
                <a:gd name="T33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2" h="9">
                  <a:moveTo>
                    <a:pt x="4" y="0"/>
                  </a:moveTo>
                  <a:lnTo>
                    <a:pt x="6" y="0"/>
                  </a:lnTo>
                  <a:lnTo>
                    <a:pt x="6" y="7"/>
                  </a:lnTo>
                  <a:lnTo>
                    <a:pt x="6" y="7"/>
                  </a:lnTo>
                  <a:lnTo>
                    <a:pt x="10" y="2"/>
                  </a:lnTo>
                  <a:lnTo>
                    <a:pt x="12" y="2"/>
                  </a:lnTo>
                  <a:lnTo>
                    <a:pt x="8" y="9"/>
                  </a:lnTo>
                  <a:lnTo>
                    <a:pt x="8" y="9"/>
                  </a:lnTo>
                  <a:lnTo>
                    <a:pt x="10" y="4"/>
                  </a:lnTo>
                  <a:lnTo>
                    <a:pt x="10" y="4"/>
                  </a:lnTo>
                  <a:lnTo>
                    <a:pt x="6" y="7"/>
                  </a:lnTo>
                  <a:lnTo>
                    <a:pt x="4" y="7"/>
                  </a:lnTo>
                  <a:lnTo>
                    <a:pt x="4" y="2"/>
                  </a:lnTo>
                  <a:lnTo>
                    <a:pt x="4" y="2"/>
                  </a:lnTo>
                  <a:lnTo>
                    <a:pt x="2" y="7"/>
                  </a:lnTo>
                  <a:lnTo>
                    <a:pt x="0" y="7"/>
                  </a:lnTo>
                  <a:lnTo>
                    <a:pt x="4" y="0"/>
                  </a:lnTo>
                  <a:close/>
                </a:path>
              </a:pathLst>
            </a:custGeom>
            <a:solidFill>
              <a:srgbClr val="01010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08" name="Freeform 610">
              <a:extLst>
                <a:ext uri="{FF2B5EF4-FFF2-40B4-BE49-F238E27FC236}">
                  <a16:creationId xmlns:a16="http://schemas.microsoft.com/office/drawing/2014/main" id="{52A5E892-56EF-4A75-A12C-83E424FA28EA}"/>
                </a:ext>
              </a:extLst>
            </p:cNvPr>
            <p:cNvSpPr>
              <a:spLocks/>
            </p:cNvSpPr>
            <p:nvPr/>
          </p:nvSpPr>
          <p:spPr bwMode="auto">
            <a:xfrm>
              <a:off x="5454202" y="5749201"/>
              <a:ext cx="9467" cy="14200"/>
            </a:xfrm>
            <a:custGeom>
              <a:avLst/>
              <a:gdLst>
                <a:gd name="T0" fmla="*/ 0 w 6"/>
                <a:gd name="T1" fmla="*/ 5 h 9"/>
                <a:gd name="T2" fmla="*/ 0 w 6"/>
                <a:gd name="T3" fmla="*/ 0 h 9"/>
                <a:gd name="T4" fmla="*/ 2 w 6"/>
                <a:gd name="T5" fmla="*/ 0 h 9"/>
                <a:gd name="T6" fmla="*/ 2 w 6"/>
                <a:gd name="T7" fmla="*/ 3 h 9"/>
                <a:gd name="T8" fmla="*/ 4 w 6"/>
                <a:gd name="T9" fmla="*/ 2 h 9"/>
                <a:gd name="T10" fmla="*/ 6 w 6"/>
                <a:gd name="T11" fmla="*/ 2 h 9"/>
                <a:gd name="T12" fmla="*/ 2 w 6"/>
                <a:gd name="T13" fmla="*/ 5 h 9"/>
                <a:gd name="T14" fmla="*/ 2 w 6"/>
                <a:gd name="T15" fmla="*/ 9 h 9"/>
                <a:gd name="T16" fmla="*/ 0 w 6"/>
                <a:gd name="T17" fmla="*/ 7 h 9"/>
                <a:gd name="T18" fmla="*/ 0 w 6"/>
                <a:gd name="T19" fmla="*/ 5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" h="9">
                  <a:moveTo>
                    <a:pt x="0" y="5"/>
                  </a:moveTo>
                  <a:lnTo>
                    <a:pt x="0" y="0"/>
                  </a:lnTo>
                  <a:lnTo>
                    <a:pt x="2" y="0"/>
                  </a:lnTo>
                  <a:lnTo>
                    <a:pt x="2" y="3"/>
                  </a:lnTo>
                  <a:lnTo>
                    <a:pt x="4" y="2"/>
                  </a:lnTo>
                  <a:lnTo>
                    <a:pt x="6" y="2"/>
                  </a:lnTo>
                  <a:lnTo>
                    <a:pt x="2" y="5"/>
                  </a:lnTo>
                  <a:lnTo>
                    <a:pt x="2" y="9"/>
                  </a:lnTo>
                  <a:lnTo>
                    <a:pt x="0" y="7"/>
                  </a:lnTo>
                  <a:lnTo>
                    <a:pt x="0" y="5"/>
                  </a:lnTo>
                  <a:close/>
                </a:path>
              </a:pathLst>
            </a:custGeom>
            <a:solidFill>
              <a:srgbClr val="01010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09" name="Freeform 611">
              <a:extLst>
                <a:ext uri="{FF2B5EF4-FFF2-40B4-BE49-F238E27FC236}">
                  <a16:creationId xmlns:a16="http://schemas.microsoft.com/office/drawing/2014/main" id="{474C8B3F-C75F-40FE-9416-B713F21065A9}"/>
                </a:ext>
              </a:extLst>
            </p:cNvPr>
            <p:cNvSpPr>
              <a:spLocks/>
            </p:cNvSpPr>
            <p:nvPr/>
          </p:nvSpPr>
          <p:spPr bwMode="auto">
            <a:xfrm>
              <a:off x="5466825" y="5752357"/>
              <a:ext cx="7890" cy="14200"/>
            </a:xfrm>
            <a:custGeom>
              <a:avLst/>
              <a:gdLst>
                <a:gd name="T0" fmla="*/ 3 w 3"/>
                <a:gd name="T1" fmla="*/ 1 h 5"/>
                <a:gd name="T2" fmla="*/ 2 w 3"/>
                <a:gd name="T3" fmla="*/ 1 h 5"/>
                <a:gd name="T4" fmla="*/ 1 w 3"/>
                <a:gd name="T5" fmla="*/ 1 h 5"/>
                <a:gd name="T6" fmla="*/ 3 w 3"/>
                <a:gd name="T7" fmla="*/ 4 h 5"/>
                <a:gd name="T8" fmla="*/ 1 w 3"/>
                <a:gd name="T9" fmla="*/ 5 h 5"/>
                <a:gd name="T10" fmla="*/ 0 w 3"/>
                <a:gd name="T11" fmla="*/ 4 h 5"/>
                <a:gd name="T12" fmla="*/ 0 w 3"/>
                <a:gd name="T13" fmla="*/ 4 h 5"/>
                <a:gd name="T14" fmla="*/ 1 w 3"/>
                <a:gd name="T15" fmla="*/ 4 h 5"/>
                <a:gd name="T16" fmla="*/ 2 w 3"/>
                <a:gd name="T17" fmla="*/ 4 h 5"/>
                <a:gd name="T18" fmla="*/ 0 w 3"/>
                <a:gd name="T19" fmla="*/ 1 h 5"/>
                <a:gd name="T20" fmla="*/ 2 w 3"/>
                <a:gd name="T21" fmla="*/ 1 h 5"/>
                <a:gd name="T22" fmla="*/ 3 w 3"/>
                <a:gd name="T23" fmla="*/ 1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" h="5">
                  <a:moveTo>
                    <a:pt x="3" y="1"/>
                  </a:moveTo>
                  <a:cubicBezTo>
                    <a:pt x="3" y="1"/>
                    <a:pt x="2" y="1"/>
                    <a:pt x="2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2"/>
                    <a:pt x="3" y="2"/>
                    <a:pt x="3" y="4"/>
                  </a:cubicBezTo>
                  <a:cubicBezTo>
                    <a:pt x="3" y="4"/>
                    <a:pt x="2" y="5"/>
                    <a:pt x="1" y="5"/>
                  </a:cubicBezTo>
                  <a:cubicBezTo>
                    <a:pt x="1" y="4"/>
                    <a:pt x="0" y="4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1" y="4"/>
                    <a:pt x="1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2" y="3"/>
                    <a:pt x="0" y="3"/>
                    <a:pt x="0" y="1"/>
                  </a:cubicBezTo>
                  <a:cubicBezTo>
                    <a:pt x="1" y="1"/>
                    <a:pt x="1" y="0"/>
                    <a:pt x="2" y="1"/>
                  </a:cubicBezTo>
                  <a:cubicBezTo>
                    <a:pt x="2" y="1"/>
                    <a:pt x="3" y="1"/>
                    <a:pt x="3" y="1"/>
                  </a:cubicBezTo>
                  <a:close/>
                </a:path>
              </a:pathLst>
            </a:custGeom>
            <a:solidFill>
              <a:srgbClr val="01010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10" name="Freeform 612">
              <a:extLst>
                <a:ext uri="{FF2B5EF4-FFF2-40B4-BE49-F238E27FC236}">
                  <a16:creationId xmlns:a16="http://schemas.microsoft.com/office/drawing/2014/main" id="{E1AD49A3-B231-48FB-9A2F-41FBDFD06534}"/>
                </a:ext>
              </a:extLst>
            </p:cNvPr>
            <p:cNvSpPr>
              <a:spLocks/>
            </p:cNvSpPr>
            <p:nvPr/>
          </p:nvSpPr>
          <p:spPr bwMode="auto">
            <a:xfrm>
              <a:off x="5474715" y="5753934"/>
              <a:ext cx="9467" cy="12623"/>
            </a:xfrm>
            <a:custGeom>
              <a:avLst/>
              <a:gdLst>
                <a:gd name="T0" fmla="*/ 2 w 6"/>
                <a:gd name="T1" fmla="*/ 0 h 8"/>
                <a:gd name="T2" fmla="*/ 0 w 6"/>
                <a:gd name="T3" fmla="*/ 0 h 8"/>
                <a:gd name="T4" fmla="*/ 0 w 6"/>
                <a:gd name="T5" fmla="*/ 0 h 8"/>
                <a:gd name="T6" fmla="*/ 6 w 6"/>
                <a:gd name="T7" fmla="*/ 0 h 8"/>
                <a:gd name="T8" fmla="*/ 6 w 6"/>
                <a:gd name="T9" fmla="*/ 2 h 8"/>
                <a:gd name="T10" fmla="*/ 4 w 6"/>
                <a:gd name="T11" fmla="*/ 0 h 8"/>
                <a:gd name="T12" fmla="*/ 4 w 6"/>
                <a:gd name="T13" fmla="*/ 8 h 8"/>
                <a:gd name="T14" fmla="*/ 2 w 6"/>
                <a:gd name="T15" fmla="*/ 8 h 8"/>
                <a:gd name="T16" fmla="*/ 2 w 6"/>
                <a:gd name="T17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" h="8">
                  <a:moveTo>
                    <a:pt x="2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6" y="0"/>
                  </a:lnTo>
                  <a:lnTo>
                    <a:pt x="6" y="2"/>
                  </a:lnTo>
                  <a:lnTo>
                    <a:pt x="4" y="0"/>
                  </a:lnTo>
                  <a:lnTo>
                    <a:pt x="4" y="8"/>
                  </a:lnTo>
                  <a:lnTo>
                    <a:pt x="2" y="8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01010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11" name="Freeform 613">
              <a:extLst>
                <a:ext uri="{FF2B5EF4-FFF2-40B4-BE49-F238E27FC236}">
                  <a16:creationId xmlns:a16="http://schemas.microsoft.com/office/drawing/2014/main" id="{3C1962F0-8C0F-4985-A003-A36D10E6CA4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484182" y="5753934"/>
              <a:ext cx="9467" cy="12623"/>
            </a:xfrm>
            <a:custGeom>
              <a:avLst/>
              <a:gdLst>
                <a:gd name="T0" fmla="*/ 0 w 3"/>
                <a:gd name="T1" fmla="*/ 0 h 4"/>
                <a:gd name="T2" fmla="*/ 1 w 3"/>
                <a:gd name="T3" fmla="*/ 0 h 4"/>
                <a:gd name="T4" fmla="*/ 3 w 3"/>
                <a:gd name="T5" fmla="*/ 1 h 4"/>
                <a:gd name="T6" fmla="*/ 2 w 3"/>
                <a:gd name="T7" fmla="*/ 2 h 4"/>
                <a:gd name="T8" fmla="*/ 2 w 3"/>
                <a:gd name="T9" fmla="*/ 2 h 4"/>
                <a:gd name="T10" fmla="*/ 3 w 3"/>
                <a:gd name="T11" fmla="*/ 3 h 4"/>
                <a:gd name="T12" fmla="*/ 3 w 3"/>
                <a:gd name="T13" fmla="*/ 4 h 4"/>
                <a:gd name="T14" fmla="*/ 2 w 3"/>
                <a:gd name="T15" fmla="*/ 4 h 4"/>
                <a:gd name="T16" fmla="*/ 2 w 3"/>
                <a:gd name="T17" fmla="*/ 3 h 4"/>
                <a:gd name="T18" fmla="*/ 1 w 3"/>
                <a:gd name="T19" fmla="*/ 2 h 4"/>
                <a:gd name="T20" fmla="*/ 1 w 3"/>
                <a:gd name="T21" fmla="*/ 2 h 4"/>
                <a:gd name="T22" fmla="*/ 1 w 3"/>
                <a:gd name="T23" fmla="*/ 4 h 4"/>
                <a:gd name="T24" fmla="*/ 0 w 3"/>
                <a:gd name="T25" fmla="*/ 4 h 4"/>
                <a:gd name="T26" fmla="*/ 0 w 3"/>
                <a:gd name="T27" fmla="*/ 0 h 4"/>
                <a:gd name="T28" fmla="*/ 1 w 3"/>
                <a:gd name="T29" fmla="*/ 2 h 4"/>
                <a:gd name="T30" fmla="*/ 1 w 3"/>
                <a:gd name="T31" fmla="*/ 2 h 4"/>
                <a:gd name="T32" fmla="*/ 2 w 3"/>
                <a:gd name="T33" fmla="*/ 1 h 4"/>
                <a:gd name="T34" fmla="*/ 1 w 3"/>
                <a:gd name="T35" fmla="*/ 1 h 4"/>
                <a:gd name="T36" fmla="*/ 1 w 3"/>
                <a:gd name="T37" fmla="*/ 1 h 4"/>
                <a:gd name="T38" fmla="*/ 1 w 3"/>
                <a:gd name="T3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3" h="4">
                  <a:moveTo>
                    <a:pt x="0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2" y="0"/>
                    <a:pt x="3" y="0"/>
                    <a:pt x="3" y="1"/>
                  </a:cubicBezTo>
                  <a:cubicBezTo>
                    <a:pt x="3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3" y="2"/>
                    <a:pt x="3" y="3"/>
                    <a:pt x="3" y="3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0" y="4"/>
                    <a:pt x="0" y="4"/>
                    <a:pt x="0" y="4"/>
                  </a:cubicBezTo>
                  <a:lnTo>
                    <a:pt x="0" y="0"/>
                  </a:lnTo>
                  <a:close/>
                  <a:moveTo>
                    <a:pt x="1" y="2"/>
                  </a:moveTo>
                  <a:cubicBezTo>
                    <a:pt x="1" y="2"/>
                    <a:pt x="1" y="2"/>
                    <a:pt x="1" y="2"/>
                  </a:cubicBezTo>
                  <a:cubicBezTo>
                    <a:pt x="2" y="2"/>
                    <a:pt x="2" y="2"/>
                    <a:pt x="2" y="1"/>
                  </a:cubicBezTo>
                  <a:cubicBezTo>
                    <a:pt x="2" y="1"/>
                    <a:pt x="2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lnTo>
                    <a:pt x="1" y="2"/>
                  </a:lnTo>
                  <a:close/>
                </a:path>
              </a:pathLst>
            </a:custGeom>
            <a:solidFill>
              <a:srgbClr val="01010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12" name="Freeform 614">
              <a:extLst>
                <a:ext uri="{FF2B5EF4-FFF2-40B4-BE49-F238E27FC236}">
                  <a16:creationId xmlns:a16="http://schemas.microsoft.com/office/drawing/2014/main" id="{4EC12A25-8C2F-47AA-B71E-F49587280A09}"/>
                </a:ext>
              </a:extLst>
            </p:cNvPr>
            <p:cNvSpPr>
              <a:spLocks/>
            </p:cNvSpPr>
            <p:nvPr/>
          </p:nvSpPr>
          <p:spPr bwMode="auto">
            <a:xfrm>
              <a:off x="5496804" y="5753934"/>
              <a:ext cx="6311" cy="12623"/>
            </a:xfrm>
            <a:custGeom>
              <a:avLst/>
              <a:gdLst>
                <a:gd name="T0" fmla="*/ 0 w 4"/>
                <a:gd name="T1" fmla="*/ 0 h 8"/>
                <a:gd name="T2" fmla="*/ 4 w 4"/>
                <a:gd name="T3" fmla="*/ 0 h 8"/>
                <a:gd name="T4" fmla="*/ 4 w 4"/>
                <a:gd name="T5" fmla="*/ 2 h 8"/>
                <a:gd name="T6" fmla="*/ 0 w 4"/>
                <a:gd name="T7" fmla="*/ 2 h 8"/>
                <a:gd name="T8" fmla="*/ 0 w 4"/>
                <a:gd name="T9" fmla="*/ 4 h 8"/>
                <a:gd name="T10" fmla="*/ 4 w 4"/>
                <a:gd name="T11" fmla="*/ 4 h 8"/>
                <a:gd name="T12" fmla="*/ 4 w 4"/>
                <a:gd name="T13" fmla="*/ 4 h 8"/>
                <a:gd name="T14" fmla="*/ 0 w 4"/>
                <a:gd name="T15" fmla="*/ 4 h 8"/>
                <a:gd name="T16" fmla="*/ 0 w 4"/>
                <a:gd name="T17" fmla="*/ 8 h 8"/>
                <a:gd name="T18" fmla="*/ 4 w 4"/>
                <a:gd name="T19" fmla="*/ 8 h 8"/>
                <a:gd name="T20" fmla="*/ 4 w 4"/>
                <a:gd name="T21" fmla="*/ 8 h 8"/>
                <a:gd name="T22" fmla="*/ 0 w 4"/>
                <a:gd name="T23" fmla="*/ 8 h 8"/>
                <a:gd name="T24" fmla="*/ 0 w 4"/>
                <a:gd name="T25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" h="8">
                  <a:moveTo>
                    <a:pt x="0" y="0"/>
                  </a:moveTo>
                  <a:lnTo>
                    <a:pt x="4" y="0"/>
                  </a:lnTo>
                  <a:lnTo>
                    <a:pt x="4" y="2"/>
                  </a:lnTo>
                  <a:lnTo>
                    <a:pt x="0" y="2"/>
                  </a:lnTo>
                  <a:lnTo>
                    <a:pt x="0" y="4"/>
                  </a:lnTo>
                  <a:lnTo>
                    <a:pt x="4" y="4"/>
                  </a:lnTo>
                  <a:lnTo>
                    <a:pt x="4" y="4"/>
                  </a:lnTo>
                  <a:lnTo>
                    <a:pt x="0" y="4"/>
                  </a:lnTo>
                  <a:lnTo>
                    <a:pt x="0" y="8"/>
                  </a:lnTo>
                  <a:lnTo>
                    <a:pt x="4" y="8"/>
                  </a:lnTo>
                  <a:lnTo>
                    <a:pt x="4" y="8"/>
                  </a:lnTo>
                  <a:lnTo>
                    <a:pt x="0" y="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1010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13" name="Freeform 615">
              <a:extLst>
                <a:ext uri="{FF2B5EF4-FFF2-40B4-BE49-F238E27FC236}">
                  <a16:creationId xmlns:a16="http://schemas.microsoft.com/office/drawing/2014/main" id="{34CC273C-7E89-40D1-9B64-9768E02EFB29}"/>
                </a:ext>
              </a:extLst>
            </p:cNvPr>
            <p:cNvSpPr>
              <a:spLocks/>
            </p:cNvSpPr>
            <p:nvPr/>
          </p:nvSpPr>
          <p:spPr bwMode="auto">
            <a:xfrm>
              <a:off x="5503116" y="5753934"/>
              <a:ext cx="12623" cy="12623"/>
            </a:xfrm>
            <a:custGeom>
              <a:avLst/>
              <a:gdLst>
                <a:gd name="T0" fmla="*/ 0 w 8"/>
                <a:gd name="T1" fmla="*/ 0 h 8"/>
                <a:gd name="T2" fmla="*/ 2 w 8"/>
                <a:gd name="T3" fmla="*/ 0 h 8"/>
                <a:gd name="T4" fmla="*/ 6 w 8"/>
                <a:gd name="T5" fmla="*/ 6 h 8"/>
                <a:gd name="T6" fmla="*/ 6 w 8"/>
                <a:gd name="T7" fmla="*/ 6 h 8"/>
                <a:gd name="T8" fmla="*/ 6 w 8"/>
                <a:gd name="T9" fmla="*/ 0 h 8"/>
                <a:gd name="T10" fmla="*/ 6 w 8"/>
                <a:gd name="T11" fmla="*/ 0 h 8"/>
                <a:gd name="T12" fmla="*/ 8 w 8"/>
                <a:gd name="T13" fmla="*/ 8 h 8"/>
                <a:gd name="T14" fmla="*/ 6 w 8"/>
                <a:gd name="T15" fmla="*/ 8 h 8"/>
                <a:gd name="T16" fmla="*/ 2 w 8"/>
                <a:gd name="T17" fmla="*/ 2 h 8"/>
                <a:gd name="T18" fmla="*/ 2 w 8"/>
                <a:gd name="T19" fmla="*/ 2 h 8"/>
                <a:gd name="T20" fmla="*/ 2 w 8"/>
                <a:gd name="T21" fmla="*/ 8 h 8"/>
                <a:gd name="T22" fmla="*/ 2 w 8"/>
                <a:gd name="T23" fmla="*/ 8 h 8"/>
                <a:gd name="T24" fmla="*/ 0 w 8"/>
                <a:gd name="T25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8" h="8">
                  <a:moveTo>
                    <a:pt x="0" y="0"/>
                  </a:moveTo>
                  <a:lnTo>
                    <a:pt x="2" y="0"/>
                  </a:lnTo>
                  <a:lnTo>
                    <a:pt x="6" y="6"/>
                  </a:lnTo>
                  <a:lnTo>
                    <a:pt x="6" y="6"/>
                  </a:lnTo>
                  <a:lnTo>
                    <a:pt x="6" y="0"/>
                  </a:lnTo>
                  <a:lnTo>
                    <a:pt x="6" y="0"/>
                  </a:lnTo>
                  <a:lnTo>
                    <a:pt x="8" y="8"/>
                  </a:lnTo>
                  <a:lnTo>
                    <a:pt x="6" y="8"/>
                  </a:lnTo>
                  <a:lnTo>
                    <a:pt x="2" y="2"/>
                  </a:lnTo>
                  <a:lnTo>
                    <a:pt x="2" y="2"/>
                  </a:lnTo>
                  <a:lnTo>
                    <a:pt x="2" y="8"/>
                  </a:lnTo>
                  <a:lnTo>
                    <a:pt x="2" y="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1010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14" name="Freeform 616">
              <a:extLst>
                <a:ext uri="{FF2B5EF4-FFF2-40B4-BE49-F238E27FC236}">
                  <a16:creationId xmlns:a16="http://schemas.microsoft.com/office/drawing/2014/main" id="{6EE968EB-6F4E-4EC6-B355-9356358413FD}"/>
                </a:ext>
              </a:extLst>
            </p:cNvPr>
            <p:cNvSpPr>
              <a:spLocks/>
            </p:cNvSpPr>
            <p:nvPr/>
          </p:nvSpPr>
          <p:spPr bwMode="auto">
            <a:xfrm>
              <a:off x="5515739" y="5752357"/>
              <a:ext cx="12623" cy="14200"/>
            </a:xfrm>
            <a:custGeom>
              <a:avLst/>
              <a:gdLst>
                <a:gd name="T0" fmla="*/ 4 w 4"/>
                <a:gd name="T1" fmla="*/ 4 h 5"/>
                <a:gd name="T2" fmla="*/ 2 w 4"/>
                <a:gd name="T3" fmla="*/ 4 h 5"/>
                <a:gd name="T4" fmla="*/ 0 w 4"/>
                <a:gd name="T5" fmla="*/ 3 h 5"/>
                <a:gd name="T6" fmla="*/ 2 w 4"/>
                <a:gd name="T7" fmla="*/ 0 h 5"/>
                <a:gd name="T8" fmla="*/ 3 w 4"/>
                <a:gd name="T9" fmla="*/ 1 h 5"/>
                <a:gd name="T10" fmla="*/ 2 w 4"/>
                <a:gd name="T11" fmla="*/ 1 h 5"/>
                <a:gd name="T12" fmla="*/ 2 w 4"/>
                <a:gd name="T13" fmla="*/ 1 h 5"/>
                <a:gd name="T14" fmla="*/ 1 w 4"/>
                <a:gd name="T15" fmla="*/ 2 h 5"/>
                <a:gd name="T16" fmla="*/ 2 w 4"/>
                <a:gd name="T17" fmla="*/ 4 h 5"/>
                <a:gd name="T18" fmla="*/ 3 w 4"/>
                <a:gd name="T19" fmla="*/ 4 h 5"/>
                <a:gd name="T20" fmla="*/ 3 w 4"/>
                <a:gd name="T21" fmla="*/ 2 h 5"/>
                <a:gd name="T22" fmla="*/ 2 w 4"/>
                <a:gd name="T23" fmla="*/ 3 h 5"/>
                <a:gd name="T24" fmla="*/ 2 w 4"/>
                <a:gd name="T25" fmla="*/ 2 h 5"/>
                <a:gd name="T26" fmla="*/ 3 w 4"/>
                <a:gd name="T27" fmla="*/ 2 h 5"/>
                <a:gd name="T28" fmla="*/ 4 w 4"/>
                <a:gd name="T2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" h="5">
                  <a:moveTo>
                    <a:pt x="4" y="4"/>
                  </a:moveTo>
                  <a:cubicBezTo>
                    <a:pt x="3" y="4"/>
                    <a:pt x="3" y="4"/>
                    <a:pt x="2" y="4"/>
                  </a:cubicBezTo>
                  <a:cubicBezTo>
                    <a:pt x="1" y="5"/>
                    <a:pt x="1" y="4"/>
                    <a:pt x="0" y="3"/>
                  </a:cubicBezTo>
                  <a:cubicBezTo>
                    <a:pt x="0" y="2"/>
                    <a:pt x="0" y="1"/>
                    <a:pt x="2" y="0"/>
                  </a:cubicBezTo>
                  <a:cubicBezTo>
                    <a:pt x="2" y="0"/>
                    <a:pt x="3" y="1"/>
                    <a:pt x="3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1" y="1"/>
                    <a:pt x="1" y="2"/>
                    <a:pt x="1" y="2"/>
                  </a:cubicBezTo>
                  <a:cubicBezTo>
                    <a:pt x="1" y="3"/>
                    <a:pt x="2" y="4"/>
                    <a:pt x="2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3" y="2"/>
                    <a:pt x="3" y="2"/>
                    <a:pt x="3" y="2"/>
                  </a:cubicBezTo>
                  <a:lnTo>
                    <a:pt x="4" y="4"/>
                  </a:lnTo>
                  <a:close/>
                </a:path>
              </a:pathLst>
            </a:custGeom>
            <a:solidFill>
              <a:srgbClr val="01010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15" name="Freeform 617">
              <a:extLst>
                <a:ext uri="{FF2B5EF4-FFF2-40B4-BE49-F238E27FC236}">
                  <a16:creationId xmlns:a16="http://schemas.microsoft.com/office/drawing/2014/main" id="{86F16859-0A52-4619-B4D4-43A3B53F4F74}"/>
                </a:ext>
              </a:extLst>
            </p:cNvPr>
            <p:cNvSpPr>
              <a:spLocks/>
            </p:cNvSpPr>
            <p:nvPr/>
          </p:nvSpPr>
          <p:spPr bwMode="auto">
            <a:xfrm>
              <a:off x="5525206" y="5752357"/>
              <a:ext cx="9467" cy="11044"/>
            </a:xfrm>
            <a:custGeom>
              <a:avLst/>
              <a:gdLst>
                <a:gd name="T0" fmla="*/ 2 w 6"/>
                <a:gd name="T1" fmla="*/ 0 h 7"/>
                <a:gd name="T2" fmla="*/ 0 w 6"/>
                <a:gd name="T3" fmla="*/ 1 h 7"/>
                <a:gd name="T4" fmla="*/ 0 w 6"/>
                <a:gd name="T5" fmla="*/ 0 h 7"/>
                <a:gd name="T6" fmla="*/ 6 w 6"/>
                <a:gd name="T7" fmla="*/ 0 h 7"/>
                <a:gd name="T8" fmla="*/ 6 w 6"/>
                <a:gd name="T9" fmla="*/ 0 h 7"/>
                <a:gd name="T10" fmla="*/ 4 w 6"/>
                <a:gd name="T11" fmla="*/ 0 h 7"/>
                <a:gd name="T12" fmla="*/ 6 w 6"/>
                <a:gd name="T13" fmla="*/ 7 h 7"/>
                <a:gd name="T14" fmla="*/ 4 w 6"/>
                <a:gd name="T15" fmla="*/ 7 h 7"/>
                <a:gd name="T16" fmla="*/ 2 w 6"/>
                <a:gd name="T17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" h="7">
                  <a:moveTo>
                    <a:pt x="2" y="0"/>
                  </a:moveTo>
                  <a:lnTo>
                    <a:pt x="0" y="1"/>
                  </a:lnTo>
                  <a:lnTo>
                    <a:pt x="0" y="0"/>
                  </a:lnTo>
                  <a:lnTo>
                    <a:pt x="6" y="0"/>
                  </a:lnTo>
                  <a:lnTo>
                    <a:pt x="6" y="0"/>
                  </a:lnTo>
                  <a:lnTo>
                    <a:pt x="4" y="0"/>
                  </a:lnTo>
                  <a:lnTo>
                    <a:pt x="6" y="7"/>
                  </a:lnTo>
                  <a:lnTo>
                    <a:pt x="4" y="7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01010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16" name="Freeform 618">
              <a:extLst>
                <a:ext uri="{FF2B5EF4-FFF2-40B4-BE49-F238E27FC236}">
                  <a16:creationId xmlns:a16="http://schemas.microsoft.com/office/drawing/2014/main" id="{FD6F2CFB-4A51-4DB3-BC97-D77861D3FB9D}"/>
                </a:ext>
              </a:extLst>
            </p:cNvPr>
            <p:cNvSpPr>
              <a:spLocks/>
            </p:cNvSpPr>
            <p:nvPr/>
          </p:nvSpPr>
          <p:spPr bwMode="auto">
            <a:xfrm>
              <a:off x="5534673" y="5746045"/>
              <a:ext cx="12623" cy="14200"/>
            </a:xfrm>
            <a:custGeom>
              <a:avLst/>
              <a:gdLst>
                <a:gd name="T0" fmla="*/ 0 w 8"/>
                <a:gd name="T1" fmla="*/ 2 h 9"/>
                <a:gd name="T2" fmla="*/ 2 w 8"/>
                <a:gd name="T3" fmla="*/ 2 h 9"/>
                <a:gd name="T4" fmla="*/ 2 w 8"/>
                <a:gd name="T5" fmla="*/ 5 h 9"/>
                <a:gd name="T6" fmla="*/ 6 w 8"/>
                <a:gd name="T7" fmla="*/ 4 h 9"/>
                <a:gd name="T8" fmla="*/ 4 w 8"/>
                <a:gd name="T9" fmla="*/ 2 h 9"/>
                <a:gd name="T10" fmla="*/ 6 w 8"/>
                <a:gd name="T11" fmla="*/ 0 h 9"/>
                <a:gd name="T12" fmla="*/ 8 w 8"/>
                <a:gd name="T13" fmla="*/ 7 h 9"/>
                <a:gd name="T14" fmla="*/ 6 w 8"/>
                <a:gd name="T15" fmla="*/ 7 h 9"/>
                <a:gd name="T16" fmla="*/ 6 w 8"/>
                <a:gd name="T17" fmla="*/ 5 h 9"/>
                <a:gd name="T18" fmla="*/ 4 w 8"/>
                <a:gd name="T19" fmla="*/ 5 h 9"/>
                <a:gd name="T20" fmla="*/ 4 w 8"/>
                <a:gd name="T21" fmla="*/ 9 h 9"/>
                <a:gd name="T22" fmla="*/ 2 w 8"/>
                <a:gd name="T23" fmla="*/ 9 h 9"/>
                <a:gd name="T24" fmla="*/ 0 w 8"/>
                <a:gd name="T25" fmla="*/ 2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8" h="9">
                  <a:moveTo>
                    <a:pt x="0" y="2"/>
                  </a:moveTo>
                  <a:lnTo>
                    <a:pt x="2" y="2"/>
                  </a:lnTo>
                  <a:lnTo>
                    <a:pt x="2" y="5"/>
                  </a:lnTo>
                  <a:lnTo>
                    <a:pt x="6" y="4"/>
                  </a:lnTo>
                  <a:lnTo>
                    <a:pt x="4" y="2"/>
                  </a:lnTo>
                  <a:lnTo>
                    <a:pt x="6" y="0"/>
                  </a:lnTo>
                  <a:lnTo>
                    <a:pt x="8" y="7"/>
                  </a:lnTo>
                  <a:lnTo>
                    <a:pt x="6" y="7"/>
                  </a:lnTo>
                  <a:lnTo>
                    <a:pt x="6" y="5"/>
                  </a:lnTo>
                  <a:lnTo>
                    <a:pt x="4" y="5"/>
                  </a:lnTo>
                  <a:lnTo>
                    <a:pt x="4" y="9"/>
                  </a:lnTo>
                  <a:lnTo>
                    <a:pt x="2" y="9"/>
                  </a:lnTo>
                  <a:lnTo>
                    <a:pt x="0" y="2"/>
                  </a:lnTo>
                  <a:close/>
                </a:path>
              </a:pathLst>
            </a:custGeom>
            <a:solidFill>
              <a:srgbClr val="01010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17" name="Line 619">
              <a:extLst>
                <a:ext uri="{FF2B5EF4-FFF2-40B4-BE49-F238E27FC236}">
                  <a16:creationId xmlns:a16="http://schemas.microsoft.com/office/drawing/2014/main" id="{6823B175-DDAD-4897-8690-2AB33D5652CF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477870" y="5637173"/>
              <a:ext cx="0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18" name="Line 620">
              <a:extLst>
                <a:ext uri="{FF2B5EF4-FFF2-40B4-BE49-F238E27FC236}">
                  <a16:creationId xmlns:a16="http://schemas.microsoft.com/office/drawing/2014/main" id="{57F643B5-534F-4308-84FD-CD240DEFC38F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477870" y="5637173"/>
              <a:ext cx="0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19" name="Freeform 621">
              <a:extLst>
                <a:ext uri="{FF2B5EF4-FFF2-40B4-BE49-F238E27FC236}">
                  <a16:creationId xmlns:a16="http://schemas.microsoft.com/office/drawing/2014/main" id="{1145539E-DD06-49E9-B7D8-995EB8F14AC9}"/>
                </a:ext>
              </a:extLst>
            </p:cNvPr>
            <p:cNvSpPr>
              <a:spLocks/>
            </p:cNvSpPr>
            <p:nvPr/>
          </p:nvSpPr>
          <p:spPr bwMode="auto">
            <a:xfrm>
              <a:off x="5444735" y="5506213"/>
              <a:ext cx="3156" cy="3156"/>
            </a:xfrm>
            <a:custGeom>
              <a:avLst/>
              <a:gdLst>
                <a:gd name="T0" fmla="*/ 0 w 1"/>
                <a:gd name="T1" fmla="*/ 1 h 1"/>
                <a:gd name="T2" fmla="*/ 0 w 1"/>
                <a:gd name="T3" fmla="*/ 0 h 1"/>
                <a:gd name="T4" fmla="*/ 1 w 1"/>
                <a:gd name="T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0" y="1"/>
                  </a:moveTo>
                  <a:cubicBezTo>
                    <a:pt x="0" y="1"/>
                    <a:pt x="0" y="1"/>
                    <a:pt x="0" y="0"/>
                  </a:cubicBezTo>
                  <a:cubicBezTo>
                    <a:pt x="0" y="0"/>
                    <a:pt x="1" y="0"/>
                    <a:pt x="1" y="0"/>
                  </a:cubicBezTo>
                </a:path>
              </a:pathLst>
            </a:custGeom>
            <a:noFill/>
            <a:ln w="0" cap="flat">
              <a:solidFill>
                <a:srgbClr val="C1C0C0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20" name="Line 622">
              <a:extLst>
                <a:ext uri="{FF2B5EF4-FFF2-40B4-BE49-F238E27FC236}">
                  <a16:creationId xmlns:a16="http://schemas.microsoft.com/office/drawing/2014/main" id="{14C196E5-5B5B-4B72-88DE-E56CAF30AFDF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5444735" y="5506213"/>
              <a:ext cx="0" cy="3156"/>
            </a:xfrm>
            <a:prstGeom prst="line">
              <a:avLst/>
            </a:prstGeom>
            <a:noFill/>
            <a:ln w="0" cap="flat">
              <a:solidFill>
                <a:srgbClr val="C1C0C0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21" name="Freeform 623">
              <a:extLst>
                <a:ext uri="{FF2B5EF4-FFF2-40B4-BE49-F238E27FC236}">
                  <a16:creationId xmlns:a16="http://schemas.microsoft.com/office/drawing/2014/main" id="{0B35F9C9-0BDD-47C7-B020-4879DBD552A2}"/>
                </a:ext>
              </a:extLst>
            </p:cNvPr>
            <p:cNvSpPr>
              <a:spLocks/>
            </p:cNvSpPr>
            <p:nvPr/>
          </p:nvSpPr>
          <p:spPr bwMode="auto">
            <a:xfrm>
              <a:off x="5441579" y="5506213"/>
              <a:ext cx="0" cy="3156"/>
            </a:xfrm>
            <a:custGeom>
              <a:avLst/>
              <a:gdLst>
                <a:gd name="T0" fmla="*/ 1 h 1"/>
                <a:gd name="T1" fmla="*/ 0 h 1"/>
                <a:gd name="T2" fmla="*/ 0 h 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1">
                  <a:moveTo>
                    <a:pt x="0" y="1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noFill/>
            <a:ln w="0" cap="flat">
              <a:solidFill>
                <a:srgbClr val="C1C0C0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22" name="Line 624">
              <a:extLst>
                <a:ext uri="{FF2B5EF4-FFF2-40B4-BE49-F238E27FC236}">
                  <a16:creationId xmlns:a16="http://schemas.microsoft.com/office/drawing/2014/main" id="{17F99488-288C-4E3D-8A60-D07100CA52E6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5438424" y="5503057"/>
              <a:ext cx="0" cy="6311"/>
            </a:xfrm>
            <a:prstGeom prst="line">
              <a:avLst/>
            </a:prstGeom>
            <a:noFill/>
            <a:ln w="0" cap="flat">
              <a:solidFill>
                <a:srgbClr val="C1C0C0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23" name="Freeform 625">
              <a:extLst>
                <a:ext uri="{FF2B5EF4-FFF2-40B4-BE49-F238E27FC236}">
                  <a16:creationId xmlns:a16="http://schemas.microsoft.com/office/drawing/2014/main" id="{06A86CEF-E96D-444D-8F71-87D4C90E07DC}"/>
                </a:ext>
              </a:extLst>
            </p:cNvPr>
            <p:cNvSpPr>
              <a:spLocks/>
            </p:cNvSpPr>
            <p:nvPr/>
          </p:nvSpPr>
          <p:spPr bwMode="auto">
            <a:xfrm>
              <a:off x="5438424" y="5503057"/>
              <a:ext cx="3156" cy="6311"/>
            </a:xfrm>
            <a:custGeom>
              <a:avLst/>
              <a:gdLst>
                <a:gd name="T0" fmla="*/ 0 w 1"/>
                <a:gd name="T1" fmla="*/ 2 h 2"/>
                <a:gd name="T2" fmla="*/ 0 w 1"/>
                <a:gd name="T3" fmla="*/ 1 h 2"/>
                <a:gd name="T4" fmla="*/ 1 w 1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2">
                  <a:moveTo>
                    <a:pt x="0" y="2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1" y="0"/>
                  </a:cubicBezTo>
                </a:path>
              </a:pathLst>
            </a:custGeom>
            <a:noFill/>
            <a:ln w="0" cap="flat">
              <a:solidFill>
                <a:srgbClr val="C1C0C0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24" name="Freeform 626">
              <a:extLst>
                <a:ext uri="{FF2B5EF4-FFF2-40B4-BE49-F238E27FC236}">
                  <a16:creationId xmlns:a16="http://schemas.microsoft.com/office/drawing/2014/main" id="{88D7F4A9-13C2-44F4-9906-750E942EAC4A}"/>
                </a:ext>
              </a:extLst>
            </p:cNvPr>
            <p:cNvSpPr>
              <a:spLocks/>
            </p:cNvSpPr>
            <p:nvPr/>
          </p:nvSpPr>
          <p:spPr bwMode="auto">
            <a:xfrm>
              <a:off x="5435268" y="5503057"/>
              <a:ext cx="0" cy="6311"/>
            </a:xfrm>
            <a:custGeom>
              <a:avLst/>
              <a:gdLst>
                <a:gd name="T0" fmla="*/ 2 h 2"/>
                <a:gd name="T1" fmla="*/ 1 h 2"/>
                <a:gd name="T2" fmla="*/ 0 h 2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2">
                  <a:moveTo>
                    <a:pt x="0" y="2"/>
                  </a:moveTo>
                  <a:cubicBezTo>
                    <a:pt x="0" y="2"/>
                    <a:pt x="0" y="1"/>
                    <a:pt x="0" y="1"/>
                  </a:cubicBezTo>
                  <a:cubicBezTo>
                    <a:pt x="0" y="1"/>
                    <a:pt x="0" y="0"/>
                    <a:pt x="0" y="0"/>
                  </a:cubicBezTo>
                </a:path>
              </a:pathLst>
            </a:custGeom>
            <a:noFill/>
            <a:ln w="0" cap="flat">
              <a:solidFill>
                <a:srgbClr val="C1C0C0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25" name="Freeform 627">
              <a:extLst>
                <a:ext uri="{FF2B5EF4-FFF2-40B4-BE49-F238E27FC236}">
                  <a16:creationId xmlns:a16="http://schemas.microsoft.com/office/drawing/2014/main" id="{58871625-CCA8-433D-A029-E96B4CAC90CF}"/>
                </a:ext>
              </a:extLst>
            </p:cNvPr>
            <p:cNvSpPr>
              <a:spLocks/>
            </p:cNvSpPr>
            <p:nvPr/>
          </p:nvSpPr>
          <p:spPr bwMode="auto">
            <a:xfrm>
              <a:off x="5583585" y="5539347"/>
              <a:ext cx="3156" cy="6311"/>
            </a:xfrm>
            <a:custGeom>
              <a:avLst/>
              <a:gdLst>
                <a:gd name="T0" fmla="*/ 0 w 1"/>
                <a:gd name="T1" fmla="*/ 2 h 2"/>
                <a:gd name="T2" fmla="*/ 1 w 1"/>
                <a:gd name="T3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" h="2">
                  <a:moveTo>
                    <a:pt x="0" y="2"/>
                  </a:moveTo>
                  <a:cubicBezTo>
                    <a:pt x="0" y="2"/>
                    <a:pt x="1" y="1"/>
                    <a:pt x="1" y="0"/>
                  </a:cubicBezTo>
                </a:path>
              </a:pathLst>
            </a:custGeom>
            <a:noFill/>
            <a:ln w="0" cap="flat">
              <a:solidFill>
                <a:srgbClr val="C1C0C0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26" name="Freeform 628">
              <a:extLst>
                <a:ext uri="{FF2B5EF4-FFF2-40B4-BE49-F238E27FC236}">
                  <a16:creationId xmlns:a16="http://schemas.microsoft.com/office/drawing/2014/main" id="{8AB4D3BF-A97F-43BC-919C-D100E7C56885}"/>
                </a:ext>
              </a:extLst>
            </p:cNvPr>
            <p:cNvSpPr>
              <a:spLocks/>
            </p:cNvSpPr>
            <p:nvPr/>
          </p:nvSpPr>
          <p:spPr bwMode="auto">
            <a:xfrm>
              <a:off x="5580430" y="5539347"/>
              <a:ext cx="3156" cy="6311"/>
            </a:xfrm>
            <a:custGeom>
              <a:avLst/>
              <a:gdLst>
                <a:gd name="T0" fmla="*/ 0 w 1"/>
                <a:gd name="T1" fmla="*/ 2 h 2"/>
                <a:gd name="T2" fmla="*/ 1 w 1"/>
                <a:gd name="T3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" h="2">
                  <a:moveTo>
                    <a:pt x="0" y="2"/>
                  </a:moveTo>
                  <a:cubicBezTo>
                    <a:pt x="0" y="2"/>
                    <a:pt x="1" y="1"/>
                    <a:pt x="1" y="0"/>
                  </a:cubicBezTo>
                </a:path>
              </a:pathLst>
            </a:custGeom>
            <a:noFill/>
            <a:ln w="0" cap="flat">
              <a:solidFill>
                <a:srgbClr val="C1C0C0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27" name="Freeform 629">
              <a:extLst>
                <a:ext uri="{FF2B5EF4-FFF2-40B4-BE49-F238E27FC236}">
                  <a16:creationId xmlns:a16="http://schemas.microsoft.com/office/drawing/2014/main" id="{03D9A798-08E3-49F7-A33C-330904AEC5DF}"/>
                </a:ext>
              </a:extLst>
            </p:cNvPr>
            <p:cNvSpPr>
              <a:spLocks/>
            </p:cNvSpPr>
            <p:nvPr/>
          </p:nvSpPr>
          <p:spPr bwMode="auto">
            <a:xfrm>
              <a:off x="5578852" y="5539347"/>
              <a:ext cx="1578" cy="6311"/>
            </a:xfrm>
            <a:custGeom>
              <a:avLst/>
              <a:gdLst>
                <a:gd name="T0" fmla="*/ 0 w 1"/>
                <a:gd name="T1" fmla="*/ 2 h 2"/>
                <a:gd name="T2" fmla="*/ 1 w 1"/>
                <a:gd name="T3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" h="2">
                  <a:moveTo>
                    <a:pt x="0" y="2"/>
                  </a:moveTo>
                  <a:cubicBezTo>
                    <a:pt x="0" y="2"/>
                    <a:pt x="1" y="0"/>
                    <a:pt x="1" y="0"/>
                  </a:cubicBezTo>
                </a:path>
              </a:pathLst>
            </a:custGeom>
            <a:noFill/>
            <a:ln w="0" cap="flat">
              <a:solidFill>
                <a:srgbClr val="C1C0C0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28" name="Freeform 630">
              <a:extLst>
                <a:ext uri="{FF2B5EF4-FFF2-40B4-BE49-F238E27FC236}">
                  <a16:creationId xmlns:a16="http://schemas.microsoft.com/office/drawing/2014/main" id="{37C977B1-698F-4E0C-A725-471606791FF9}"/>
                </a:ext>
              </a:extLst>
            </p:cNvPr>
            <p:cNvSpPr>
              <a:spLocks/>
            </p:cNvSpPr>
            <p:nvPr/>
          </p:nvSpPr>
          <p:spPr bwMode="auto">
            <a:xfrm>
              <a:off x="5578852" y="5539347"/>
              <a:ext cx="0" cy="3156"/>
            </a:xfrm>
            <a:custGeom>
              <a:avLst/>
              <a:gdLst>
                <a:gd name="T0" fmla="*/ 1 h 1"/>
                <a:gd name="T1" fmla="*/ 1 h 1"/>
                <a:gd name="T2" fmla="*/ 0 h 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1"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noFill/>
            <a:ln w="0" cap="flat">
              <a:solidFill>
                <a:srgbClr val="C1C0C0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29" name="Freeform 631">
              <a:extLst>
                <a:ext uri="{FF2B5EF4-FFF2-40B4-BE49-F238E27FC236}">
                  <a16:creationId xmlns:a16="http://schemas.microsoft.com/office/drawing/2014/main" id="{5B11EED7-B71C-41EF-909C-D5D6973081C4}"/>
                </a:ext>
              </a:extLst>
            </p:cNvPr>
            <p:cNvSpPr>
              <a:spLocks/>
            </p:cNvSpPr>
            <p:nvPr/>
          </p:nvSpPr>
          <p:spPr bwMode="auto">
            <a:xfrm>
              <a:off x="5575697" y="5539347"/>
              <a:ext cx="3156" cy="3156"/>
            </a:xfrm>
            <a:custGeom>
              <a:avLst/>
              <a:gdLst>
                <a:gd name="T0" fmla="*/ 0 w 1"/>
                <a:gd name="T1" fmla="*/ 1 h 1"/>
                <a:gd name="T2" fmla="*/ 0 w 1"/>
                <a:gd name="T3" fmla="*/ 0 h 1"/>
                <a:gd name="T4" fmla="*/ 1 w 1"/>
                <a:gd name="T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0" y="1"/>
                  </a:moveTo>
                  <a:cubicBezTo>
                    <a:pt x="0" y="1"/>
                    <a:pt x="0" y="0"/>
                    <a:pt x="0" y="0"/>
                  </a:cubicBezTo>
                  <a:cubicBezTo>
                    <a:pt x="0" y="0"/>
                    <a:pt x="1" y="0"/>
                    <a:pt x="1" y="0"/>
                  </a:cubicBezTo>
                </a:path>
              </a:pathLst>
            </a:custGeom>
            <a:noFill/>
            <a:ln w="0" cap="flat">
              <a:solidFill>
                <a:srgbClr val="C1C0C0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30" name="Freeform 632">
              <a:extLst>
                <a:ext uri="{FF2B5EF4-FFF2-40B4-BE49-F238E27FC236}">
                  <a16:creationId xmlns:a16="http://schemas.microsoft.com/office/drawing/2014/main" id="{3DBA205F-2181-4000-A97A-E9B1814F9428}"/>
                </a:ext>
              </a:extLst>
            </p:cNvPr>
            <p:cNvSpPr>
              <a:spLocks/>
            </p:cNvSpPr>
            <p:nvPr/>
          </p:nvSpPr>
          <p:spPr bwMode="auto">
            <a:xfrm>
              <a:off x="5572541" y="5536191"/>
              <a:ext cx="3156" cy="6311"/>
            </a:xfrm>
            <a:custGeom>
              <a:avLst/>
              <a:gdLst>
                <a:gd name="T0" fmla="*/ 0 w 1"/>
                <a:gd name="T1" fmla="*/ 2 h 2"/>
                <a:gd name="T2" fmla="*/ 1 w 1"/>
                <a:gd name="T3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" h="2">
                  <a:moveTo>
                    <a:pt x="0" y="2"/>
                  </a:moveTo>
                  <a:cubicBezTo>
                    <a:pt x="0" y="2"/>
                    <a:pt x="0" y="1"/>
                    <a:pt x="1" y="0"/>
                  </a:cubicBezTo>
                </a:path>
              </a:pathLst>
            </a:custGeom>
            <a:noFill/>
            <a:ln w="0" cap="flat">
              <a:solidFill>
                <a:srgbClr val="C1C0C0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31" name="Freeform 633">
              <a:extLst>
                <a:ext uri="{FF2B5EF4-FFF2-40B4-BE49-F238E27FC236}">
                  <a16:creationId xmlns:a16="http://schemas.microsoft.com/office/drawing/2014/main" id="{6ADDBF2F-6E37-4899-ACA0-2181E29FBAF1}"/>
                </a:ext>
              </a:extLst>
            </p:cNvPr>
            <p:cNvSpPr>
              <a:spLocks/>
            </p:cNvSpPr>
            <p:nvPr/>
          </p:nvSpPr>
          <p:spPr bwMode="auto">
            <a:xfrm>
              <a:off x="5432112" y="5506213"/>
              <a:ext cx="22090" cy="15778"/>
            </a:xfrm>
            <a:custGeom>
              <a:avLst/>
              <a:gdLst>
                <a:gd name="T0" fmla="*/ 2 w 7"/>
                <a:gd name="T1" fmla="*/ 5 h 5"/>
                <a:gd name="T2" fmla="*/ 0 w 7"/>
                <a:gd name="T3" fmla="*/ 3 h 5"/>
                <a:gd name="T4" fmla="*/ 1 w 7"/>
                <a:gd name="T5" fmla="*/ 0 h 5"/>
                <a:gd name="T6" fmla="*/ 7 w 7"/>
                <a:gd name="T7" fmla="*/ 2 h 5"/>
                <a:gd name="T8" fmla="*/ 3 w 7"/>
                <a:gd name="T9" fmla="*/ 5 h 5"/>
                <a:gd name="T10" fmla="*/ 2 w 7"/>
                <a:gd name="T11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" h="5">
                  <a:moveTo>
                    <a:pt x="2" y="5"/>
                  </a:moveTo>
                  <a:cubicBezTo>
                    <a:pt x="1" y="5"/>
                    <a:pt x="0" y="4"/>
                    <a:pt x="0" y="3"/>
                  </a:cubicBezTo>
                  <a:cubicBezTo>
                    <a:pt x="1" y="1"/>
                    <a:pt x="1" y="0"/>
                    <a:pt x="1" y="0"/>
                  </a:cubicBezTo>
                  <a:cubicBezTo>
                    <a:pt x="7" y="2"/>
                    <a:pt x="7" y="2"/>
                    <a:pt x="7" y="2"/>
                  </a:cubicBezTo>
                  <a:cubicBezTo>
                    <a:pt x="3" y="5"/>
                    <a:pt x="3" y="5"/>
                    <a:pt x="3" y="5"/>
                  </a:cubicBezTo>
                  <a:lnTo>
                    <a:pt x="2" y="5"/>
                  </a:lnTo>
                  <a:close/>
                </a:path>
              </a:pathLst>
            </a:custGeom>
            <a:solidFill>
              <a:srgbClr val="C1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32" name="Freeform 634">
              <a:extLst>
                <a:ext uri="{FF2B5EF4-FFF2-40B4-BE49-F238E27FC236}">
                  <a16:creationId xmlns:a16="http://schemas.microsoft.com/office/drawing/2014/main" id="{C27BFA8A-3718-40F4-B3DD-7078F571D011}"/>
                </a:ext>
              </a:extLst>
            </p:cNvPr>
            <p:cNvSpPr>
              <a:spLocks/>
            </p:cNvSpPr>
            <p:nvPr/>
          </p:nvSpPr>
          <p:spPr bwMode="auto">
            <a:xfrm>
              <a:off x="5438424" y="5493590"/>
              <a:ext cx="39447" cy="34713"/>
            </a:xfrm>
            <a:custGeom>
              <a:avLst/>
              <a:gdLst>
                <a:gd name="T0" fmla="*/ 8 w 13"/>
                <a:gd name="T1" fmla="*/ 1 h 11"/>
                <a:gd name="T2" fmla="*/ 0 w 13"/>
                <a:gd name="T3" fmla="*/ 9 h 11"/>
                <a:gd name="T4" fmla="*/ 8 w 13"/>
                <a:gd name="T5" fmla="*/ 11 h 11"/>
                <a:gd name="T6" fmla="*/ 13 w 13"/>
                <a:gd name="T7" fmla="*/ 5 h 11"/>
                <a:gd name="T8" fmla="*/ 8 w 13"/>
                <a:gd name="T9" fmla="*/ 1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1">
                  <a:moveTo>
                    <a:pt x="8" y="1"/>
                  </a:moveTo>
                  <a:cubicBezTo>
                    <a:pt x="6" y="0"/>
                    <a:pt x="2" y="10"/>
                    <a:pt x="0" y="9"/>
                  </a:cubicBezTo>
                  <a:cubicBezTo>
                    <a:pt x="8" y="11"/>
                    <a:pt x="8" y="11"/>
                    <a:pt x="8" y="11"/>
                  </a:cubicBezTo>
                  <a:cubicBezTo>
                    <a:pt x="8" y="11"/>
                    <a:pt x="12" y="6"/>
                    <a:pt x="13" y="5"/>
                  </a:cubicBezTo>
                  <a:lnTo>
                    <a:pt x="8" y="1"/>
                  </a:lnTo>
                  <a:close/>
                </a:path>
              </a:pathLst>
            </a:custGeom>
            <a:solidFill>
              <a:srgbClr val="8180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33" name="Freeform 635">
              <a:extLst>
                <a:ext uri="{FF2B5EF4-FFF2-40B4-BE49-F238E27FC236}">
                  <a16:creationId xmlns:a16="http://schemas.microsoft.com/office/drawing/2014/main" id="{A9799DED-E322-43AA-91D4-8E2D2E62034F}"/>
                </a:ext>
              </a:extLst>
            </p:cNvPr>
            <p:cNvSpPr>
              <a:spLocks/>
            </p:cNvSpPr>
            <p:nvPr/>
          </p:nvSpPr>
          <p:spPr bwMode="auto">
            <a:xfrm>
              <a:off x="5569385" y="5539347"/>
              <a:ext cx="17357" cy="18934"/>
            </a:xfrm>
            <a:custGeom>
              <a:avLst/>
              <a:gdLst>
                <a:gd name="T0" fmla="*/ 3 w 6"/>
                <a:gd name="T1" fmla="*/ 6 h 6"/>
                <a:gd name="T2" fmla="*/ 5 w 6"/>
                <a:gd name="T3" fmla="*/ 4 h 6"/>
                <a:gd name="T4" fmla="*/ 6 w 6"/>
                <a:gd name="T5" fmla="*/ 2 h 6"/>
                <a:gd name="T6" fmla="*/ 0 w 6"/>
                <a:gd name="T7" fmla="*/ 0 h 6"/>
                <a:gd name="T8" fmla="*/ 2 w 6"/>
                <a:gd name="T9" fmla="*/ 5 h 6"/>
                <a:gd name="T10" fmla="*/ 3 w 6"/>
                <a:gd name="T11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" h="6">
                  <a:moveTo>
                    <a:pt x="3" y="6"/>
                  </a:moveTo>
                  <a:cubicBezTo>
                    <a:pt x="4" y="6"/>
                    <a:pt x="5" y="5"/>
                    <a:pt x="5" y="4"/>
                  </a:cubicBezTo>
                  <a:cubicBezTo>
                    <a:pt x="6" y="3"/>
                    <a:pt x="6" y="2"/>
                    <a:pt x="6" y="2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" y="5"/>
                    <a:pt x="2" y="5"/>
                    <a:pt x="2" y="5"/>
                  </a:cubicBezTo>
                  <a:lnTo>
                    <a:pt x="3" y="6"/>
                  </a:lnTo>
                  <a:close/>
                </a:path>
              </a:pathLst>
            </a:custGeom>
            <a:solidFill>
              <a:srgbClr val="C1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34" name="Freeform 636">
              <a:extLst>
                <a:ext uri="{FF2B5EF4-FFF2-40B4-BE49-F238E27FC236}">
                  <a16:creationId xmlns:a16="http://schemas.microsoft.com/office/drawing/2014/main" id="{38FD040C-C1F0-4515-92D0-DFE8007D136F}"/>
                </a:ext>
              </a:extLst>
            </p:cNvPr>
            <p:cNvSpPr>
              <a:spLocks/>
            </p:cNvSpPr>
            <p:nvPr/>
          </p:nvSpPr>
          <p:spPr bwMode="auto">
            <a:xfrm>
              <a:off x="5547295" y="5521991"/>
              <a:ext cx="28401" cy="36290"/>
            </a:xfrm>
            <a:custGeom>
              <a:avLst/>
              <a:gdLst>
                <a:gd name="T0" fmla="*/ 7 w 9"/>
                <a:gd name="T1" fmla="*/ 0 h 12"/>
                <a:gd name="T2" fmla="*/ 9 w 9"/>
                <a:gd name="T3" fmla="*/ 12 h 12"/>
                <a:gd name="T4" fmla="*/ 1 w 9"/>
                <a:gd name="T5" fmla="*/ 10 h 12"/>
                <a:gd name="T6" fmla="*/ 0 w 9"/>
                <a:gd name="T7" fmla="*/ 2 h 12"/>
                <a:gd name="T8" fmla="*/ 7 w 9"/>
                <a:gd name="T9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12">
                  <a:moveTo>
                    <a:pt x="7" y="0"/>
                  </a:moveTo>
                  <a:cubicBezTo>
                    <a:pt x="8" y="1"/>
                    <a:pt x="8" y="11"/>
                    <a:pt x="9" y="12"/>
                  </a:cubicBezTo>
                  <a:cubicBezTo>
                    <a:pt x="1" y="10"/>
                    <a:pt x="1" y="10"/>
                    <a:pt x="1" y="10"/>
                  </a:cubicBezTo>
                  <a:cubicBezTo>
                    <a:pt x="1" y="10"/>
                    <a:pt x="1" y="3"/>
                    <a:pt x="0" y="2"/>
                  </a:cubicBezTo>
                  <a:lnTo>
                    <a:pt x="7" y="0"/>
                  </a:lnTo>
                  <a:close/>
                </a:path>
              </a:pathLst>
            </a:custGeom>
            <a:solidFill>
              <a:srgbClr val="8180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35" name="Freeform 637">
              <a:extLst>
                <a:ext uri="{FF2B5EF4-FFF2-40B4-BE49-F238E27FC236}">
                  <a16:creationId xmlns:a16="http://schemas.microsoft.com/office/drawing/2014/main" id="{ADF1BF83-2290-4361-9744-345EC99EAF05}"/>
                </a:ext>
              </a:extLst>
            </p:cNvPr>
            <p:cNvSpPr>
              <a:spLocks/>
            </p:cNvSpPr>
            <p:nvPr/>
          </p:nvSpPr>
          <p:spPr bwMode="auto">
            <a:xfrm>
              <a:off x="5463669" y="5496746"/>
              <a:ext cx="105716" cy="52068"/>
            </a:xfrm>
            <a:custGeom>
              <a:avLst/>
              <a:gdLst>
                <a:gd name="T0" fmla="*/ 17 w 34"/>
                <a:gd name="T1" fmla="*/ 4 h 17"/>
                <a:gd name="T2" fmla="*/ 17 w 34"/>
                <a:gd name="T3" fmla="*/ 4 h 17"/>
                <a:gd name="T4" fmla="*/ 0 w 34"/>
                <a:gd name="T5" fmla="*/ 0 h 17"/>
                <a:gd name="T6" fmla="*/ 2 w 34"/>
                <a:gd name="T7" fmla="*/ 11 h 17"/>
                <a:gd name="T8" fmla="*/ 6 w 34"/>
                <a:gd name="T9" fmla="*/ 12 h 17"/>
                <a:gd name="T10" fmla="*/ 5 w 34"/>
                <a:gd name="T11" fmla="*/ 10 h 17"/>
                <a:gd name="T12" fmla="*/ 15 w 34"/>
                <a:gd name="T13" fmla="*/ 12 h 17"/>
                <a:gd name="T14" fmla="*/ 24 w 34"/>
                <a:gd name="T15" fmla="*/ 15 h 17"/>
                <a:gd name="T16" fmla="*/ 23 w 34"/>
                <a:gd name="T17" fmla="*/ 16 h 17"/>
                <a:gd name="T18" fmla="*/ 26 w 34"/>
                <a:gd name="T19" fmla="*/ 17 h 17"/>
                <a:gd name="T20" fmla="*/ 34 w 34"/>
                <a:gd name="T21" fmla="*/ 9 h 17"/>
                <a:gd name="T22" fmla="*/ 17 w 34"/>
                <a:gd name="T23" fmla="*/ 4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4" h="17">
                  <a:moveTo>
                    <a:pt x="17" y="4"/>
                  </a:moveTo>
                  <a:cubicBezTo>
                    <a:pt x="17" y="4"/>
                    <a:pt x="17" y="4"/>
                    <a:pt x="17" y="4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" y="1"/>
                    <a:pt x="2" y="11"/>
                    <a:pt x="2" y="11"/>
                  </a:cubicBezTo>
                  <a:cubicBezTo>
                    <a:pt x="6" y="12"/>
                    <a:pt x="6" y="12"/>
                    <a:pt x="6" y="12"/>
                  </a:cubicBezTo>
                  <a:cubicBezTo>
                    <a:pt x="5" y="10"/>
                    <a:pt x="5" y="10"/>
                    <a:pt x="5" y="10"/>
                  </a:cubicBezTo>
                  <a:cubicBezTo>
                    <a:pt x="5" y="10"/>
                    <a:pt x="10" y="11"/>
                    <a:pt x="15" y="12"/>
                  </a:cubicBezTo>
                  <a:cubicBezTo>
                    <a:pt x="19" y="13"/>
                    <a:pt x="24" y="15"/>
                    <a:pt x="24" y="15"/>
                  </a:cubicBezTo>
                  <a:cubicBezTo>
                    <a:pt x="23" y="16"/>
                    <a:pt x="23" y="16"/>
                    <a:pt x="23" y="16"/>
                  </a:cubicBezTo>
                  <a:cubicBezTo>
                    <a:pt x="26" y="17"/>
                    <a:pt x="26" y="17"/>
                    <a:pt x="26" y="17"/>
                  </a:cubicBezTo>
                  <a:cubicBezTo>
                    <a:pt x="26" y="17"/>
                    <a:pt x="32" y="8"/>
                    <a:pt x="34" y="9"/>
                  </a:cubicBezTo>
                  <a:lnTo>
                    <a:pt x="17" y="4"/>
                  </a:lnTo>
                  <a:close/>
                </a:path>
              </a:pathLst>
            </a:custGeom>
            <a:solidFill>
              <a:srgbClr val="D3D3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36" name="Freeform 638">
              <a:extLst>
                <a:ext uri="{FF2B5EF4-FFF2-40B4-BE49-F238E27FC236}">
                  <a16:creationId xmlns:a16="http://schemas.microsoft.com/office/drawing/2014/main" id="{DAD88794-744A-4F54-A1BE-F84B1DE75B79}"/>
                </a:ext>
              </a:extLst>
            </p:cNvPr>
            <p:cNvSpPr>
              <a:spLocks/>
            </p:cNvSpPr>
            <p:nvPr/>
          </p:nvSpPr>
          <p:spPr bwMode="auto">
            <a:xfrm>
              <a:off x="5451046" y="5490434"/>
              <a:ext cx="115183" cy="61535"/>
            </a:xfrm>
            <a:custGeom>
              <a:avLst/>
              <a:gdLst>
                <a:gd name="T0" fmla="*/ 22 w 37"/>
                <a:gd name="T1" fmla="*/ 0 h 20"/>
                <a:gd name="T2" fmla="*/ 0 w 37"/>
                <a:gd name="T3" fmla="*/ 10 h 20"/>
                <a:gd name="T4" fmla="*/ 19 w 37"/>
                <a:gd name="T5" fmla="*/ 13 h 20"/>
                <a:gd name="T6" fmla="*/ 37 w 37"/>
                <a:gd name="T7" fmla="*/ 20 h 20"/>
                <a:gd name="T8" fmla="*/ 22 w 37"/>
                <a:gd name="T9" fmla="*/ 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" h="20">
                  <a:moveTo>
                    <a:pt x="22" y="0"/>
                  </a:moveTo>
                  <a:cubicBezTo>
                    <a:pt x="7" y="1"/>
                    <a:pt x="0" y="10"/>
                    <a:pt x="0" y="10"/>
                  </a:cubicBezTo>
                  <a:cubicBezTo>
                    <a:pt x="0" y="10"/>
                    <a:pt x="7" y="10"/>
                    <a:pt x="19" y="13"/>
                  </a:cubicBezTo>
                  <a:cubicBezTo>
                    <a:pt x="31" y="16"/>
                    <a:pt x="37" y="20"/>
                    <a:pt x="37" y="20"/>
                  </a:cubicBezTo>
                  <a:cubicBezTo>
                    <a:pt x="37" y="20"/>
                    <a:pt x="36" y="8"/>
                    <a:pt x="22" y="0"/>
                  </a:cubicBezTo>
                </a:path>
              </a:pathLst>
            </a:custGeom>
            <a:solidFill>
              <a:srgbClr val="D9CE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37" name="Freeform 639">
              <a:extLst>
                <a:ext uri="{FF2B5EF4-FFF2-40B4-BE49-F238E27FC236}">
                  <a16:creationId xmlns:a16="http://schemas.microsoft.com/office/drawing/2014/main" id="{9F03B1E6-63A2-446F-BB2E-18386FEA612D}"/>
                </a:ext>
              </a:extLst>
            </p:cNvPr>
            <p:cNvSpPr>
              <a:spLocks/>
            </p:cNvSpPr>
            <p:nvPr/>
          </p:nvSpPr>
          <p:spPr bwMode="auto">
            <a:xfrm>
              <a:off x="5463669" y="5496746"/>
              <a:ext cx="42602" cy="25246"/>
            </a:xfrm>
            <a:custGeom>
              <a:avLst/>
              <a:gdLst>
                <a:gd name="T0" fmla="*/ 14 w 14"/>
                <a:gd name="T1" fmla="*/ 0 h 8"/>
                <a:gd name="T2" fmla="*/ 0 w 14"/>
                <a:gd name="T3" fmla="*/ 7 h 8"/>
                <a:gd name="T4" fmla="*/ 12 w 14"/>
                <a:gd name="T5" fmla="*/ 8 h 8"/>
                <a:gd name="T6" fmla="*/ 14 w 14"/>
                <a:gd name="T7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8">
                  <a:moveTo>
                    <a:pt x="14" y="0"/>
                  </a:moveTo>
                  <a:cubicBezTo>
                    <a:pt x="3" y="3"/>
                    <a:pt x="0" y="7"/>
                    <a:pt x="0" y="7"/>
                  </a:cubicBezTo>
                  <a:cubicBezTo>
                    <a:pt x="0" y="7"/>
                    <a:pt x="6" y="6"/>
                    <a:pt x="12" y="8"/>
                  </a:cubicBezTo>
                  <a:lnTo>
                    <a:pt x="14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38" name="Freeform 640">
              <a:extLst>
                <a:ext uri="{FF2B5EF4-FFF2-40B4-BE49-F238E27FC236}">
                  <a16:creationId xmlns:a16="http://schemas.microsoft.com/office/drawing/2014/main" id="{37718E89-C210-41B0-9241-EA4F7CFC8520}"/>
                </a:ext>
              </a:extLst>
            </p:cNvPr>
            <p:cNvSpPr>
              <a:spLocks/>
            </p:cNvSpPr>
            <p:nvPr/>
          </p:nvSpPr>
          <p:spPr bwMode="auto">
            <a:xfrm>
              <a:off x="5522050" y="5503057"/>
              <a:ext cx="37868" cy="39446"/>
            </a:xfrm>
            <a:custGeom>
              <a:avLst/>
              <a:gdLst>
                <a:gd name="T0" fmla="*/ 2 w 12"/>
                <a:gd name="T1" fmla="*/ 0 h 13"/>
                <a:gd name="T2" fmla="*/ 12 w 12"/>
                <a:gd name="T3" fmla="*/ 13 h 13"/>
                <a:gd name="T4" fmla="*/ 0 w 12"/>
                <a:gd name="T5" fmla="*/ 8 h 13"/>
                <a:gd name="T6" fmla="*/ 2 w 12"/>
                <a:gd name="T7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13">
                  <a:moveTo>
                    <a:pt x="2" y="0"/>
                  </a:moveTo>
                  <a:cubicBezTo>
                    <a:pt x="10" y="7"/>
                    <a:pt x="12" y="13"/>
                    <a:pt x="12" y="13"/>
                  </a:cubicBezTo>
                  <a:cubicBezTo>
                    <a:pt x="12" y="13"/>
                    <a:pt x="6" y="9"/>
                    <a:pt x="0" y="8"/>
                  </a:cubicBezTo>
                  <a:lnTo>
                    <a:pt x="2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39" name="Freeform 641">
              <a:extLst>
                <a:ext uri="{FF2B5EF4-FFF2-40B4-BE49-F238E27FC236}">
                  <a16:creationId xmlns:a16="http://schemas.microsoft.com/office/drawing/2014/main" id="{32552794-C64D-4377-A10D-0F303D99D958}"/>
                </a:ext>
              </a:extLst>
            </p:cNvPr>
            <p:cNvSpPr>
              <a:spLocks/>
            </p:cNvSpPr>
            <p:nvPr/>
          </p:nvSpPr>
          <p:spPr bwMode="auto">
            <a:xfrm>
              <a:off x="5509427" y="5496746"/>
              <a:ext cx="15778" cy="22090"/>
            </a:xfrm>
            <a:custGeom>
              <a:avLst/>
              <a:gdLst>
                <a:gd name="T0" fmla="*/ 10 w 10"/>
                <a:gd name="T1" fmla="*/ 4 h 14"/>
                <a:gd name="T2" fmla="*/ 6 w 10"/>
                <a:gd name="T3" fmla="*/ 4 h 14"/>
                <a:gd name="T4" fmla="*/ 6 w 10"/>
                <a:gd name="T5" fmla="*/ 0 h 14"/>
                <a:gd name="T6" fmla="*/ 4 w 10"/>
                <a:gd name="T7" fmla="*/ 0 h 14"/>
                <a:gd name="T8" fmla="*/ 4 w 10"/>
                <a:gd name="T9" fmla="*/ 4 h 14"/>
                <a:gd name="T10" fmla="*/ 0 w 10"/>
                <a:gd name="T11" fmla="*/ 2 h 14"/>
                <a:gd name="T12" fmla="*/ 0 w 10"/>
                <a:gd name="T13" fmla="*/ 4 h 14"/>
                <a:gd name="T14" fmla="*/ 4 w 10"/>
                <a:gd name="T15" fmla="*/ 6 h 14"/>
                <a:gd name="T16" fmla="*/ 2 w 10"/>
                <a:gd name="T17" fmla="*/ 14 h 14"/>
                <a:gd name="T18" fmla="*/ 4 w 10"/>
                <a:gd name="T19" fmla="*/ 14 h 14"/>
                <a:gd name="T20" fmla="*/ 6 w 10"/>
                <a:gd name="T21" fmla="*/ 6 h 14"/>
                <a:gd name="T22" fmla="*/ 10 w 10"/>
                <a:gd name="T23" fmla="*/ 8 h 14"/>
                <a:gd name="T24" fmla="*/ 10 w 10"/>
                <a:gd name="T25" fmla="*/ 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0" h="14">
                  <a:moveTo>
                    <a:pt x="10" y="4"/>
                  </a:moveTo>
                  <a:lnTo>
                    <a:pt x="6" y="4"/>
                  </a:lnTo>
                  <a:lnTo>
                    <a:pt x="6" y="0"/>
                  </a:lnTo>
                  <a:lnTo>
                    <a:pt x="4" y="0"/>
                  </a:lnTo>
                  <a:lnTo>
                    <a:pt x="4" y="4"/>
                  </a:lnTo>
                  <a:lnTo>
                    <a:pt x="0" y="2"/>
                  </a:lnTo>
                  <a:lnTo>
                    <a:pt x="0" y="4"/>
                  </a:lnTo>
                  <a:lnTo>
                    <a:pt x="4" y="6"/>
                  </a:lnTo>
                  <a:lnTo>
                    <a:pt x="2" y="14"/>
                  </a:lnTo>
                  <a:lnTo>
                    <a:pt x="4" y="14"/>
                  </a:lnTo>
                  <a:lnTo>
                    <a:pt x="6" y="6"/>
                  </a:lnTo>
                  <a:lnTo>
                    <a:pt x="10" y="8"/>
                  </a:lnTo>
                  <a:lnTo>
                    <a:pt x="10" y="4"/>
                  </a:lnTo>
                  <a:close/>
                </a:path>
              </a:pathLst>
            </a:custGeom>
            <a:solidFill>
              <a:srgbClr val="01010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40" name="Freeform 642">
              <a:extLst>
                <a:ext uri="{FF2B5EF4-FFF2-40B4-BE49-F238E27FC236}">
                  <a16:creationId xmlns:a16="http://schemas.microsoft.com/office/drawing/2014/main" id="{714AFA9D-6672-4151-A4A7-992C04EAF2FF}"/>
                </a:ext>
              </a:extLst>
            </p:cNvPr>
            <p:cNvSpPr>
              <a:spLocks/>
            </p:cNvSpPr>
            <p:nvPr/>
          </p:nvSpPr>
          <p:spPr bwMode="auto">
            <a:xfrm>
              <a:off x="4875133" y="1441684"/>
              <a:ext cx="115183" cy="140428"/>
            </a:xfrm>
            <a:custGeom>
              <a:avLst/>
              <a:gdLst>
                <a:gd name="T0" fmla="*/ 10 w 37"/>
                <a:gd name="T1" fmla="*/ 0 h 45"/>
                <a:gd name="T2" fmla="*/ 15 w 37"/>
                <a:gd name="T3" fmla="*/ 43 h 45"/>
                <a:gd name="T4" fmla="*/ 18 w 37"/>
                <a:gd name="T5" fmla="*/ 45 h 45"/>
                <a:gd name="T6" fmla="*/ 37 w 37"/>
                <a:gd name="T7" fmla="*/ 24 h 45"/>
                <a:gd name="T8" fmla="*/ 10 w 37"/>
                <a:gd name="T9" fmla="*/ 0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" h="45">
                  <a:moveTo>
                    <a:pt x="10" y="0"/>
                  </a:moveTo>
                  <a:cubicBezTo>
                    <a:pt x="9" y="1"/>
                    <a:pt x="0" y="29"/>
                    <a:pt x="15" y="43"/>
                  </a:cubicBezTo>
                  <a:cubicBezTo>
                    <a:pt x="18" y="45"/>
                    <a:pt x="18" y="45"/>
                    <a:pt x="18" y="45"/>
                  </a:cubicBezTo>
                  <a:cubicBezTo>
                    <a:pt x="37" y="24"/>
                    <a:pt x="37" y="24"/>
                    <a:pt x="37" y="24"/>
                  </a:cubicBezTo>
                  <a:lnTo>
                    <a:pt x="10" y="0"/>
                  </a:lnTo>
                  <a:close/>
                </a:path>
              </a:pathLst>
            </a:custGeom>
            <a:solidFill>
              <a:srgbClr val="D3D3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41" name="Freeform 643">
              <a:extLst>
                <a:ext uri="{FF2B5EF4-FFF2-40B4-BE49-F238E27FC236}">
                  <a16:creationId xmlns:a16="http://schemas.microsoft.com/office/drawing/2014/main" id="{5126AA07-DE4B-4CE8-AB82-0D758DD34493}"/>
                </a:ext>
              </a:extLst>
            </p:cNvPr>
            <p:cNvSpPr>
              <a:spLocks/>
            </p:cNvSpPr>
            <p:nvPr/>
          </p:nvSpPr>
          <p:spPr bwMode="auto">
            <a:xfrm>
              <a:off x="4906690" y="1402237"/>
              <a:ext cx="195653" cy="160940"/>
            </a:xfrm>
            <a:custGeom>
              <a:avLst/>
              <a:gdLst>
                <a:gd name="T0" fmla="*/ 44 w 63"/>
                <a:gd name="T1" fmla="*/ 13 h 52"/>
                <a:gd name="T2" fmla="*/ 0 w 63"/>
                <a:gd name="T3" fmla="*/ 13 h 52"/>
                <a:gd name="T4" fmla="*/ 44 w 63"/>
                <a:gd name="T5" fmla="*/ 52 h 52"/>
                <a:gd name="T6" fmla="*/ 63 w 63"/>
                <a:gd name="T7" fmla="*/ 31 h 52"/>
                <a:gd name="T8" fmla="*/ 44 w 63"/>
                <a:gd name="T9" fmla="*/ 13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52">
                  <a:moveTo>
                    <a:pt x="44" y="13"/>
                  </a:moveTo>
                  <a:cubicBezTo>
                    <a:pt x="29" y="0"/>
                    <a:pt x="2" y="11"/>
                    <a:pt x="0" y="13"/>
                  </a:cubicBezTo>
                  <a:cubicBezTo>
                    <a:pt x="44" y="52"/>
                    <a:pt x="44" y="52"/>
                    <a:pt x="44" y="52"/>
                  </a:cubicBezTo>
                  <a:cubicBezTo>
                    <a:pt x="63" y="31"/>
                    <a:pt x="63" y="31"/>
                    <a:pt x="63" y="31"/>
                  </a:cubicBezTo>
                  <a:lnTo>
                    <a:pt x="44" y="13"/>
                  </a:lnTo>
                  <a:close/>
                </a:path>
              </a:pathLst>
            </a:custGeom>
            <a:solidFill>
              <a:srgbClr val="2A4A9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42" name="Freeform 644">
              <a:extLst>
                <a:ext uri="{FF2B5EF4-FFF2-40B4-BE49-F238E27FC236}">
                  <a16:creationId xmlns:a16="http://schemas.microsoft.com/office/drawing/2014/main" id="{78814533-DB9D-4270-B354-D463465C4045}"/>
                </a:ext>
              </a:extLst>
            </p:cNvPr>
            <p:cNvSpPr>
              <a:spLocks/>
            </p:cNvSpPr>
            <p:nvPr/>
          </p:nvSpPr>
          <p:spPr bwMode="auto">
            <a:xfrm>
              <a:off x="4931936" y="1517420"/>
              <a:ext cx="112027" cy="112027"/>
            </a:xfrm>
            <a:custGeom>
              <a:avLst/>
              <a:gdLst>
                <a:gd name="T0" fmla="*/ 37 w 71"/>
                <a:gd name="T1" fmla="*/ 0 h 71"/>
                <a:gd name="T2" fmla="*/ 0 w 71"/>
                <a:gd name="T3" fmla="*/ 41 h 71"/>
                <a:gd name="T4" fmla="*/ 33 w 71"/>
                <a:gd name="T5" fmla="*/ 71 h 71"/>
                <a:gd name="T6" fmla="*/ 71 w 71"/>
                <a:gd name="T7" fmla="*/ 29 h 71"/>
                <a:gd name="T8" fmla="*/ 37 w 71"/>
                <a:gd name="T9" fmla="*/ 0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1" h="71">
                  <a:moveTo>
                    <a:pt x="37" y="0"/>
                  </a:moveTo>
                  <a:lnTo>
                    <a:pt x="0" y="41"/>
                  </a:lnTo>
                  <a:lnTo>
                    <a:pt x="33" y="71"/>
                  </a:lnTo>
                  <a:lnTo>
                    <a:pt x="71" y="29"/>
                  </a:lnTo>
                  <a:lnTo>
                    <a:pt x="37" y="0"/>
                  </a:lnTo>
                  <a:close/>
                </a:path>
              </a:pathLst>
            </a:custGeom>
            <a:solidFill>
              <a:srgbClr val="B62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43" name="Freeform 645">
              <a:extLst>
                <a:ext uri="{FF2B5EF4-FFF2-40B4-BE49-F238E27FC236}">
                  <a16:creationId xmlns:a16="http://schemas.microsoft.com/office/drawing/2014/main" id="{0862D191-FA5D-4227-9D55-89FEFA61CCA3}"/>
                </a:ext>
              </a:extLst>
            </p:cNvPr>
            <p:cNvSpPr>
              <a:spLocks/>
            </p:cNvSpPr>
            <p:nvPr/>
          </p:nvSpPr>
          <p:spPr bwMode="auto">
            <a:xfrm>
              <a:off x="4938247" y="1520576"/>
              <a:ext cx="80471" cy="86781"/>
            </a:xfrm>
            <a:custGeom>
              <a:avLst/>
              <a:gdLst>
                <a:gd name="T0" fmla="*/ 9 w 26"/>
                <a:gd name="T1" fmla="*/ 27 h 28"/>
                <a:gd name="T2" fmla="*/ 9 w 26"/>
                <a:gd name="T3" fmla="*/ 25 h 28"/>
                <a:gd name="T4" fmla="*/ 12 w 26"/>
                <a:gd name="T5" fmla="*/ 24 h 28"/>
                <a:gd name="T6" fmla="*/ 13 w 26"/>
                <a:gd name="T7" fmla="*/ 21 h 28"/>
                <a:gd name="T8" fmla="*/ 15 w 26"/>
                <a:gd name="T9" fmla="*/ 20 h 28"/>
                <a:gd name="T10" fmla="*/ 16 w 26"/>
                <a:gd name="T11" fmla="*/ 18 h 28"/>
                <a:gd name="T12" fmla="*/ 18 w 26"/>
                <a:gd name="T13" fmla="*/ 17 h 28"/>
                <a:gd name="T14" fmla="*/ 19 w 26"/>
                <a:gd name="T15" fmla="*/ 14 h 28"/>
                <a:gd name="T16" fmla="*/ 22 w 26"/>
                <a:gd name="T17" fmla="*/ 13 h 28"/>
                <a:gd name="T18" fmla="*/ 22 w 26"/>
                <a:gd name="T19" fmla="*/ 11 h 28"/>
                <a:gd name="T20" fmla="*/ 25 w 26"/>
                <a:gd name="T21" fmla="*/ 10 h 28"/>
                <a:gd name="T22" fmla="*/ 26 w 26"/>
                <a:gd name="T23" fmla="*/ 6 h 28"/>
                <a:gd name="T24" fmla="*/ 19 w 26"/>
                <a:gd name="T25" fmla="*/ 0 h 28"/>
                <a:gd name="T26" fmla="*/ 18 w 26"/>
                <a:gd name="T27" fmla="*/ 3 h 28"/>
                <a:gd name="T28" fmla="*/ 16 w 26"/>
                <a:gd name="T29" fmla="*/ 5 h 28"/>
                <a:gd name="T30" fmla="*/ 15 w 26"/>
                <a:gd name="T31" fmla="*/ 7 h 28"/>
                <a:gd name="T32" fmla="*/ 12 w 26"/>
                <a:gd name="T33" fmla="*/ 8 h 28"/>
                <a:gd name="T34" fmla="*/ 11 w 26"/>
                <a:gd name="T35" fmla="*/ 11 h 28"/>
                <a:gd name="T36" fmla="*/ 9 w 26"/>
                <a:gd name="T37" fmla="*/ 12 h 28"/>
                <a:gd name="T38" fmla="*/ 8 w 26"/>
                <a:gd name="T39" fmla="*/ 14 h 28"/>
                <a:gd name="T40" fmla="*/ 6 w 26"/>
                <a:gd name="T41" fmla="*/ 15 h 28"/>
                <a:gd name="T42" fmla="*/ 5 w 26"/>
                <a:gd name="T43" fmla="*/ 18 h 28"/>
                <a:gd name="T44" fmla="*/ 3 w 26"/>
                <a:gd name="T45" fmla="*/ 19 h 28"/>
                <a:gd name="T46" fmla="*/ 2 w 26"/>
                <a:gd name="T47" fmla="*/ 21 h 28"/>
                <a:gd name="T48" fmla="*/ 0 w 26"/>
                <a:gd name="T49" fmla="*/ 22 h 28"/>
                <a:gd name="T50" fmla="*/ 7 w 26"/>
                <a:gd name="T51" fmla="*/ 28 h 28"/>
                <a:gd name="T52" fmla="*/ 9 w 26"/>
                <a:gd name="T53" fmla="*/ 27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26" h="28">
                  <a:moveTo>
                    <a:pt x="9" y="27"/>
                  </a:moveTo>
                  <a:cubicBezTo>
                    <a:pt x="9" y="27"/>
                    <a:pt x="9" y="26"/>
                    <a:pt x="9" y="25"/>
                  </a:cubicBezTo>
                  <a:cubicBezTo>
                    <a:pt x="10" y="24"/>
                    <a:pt x="11" y="25"/>
                    <a:pt x="12" y="24"/>
                  </a:cubicBezTo>
                  <a:cubicBezTo>
                    <a:pt x="12" y="23"/>
                    <a:pt x="12" y="22"/>
                    <a:pt x="13" y="21"/>
                  </a:cubicBezTo>
                  <a:cubicBezTo>
                    <a:pt x="13" y="21"/>
                    <a:pt x="14" y="21"/>
                    <a:pt x="15" y="20"/>
                  </a:cubicBezTo>
                  <a:cubicBezTo>
                    <a:pt x="16" y="20"/>
                    <a:pt x="15" y="19"/>
                    <a:pt x="16" y="18"/>
                  </a:cubicBezTo>
                  <a:cubicBezTo>
                    <a:pt x="17" y="17"/>
                    <a:pt x="18" y="17"/>
                    <a:pt x="18" y="17"/>
                  </a:cubicBezTo>
                  <a:cubicBezTo>
                    <a:pt x="19" y="16"/>
                    <a:pt x="19" y="15"/>
                    <a:pt x="19" y="14"/>
                  </a:cubicBezTo>
                  <a:cubicBezTo>
                    <a:pt x="20" y="14"/>
                    <a:pt x="21" y="14"/>
                    <a:pt x="22" y="13"/>
                  </a:cubicBezTo>
                  <a:cubicBezTo>
                    <a:pt x="22" y="12"/>
                    <a:pt x="22" y="11"/>
                    <a:pt x="22" y="11"/>
                  </a:cubicBezTo>
                  <a:cubicBezTo>
                    <a:pt x="23" y="10"/>
                    <a:pt x="24" y="10"/>
                    <a:pt x="25" y="10"/>
                  </a:cubicBezTo>
                  <a:cubicBezTo>
                    <a:pt x="25" y="9"/>
                    <a:pt x="25" y="7"/>
                    <a:pt x="26" y="6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8" y="1"/>
                    <a:pt x="18" y="3"/>
                    <a:pt x="18" y="3"/>
                  </a:cubicBezTo>
                  <a:cubicBezTo>
                    <a:pt x="17" y="4"/>
                    <a:pt x="16" y="4"/>
                    <a:pt x="16" y="5"/>
                  </a:cubicBezTo>
                  <a:cubicBezTo>
                    <a:pt x="15" y="5"/>
                    <a:pt x="15" y="6"/>
                    <a:pt x="15" y="7"/>
                  </a:cubicBezTo>
                  <a:cubicBezTo>
                    <a:pt x="14" y="8"/>
                    <a:pt x="13" y="7"/>
                    <a:pt x="12" y="8"/>
                  </a:cubicBezTo>
                  <a:cubicBezTo>
                    <a:pt x="12" y="9"/>
                    <a:pt x="12" y="10"/>
                    <a:pt x="11" y="11"/>
                  </a:cubicBezTo>
                  <a:cubicBezTo>
                    <a:pt x="11" y="11"/>
                    <a:pt x="10" y="11"/>
                    <a:pt x="9" y="12"/>
                  </a:cubicBezTo>
                  <a:cubicBezTo>
                    <a:pt x="8" y="12"/>
                    <a:pt x="9" y="13"/>
                    <a:pt x="8" y="14"/>
                  </a:cubicBezTo>
                  <a:cubicBezTo>
                    <a:pt x="8" y="15"/>
                    <a:pt x="7" y="14"/>
                    <a:pt x="6" y="15"/>
                  </a:cubicBezTo>
                  <a:cubicBezTo>
                    <a:pt x="5" y="16"/>
                    <a:pt x="6" y="17"/>
                    <a:pt x="5" y="18"/>
                  </a:cubicBezTo>
                  <a:cubicBezTo>
                    <a:pt x="4" y="18"/>
                    <a:pt x="3" y="18"/>
                    <a:pt x="3" y="19"/>
                  </a:cubicBezTo>
                  <a:cubicBezTo>
                    <a:pt x="2" y="20"/>
                    <a:pt x="2" y="21"/>
                    <a:pt x="2" y="21"/>
                  </a:cubicBezTo>
                  <a:cubicBezTo>
                    <a:pt x="1" y="22"/>
                    <a:pt x="1" y="22"/>
                    <a:pt x="0" y="22"/>
                  </a:cubicBezTo>
                  <a:cubicBezTo>
                    <a:pt x="7" y="28"/>
                    <a:pt x="7" y="28"/>
                    <a:pt x="7" y="28"/>
                  </a:cubicBezTo>
                  <a:cubicBezTo>
                    <a:pt x="7" y="28"/>
                    <a:pt x="8" y="28"/>
                    <a:pt x="9" y="27"/>
                  </a:cubicBezTo>
                  <a:close/>
                </a:path>
              </a:pathLst>
            </a:custGeom>
            <a:solidFill>
              <a:srgbClr val="2A4A9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44" name="Freeform 646">
              <a:extLst>
                <a:ext uri="{FF2B5EF4-FFF2-40B4-BE49-F238E27FC236}">
                  <a16:creationId xmlns:a16="http://schemas.microsoft.com/office/drawing/2014/main" id="{3FBBFE89-D755-428E-823F-D1A7C1E4B2EB}"/>
                </a:ext>
              </a:extLst>
            </p:cNvPr>
            <p:cNvSpPr>
              <a:spLocks/>
            </p:cNvSpPr>
            <p:nvPr/>
          </p:nvSpPr>
          <p:spPr bwMode="auto">
            <a:xfrm>
              <a:off x="4946136" y="1526888"/>
              <a:ext cx="63114" cy="74158"/>
            </a:xfrm>
            <a:custGeom>
              <a:avLst/>
              <a:gdLst>
                <a:gd name="T0" fmla="*/ 3 w 20"/>
                <a:gd name="T1" fmla="*/ 23 h 24"/>
                <a:gd name="T2" fmla="*/ 4 w 20"/>
                <a:gd name="T3" fmla="*/ 21 h 24"/>
                <a:gd name="T4" fmla="*/ 6 w 20"/>
                <a:gd name="T5" fmla="*/ 20 h 24"/>
                <a:gd name="T6" fmla="*/ 7 w 20"/>
                <a:gd name="T7" fmla="*/ 17 h 24"/>
                <a:gd name="T8" fmla="*/ 10 w 20"/>
                <a:gd name="T9" fmla="*/ 16 h 24"/>
                <a:gd name="T10" fmla="*/ 11 w 20"/>
                <a:gd name="T11" fmla="*/ 14 h 24"/>
                <a:gd name="T12" fmla="*/ 13 w 20"/>
                <a:gd name="T13" fmla="*/ 13 h 24"/>
                <a:gd name="T14" fmla="*/ 14 w 20"/>
                <a:gd name="T15" fmla="*/ 10 h 24"/>
                <a:gd name="T16" fmla="*/ 16 w 20"/>
                <a:gd name="T17" fmla="*/ 9 h 24"/>
                <a:gd name="T18" fmla="*/ 17 w 20"/>
                <a:gd name="T19" fmla="*/ 7 h 24"/>
                <a:gd name="T20" fmla="*/ 19 w 20"/>
                <a:gd name="T21" fmla="*/ 5 h 24"/>
                <a:gd name="T22" fmla="*/ 20 w 20"/>
                <a:gd name="T23" fmla="*/ 2 h 24"/>
                <a:gd name="T24" fmla="*/ 18 w 20"/>
                <a:gd name="T25" fmla="*/ 0 h 24"/>
                <a:gd name="T26" fmla="*/ 17 w 20"/>
                <a:gd name="T27" fmla="*/ 3 h 24"/>
                <a:gd name="T28" fmla="*/ 15 w 20"/>
                <a:gd name="T29" fmla="*/ 5 h 24"/>
                <a:gd name="T30" fmla="*/ 14 w 20"/>
                <a:gd name="T31" fmla="*/ 7 h 24"/>
                <a:gd name="T32" fmla="*/ 12 w 20"/>
                <a:gd name="T33" fmla="*/ 8 h 24"/>
                <a:gd name="T34" fmla="*/ 11 w 20"/>
                <a:gd name="T35" fmla="*/ 11 h 24"/>
                <a:gd name="T36" fmla="*/ 8 w 20"/>
                <a:gd name="T37" fmla="*/ 12 h 24"/>
                <a:gd name="T38" fmla="*/ 8 w 20"/>
                <a:gd name="T39" fmla="*/ 14 h 24"/>
                <a:gd name="T40" fmla="*/ 5 w 20"/>
                <a:gd name="T41" fmla="*/ 15 h 24"/>
                <a:gd name="T42" fmla="*/ 4 w 20"/>
                <a:gd name="T43" fmla="*/ 18 h 24"/>
                <a:gd name="T44" fmla="*/ 2 w 20"/>
                <a:gd name="T45" fmla="*/ 19 h 24"/>
                <a:gd name="T46" fmla="*/ 1 w 20"/>
                <a:gd name="T47" fmla="*/ 21 h 24"/>
                <a:gd name="T48" fmla="*/ 0 w 20"/>
                <a:gd name="T49" fmla="*/ 22 h 24"/>
                <a:gd name="T50" fmla="*/ 2 w 20"/>
                <a:gd name="T51" fmla="*/ 24 h 24"/>
                <a:gd name="T52" fmla="*/ 3 w 20"/>
                <a:gd name="T53" fmla="*/ 2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20" h="24">
                  <a:moveTo>
                    <a:pt x="3" y="23"/>
                  </a:moveTo>
                  <a:cubicBezTo>
                    <a:pt x="4" y="23"/>
                    <a:pt x="3" y="22"/>
                    <a:pt x="4" y="21"/>
                  </a:cubicBezTo>
                  <a:cubicBezTo>
                    <a:pt x="5" y="20"/>
                    <a:pt x="6" y="20"/>
                    <a:pt x="6" y="20"/>
                  </a:cubicBezTo>
                  <a:cubicBezTo>
                    <a:pt x="7" y="19"/>
                    <a:pt x="7" y="18"/>
                    <a:pt x="7" y="17"/>
                  </a:cubicBezTo>
                  <a:cubicBezTo>
                    <a:pt x="8" y="17"/>
                    <a:pt x="9" y="17"/>
                    <a:pt x="10" y="16"/>
                  </a:cubicBezTo>
                  <a:cubicBezTo>
                    <a:pt x="10" y="15"/>
                    <a:pt x="10" y="14"/>
                    <a:pt x="11" y="14"/>
                  </a:cubicBezTo>
                  <a:cubicBezTo>
                    <a:pt x="11" y="13"/>
                    <a:pt x="12" y="13"/>
                    <a:pt x="13" y="13"/>
                  </a:cubicBezTo>
                  <a:cubicBezTo>
                    <a:pt x="14" y="12"/>
                    <a:pt x="13" y="11"/>
                    <a:pt x="14" y="10"/>
                  </a:cubicBezTo>
                  <a:cubicBezTo>
                    <a:pt x="14" y="9"/>
                    <a:pt x="16" y="10"/>
                    <a:pt x="16" y="9"/>
                  </a:cubicBezTo>
                  <a:cubicBezTo>
                    <a:pt x="17" y="8"/>
                    <a:pt x="16" y="7"/>
                    <a:pt x="17" y="7"/>
                  </a:cubicBezTo>
                  <a:cubicBezTo>
                    <a:pt x="18" y="6"/>
                    <a:pt x="19" y="6"/>
                    <a:pt x="19" y="5"/>
                  </a:cubicBezTo>
                  <a:cubicBezTo>
                    <a:pt x="20" y="5"/>
                    <a:pt x="20" y="3"/>
                    <a:pt x="20" y="2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8" y="1"/>
                    <a:pt x="18" y="3"/>
                    <a:pt x="17" y="3"/>
                  </a:cubicBezTo>
                  <a:cubicBezTo>
                    <a:pt x="16" y="4"/>
                    <a:pt x="16" y="4"/>
                    <a:pt x="15" y="5"/>
                  </a:cubicBezTo>
                  <a:cubicBezTo>
                    <a:pt x="14" y="5"/>
                    <a:pt x="15" y="6"/>
                    <a:pt x="14" y="7"/>
                  </a:cubicBezTo>
                  <a:cubicBezTo>
                    <a:pt x="13" y="8"/>
                    <a:pt x="12" y="7"/>
                    <a:pt x="12" y="8"/>
                  </a:cubicBezTo>
                  <a:cubicBezTo>
                    <a:pt x="11" y="9"/>
                    <a:pt x="11" y="10"/>
                    <a:pt x="11" y="11"/>
                  </a:cubicBezTo>
                  <a:cubicBezTo>
                    <a:pt x="10" y="11"/>
                    <a:pt x="9" y="11"/>
                    <a:pt x="8" y="12"/>
                  </a:cubicBezTo>
                  <a:cubicBezTo>
                    <a:pt x="8" y="13"/>
                    <a:pt x="8" y="13"/>
                    <a:pt x="8" y="14"/>
                  </a:cubicBezTo>
                  <a:cubicBezTo>
                    <a:pt x="7" y="15"/>
                    <a:pt x="6" y="15"/>
                    <a:pt x="5" y="15"/>
                  </a:cubicBezTo>
                  <a:cubicBezTo>
                    <a:pt x="4" y="16"/>
                    <a:pt x="5" y="17"/>
                    <a:pt x="4" y="18"/>
                  </a:cubicBezTo>
                  <a:cubicBezTo>
                    <a:pt x="4" y="19"/>
                    <a:pt x="3" y="18"/>
                    <a:pt x="2" y="19"/>
                  </a:cubicBezTo>
                  <a:cubicBezTo>
                    <a:pt x="1" y="20"/>
                    <a:pt x="2" y="21"/>
                    <a:pt x="1" y="21"/>
                  </a:cubicBezTo>
                  <a:cubicBezTo>
                    <a:pt x="0" y="22"/>
                    <a:pt x="0" y="22"/>
                    <a:pt x="0" y="22"/>
                  </a:cubicBezTo>
                  <a:cubicBezTo>
                    <a:pt x="2" y="24"/>
                    <a:pt x="2" y="24"/>
                    <a:pt x="2" y="24"/>
                  </a:cubicBezTo>
                  <a:cubicBezTo>
                    <a:pt x="2" y="24"/>
                    <a:pt x="3" y="24"/>
                    <a:pt x="3" y="23"/>
                  </a:cubicBezTo>
                  <a:close/>
                </a:path>
              </a:pathLst>
            </a:custGeom>
            <a:solidFill>
              <a:srgbClr val="97B5D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45" name="Freeform 647">
              <a:extLst>
                <a:ext uri="{FF2B5EF4-FFF2-40B4-BE49-F238E27FC236}">
                  <a16:creationId xmlns:a16="http://schemas.microsoft.com/office/drawing/2014/main" id="{FE659B1E-A8F0-4631-B68C-67CC95019FFF}"/>
                </a:ext>
              </a:extLst>
            </p:cNvPr>
            <p:cNvSpPr>
              <a:spLocks/>
            </p:cNvSpPr>
            <p:nvPr/>
          </p:nvSpPr>
          <p:spPr bwMode="auto">
            <a:xfrm>
              <a:off x="4941403" y="1511109"/>
              <a:ext cx="36291" cy="18934"/>
            </a:xfrm>
            <a:custGeom>
              <a:avLst/>
              <a:gdLst>
                <a:gd name="T0" fmla="*/ 1 w 12"/>
                <a:gd name="T1" fmla="*/ 5 h 6"/>
                <a:gd name="T2" fmla="*/ 4 w 12"/>
                <a:gd name="T3" fmla="*/ 5 h 6"/>
                <a:gd name="T4" fmla="*/ 3 w 12"/>
                <a:gd name="T5" fmla="*/ 6 h 6"/>
                <a:gd name="T6" fmla="*/ 3 w 12"/>
                <a:gd name="T7" fmla="*/ 6 h 6"/>
                <a:gd name="T8" fmla="*/ 4 w 12"/>
                <a:gd name="T9" fmla="*/ 5 h 6"/>
                <a:gd name="T10" fmla="*/ 5 w 12"/>
                <a:gd name="T11" fmla="*/ 6 h 6"/>
                <a:gd name="T12" fmla="*/ 4 w 12"/>
                <a:gd name="T13" fmla="*/ 6 h 6"/>
                <a:gd name="T14" fmla="*/ 5 w 12"/>
                <a:gd name="T15" fmla="*/ 6 h 6"/>
                <a:gd name="T16" fmla="*/ 5 w 12"/>
                <a:gd name="T17" fmla="*/ 5 h 6"/>
                <a:gd name="T18" fmla="*/ 6 w 12"/>
                <a:gd name="T19" fmla="*/ 5 h 6"/>
                <a:gd name="T20" fmla="*/ 7 w 12"/>
                <a:gd name="T21" fmla="*/ 4 h 6"/>
                <a:gd name="T22" fmla="*/ 9 w 12"/>
                <a:gd name="T23" fmla="*/ 4 h 6"/>
                <a:gd name="T24" fmla="*/ 10 w 12"/>
                <a:gd name="T25" fmla="*/ 3 h 6"/>
                <a:gd name="T26" fmla="*/ 12 w 12"/>
                <a:gd name="T27" fmla="*/ 3 h 6"/>
                <a:gd name="T28" fmla="*/ 12 w 12"/>
                <a:gd name="T29" fmla="*/ 2 h 6"/>
                <a:gd name="T30" fmla="*/ 12 w 12"/>
                <a:gd name="T31" fmla="*/ 1 h 6"/>
                <a:gd name="T32" fmla="*/ 12 w 12"/>
                <a:gd name="T33" fmla="*/ 0 h 6"/>
                <a:gd name="T34" fmla="*/ 12 w 12"/>
                <a:gd name="T35" fmla="*/ 0 h 6"/>
                <a:gd name="T36" fmla="*/ 11 w 12"/>
                <a:gd name="T37" fmla="*/ 1 h 6"/>
                <a:gd name="T38" fmla="*/ 10 w 12"/>
                <a:gd name="T39" fmla="*/ 1 h 6"/>
                <a:gd name="T40" fmla="*/ 8 w 12"/>
                <a:gd name="T41" fmla="*/ 0 h 6"/>
                <a:gd name="T42" fmla="*/ 6 w 12"/>
                <a:gd name="T43" fmla="*/ 1 h 6"/>
                <a:gd name="T44" fmla="*/ 5 w 12"/>
                <a:gd name="T45" fmla="*/ 2 h 6"/>
                <a:gd name="T46" fmla="*/ 5 w 12"/>
                <a:gd name="T47" fmla="*/ 3 h 6"/>
                <a:gd name="T48" fmla="*/ 4 w 12"/>
                <a:gd name="T49" fmla="*/ 4 h 6"/>
                <a:gd name="T50" fmla="*/ 2 w 12"/>
                <a:gd name="T51" fmla="*/ 5 h 6"/>
                <a:gd name="T52" fmla="*/ 1 w 12"/>
                <a:gd name="T53" fmla="*/ 5 h 6"/>
                <a:gd name="T54" fmla="*/ 0 w 12"/>
                <a:gd name="T55" fmla="*/ 6 h 6"/>
                <a:gd name="T56" fmla="*/ 1 w 12"/>
                <a:gd name="T57" fmla="*/ 5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2" h="6">
                  <a:moveTo>
                    <a:pt x="1" y="5"/>
                  </a:moveTo>
                  <a:cubicBezTo>
                    <a:pt x="1" y="5"/>
                    <a:pt x="3" y="5"/>
                    <a:pt x="4" y="5"/>
                  </a:cubicBezTo>
                  <a:cubicBezTo>
                    <a:pt x="3" y="5"/>
                    <a:pt x="3" y="6"/>
                    <a:pt x="3" y="6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4" y="6"/>
                    <a:pt x="4" y="5"/>
                    <a:pt x="4" y="5"/>
                  </a:cubicBezTo>
                  <a:cubicBezTo>
                    <a:pt x="5" y="5"/>
                    <a:pt x="5" y="6"/>
                    <a:pt x="5" y="6"/>
                  </a:cubicBezTo>
                  <a:cubicBezTo>
                    <a:pt x="5" y="6"/>
                    <a:pt x="4" y="6"/>
                    <a:pt x="4" y="6"/>
                  </a:cubicBezTo>
                  <a:cubicBezTo>
                    <a:pt x="4" y="6"/>
                    <a:pt x="5" y="6"/>
                    <a:pt x="5" y="6"/>
                  </a:cubicBezTo>
                  <a:cubicBezTo>
                    <a:pt x="5" y="6"/>
                    <a:pt x="5" y="6"/>
                    <a:pt x="5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5"/>
                    <a:pt x="7" y="4"/>
                    <a:pt x="7" y="4"/>
                  </a:cubicBezTo>
                  <a:cubicBezTo>
                    <a:pt x="8" y="4"/>
                    <a:pt x="9" y="4"/>
                    <a:pt x="9" y="4"/>
                  </a:cubicBezTo>
                  <a:cubicBezTo>
                    <a:pt x="10" y="3"/>
                    <a:pt x="10" y="3"/>
                    <a:pt x="10" y="3"/>
                  </a:cubicBezTo>
                  <a:cubicBezTo>
                    <a:pt x="11" y="3"/>
                    <a:pt x="11" y="3"/>
                    <a:pt x="12" y="3"/>
                  </a:cubicBezTo>
                  <a:cubicBezTo>
                    <a:pt x="12" y="2"/>
                    <a:pt x="12" y="2"/>
                    <a:pt x="12" y="2"/>
                  </a:cubicBezTo>
                  <a:cubicBezTo>
                    <a:pt x="12" y="2"/>
                    <a:pt x="12" y="1"/>
                    <a:pt x="12" y="1"/>
                  </a:cubicBezTo>
                  <a:cubicBezTo>
                    <a:pt x="12" y="1"/>
                    <a:pt x="12" y="0"/>
                    <a:pt x="12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2" y="0"/>
                    <a:pt x="11" y="1"/>
                    <a:pt x="11" y="1"/>
                  </a:cubicBezTo>
                  <a:cubicBezTo>
                    <a:pt x="11" y="1"/>
                    <a:pt x="10" y="1"/>
                    <a:pt x="10" y="1"/>
                  </a:cubicBezTo>
                  <a:cubicBezTo>
                    <a:pt x="9" y="1"/>
                    <a:pt x="9" y="0"/>
                    <a:pt x="8" y="0"/>
                  </a:cubicBezTo>
                  <a:cubicBezTo>
                    <a:pt x="8" y="0"/>
                    <a:pt x="6" y="0"/>
                    <a:pt x="6" y="1"/>
                  </a:cubicBezTo>
                  <a:cubicBezTo>
                    <a:pt x="6" y="1"/>
                    <a:pt x="5" y="1"/>
                    <a:pt x="5" y="2"/>
                  </a:cubicBezTo>
                  <a:cubicBezTo>
                    <a:pt x="4" y="2"/>
                    <a:pt x="5" y="2"/>
                    <a:pt x="5" y="3"/>
                  </a:cubicBezTo>
                  <a:cubicBezTo>
                    <a:pt x="4" y="3"/>
                    <a:pt x="4" y="4"/>
                    <a:pt x="4" y="4"/>
                  </a:cubicBezTo>
                  <a:cubicBezTo>
                    <a:pt x="3" y="4"/>
                    <a:pt x="3" y="5"/>
                    <a:pt x="2" y="5"/>
                  </a:cubicBezTo>
                  <a:cubicBezTo>
                    <a:pt x="2" y="5"/>
                    <a:pt x="1" y="5"/>
                    <a:pt x="1" y="5"/>
                  </a:cubicBezTo>
                  <a:cubicBezTo>
                    <a:pt x="0" y="5"/>
                    <a:pt x="0" y="6"/>
                    <a:pt x="0" y="6"/>
                  </a:cubicBezTo>
                  <a:cubicBezTo>
                    <a:pt x="0" y="6"/>
                    <a:pt x="1" y="5"/>
                    <a:pt x="1" y="5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46" name="Freeform 648">
              <a:extLst>
                <a:ext uri="{FF2B5EF4-FFF2-40B4-BE49-F238E27FC236}">
                  <a16:creationId xmlns:a16="http://schemas.microsoft.com/office/drawing/2014/main" id="{4D564DEE-2037-4E2A-992C-6F1B84B7A7D7}"/>
                </a:ext>
              </a:extLst>
            </p:cNvPr>
            <p:cNvSpPr>
              <a:spLocks/>
            </p:cNvSpPr>
            <p:nvPr/>
          </p:nvSpPr>
          <p:spPr bwMode="auto">
            <a:xfrm>
              <a:off x="4952447" y="1511109"/>
              <a:ext cx="3156" cy="6311"/>
            </a:xfrm>
            <a:custGeom>
              <a:avLst/>
              <a:gdLst>
                <a:gd name="T0" fmla="*/ 1 w 1"/>
                <a:gd name="T1" fmla="*/ 2 h 2"/>
                <a:gd name="T2" fmla="*/ 0 w 1"/>
                <a:gd name="T3" fmla="*/ 2 h 2"/>
                <a:gd name="T4" fmla="*/ 0 w 1"/>
                <a:gd name="T5" fmla="*/ 1 h 2"/>
                <a:gd name="T6" fmla="*/ 1 w 1"/>
                <a:gd name="T7" fmla="*/ 0 h 2"/>
                <a:gd name="T8" fmla="*/ 1 w 1"/>
                <a:gd name="T9" fmla="*/ 0 h 2"/>
                <a:gd name="T10" fmla="*/ 1 w 1"/>
                <a:gd name="T11" fmla="*/ 1 h 2"/>
                <a:gd name="T12" fmla="*/ 1 w 1"/>
                <a:gd name="T13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" h="2">
                  <a:moveTo>
                    <a:pt x="1" y="2"/>
                  </a:moveTo>
                  <a:cubicBezTo>
                    <a:pt x="1" y="2"/>
                    <a:pt x="0" y="2"/>
                    <a:pt x="0" y="2"/>
                  </a:cubicBezTo>
                  <a:cubicBezTo>
                    <a:pt x="0" y="2"/>
                    <a:pt x="0" y="2"/>
                    <a:pt x="0" y="1"/>
                  </a:cubicBezTo>
                  <a:cubicBezTo>
                    <a:pt x="0" y="1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2"/>
                    <a:pt x="1" y="2"/>
                    <a:pt x="1" y="2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47" name="Freeform 649">
              <a:extLst>
                <a:ext uri="{FF2B5EF4-FFF2-40B4-BE49-F238E27FC236}">
                  <a16:creationId xmlns:a16="http://schemas.microsoft.com/office/drawing/2014/main" id="{97C53EEC-D4B9-4AA3-95C4-49AB38A75CFA}"/>
                </a:ext>
              </a:extLst>
            </p:cNvPr>
            <p:cNvSpPr>
              <a:spLocks/>
            </p:cNvSpPr>
            <p:nvPr/>
          </p:nvSpPr>
          <p:spPr bwMode="auto">
            <a:xfrm>
              <a:off x="4955603" y="1511109"/>
              <a:ext cx="3156" cy="3156"/>
            </a:xfrm>
            <a:custGeom>
              <a:avLst/>
              <a:gdLst>
                <a:gd name="T0" fmla="*/ 1 w 1"/>
                <a:gd name="T1" fmla="*/ 1 h 1"/>
                <a:gd name="T2" fmla="*/ 0 w 1"/>
                <a:gd name="T3" fmla="*/ 1 h 1"/>
                <a:gd name="T4" fmla="*/ 0 w 1"/>
                <a:gd name="T5" fmla="*/ 0 h 1"/>
                <a:gd name="T6" fmla="*/ 0 w 1"/>
                <a:gd name="T7" fmla="*/ 0 h 1"/>
                <a:gd name="T8" fmla="*/ 1 w 1"/>
                <a:gd name="T9" fmla="*/ 0 h 1"/>
                <a:gd name="T10" fmla="*/ 1 w 1"/>
                <a:gd name="T11" fmla="*/ 1 h 1"/>
                <a:gd name="T12" fmla="*/ 1 w 1"/>
                <a:gd name="T13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" h="1">
                  <a:moveTo>
                    <a:pt x="1" y="1"/>
                  </a:moveTo>
                  <a:cubicBezTo>
                    <a:pt x="1" y="1"/>
                    <a:pt x="0" y="1"/>
                    <a:pt x="0" y="1"/>
                  </a:cubicBezTo>
                  <a:cubicBezTo>
                    <a:pt x="0" y="1"/>
                    <a:pt x="0" y="1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48" name="Freeform 650">
              <a:extLst>
                <a:ext uri="{FF2B5EF4-FFF2-40B4-BE49-F238E27FC236}">
                  <a16:creationId xmlns:a16="http://schemas.microsoft.com/office/drawing/2014/main" id="{5F28AF57-5BE5-4B8A-B628-169A4FD816E4}"/>
                </a:ext>
              </a:extLst>
            </p:cNvPr>
            <p:cNvSpPr>
              <a:spLocks/>
            </p:cNvSpPr>
            <p:nvPr/>
          </p:nvSpPr>
          <p:spPr bwMode="auto">
            <a:xfrm>
              <a:off x="4952447" y="1507953"/>
              <a:ext cx="3156" cy="6311"/>
            </a:xfrm>
            <a:custGeom>
              <a:avLst/>
              <a:gdLst>
                <a:gd name="T0" fmla="*/ 2 w 2"/>
                <a:gd name="T1" fmla="*/ 2 h 4"/>
                <a:gd name="T2" fmla="*/ 2 w 2"/>
                <a:gd name="T3" fmla="*/ 0 h 4"/>
                <a:gd name="T4" fmla="*/ 2 w 2"/>
                <a:gd name="T5" fmla="*/ 0 h 4"/>
                <a:gd name="T6" fmla="*/ 2 w 2"/>
                <a:gd name="T7" fmla="*/ 0 h 4"/>
                <a:gd name="T8" fmla="*/ 2 w 2"/>
                <a:gd name="T9" fmla="*/ 0 h 4"/>
                <a:gd name="T10" fmla="*/ 2 w 2"/>
                <a:gd name="T11" fmla="*/ 0 h 4"/>
                <a:gd name="T12" fmla="*/ 2 w 2"/>
                <a:gd name="T13" fmla="*/ 0 h 4"/>
                <a:gd name="T14" fmla="*/ 0 w 2"/>
                <a:gd name="T15" fmla="*/ 2 h 4"/>
                <a:gd name="T16" fmla="*/ 0 w 2"/>
                <a:gd name="T17" fmla="*/ 2 h 4"/>
                <a:gd name="T18" fmla="*/ 0 w 2"/>
                <a:gd name="T19" fmla="*/ 2 h 4"/>
                <a:gd name="T20" fmla="*/ 0 w 2"/>
                <a:gd name="T21" fmla="*/ 4 h 4"/>
                <a:gd name="T22" fmla="*/ 2 w 2"/>
                <a:gd name="T23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" h="4">
                  <a:moveTo>
                    <a:pt x="2" y="2"/>
                  </a:move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0" y="2"/>
                  </a:lnTo>
                  <a:lnTo>
                    <a:pt x="0" y="2"/>
                  </a:lnTo>
                  <a:lnTo>
                    <a:pt x="0" y="2"/>
                  </a:lnTo>
                  <a:lnTo>
                    <a:pt x="0" y="4"/>
                  </a:lnTo>
                  <a:lnTo>
                    <a:pt x="2" y="2"/>
                  </a:ln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49" name="Freeform 651">
              <a:extLst>
                <a:ext uri="{FF2B5EF4-FFF2-40B4-BE49-F238E27FC236}">
                  <a16:creationId xmlns:a16="http://schemas.microsoft.com/office/drawing/2014/main" id="{ACC6B761-E2C4-400B-AE12-3BCF04AD9668}"/>
                </a:ext>
              </a:extLst>
            </p:cNvPr>
            <p:cNvSpPr>
              <a:spLocks/>
            </p:cNvSpPr>
            <p:nvPr/>
          </p:nvSpPr>
          <p:spPr bwMode="auto">
            <a:xfrm>
              <a:off x="4955603" y="1504798"/>
              <a:ext cx="3156" cy="6311"/>
            </a:xfrm>
            <a:custGeom>
              <a:avLst/>
              <a:gdLst>
                <a:gd name="T0" fmla="*/ 2 w 2"/>
                <a:gd name="T1" fmla="*/ 4 h 4"/>
                <a:gd name="T2" fmla="*/ 2 w 2"/>
                <a:gd name="T3" fmla="*/ 2 h 4"/>
                <a:gd name="T4" fmla="*/ 2 w 2"/>
                <a:gd name="T5" fmla="*/ 2 h 4"/>
                <a:gd name="T6" fmla="*/ 2 w 2"/>
                <a:gd name="T7" fmla="*/ 2 h 4"/>
                <a:gd name="T8" fmla="*/ 2 w 2"/>
                <a:gd name="T9" fmla="*/ 0 h 4"/>
                <a:gd name="T10" fmla="*/ 2 w 2"/>
                <a:gd name="T11" fmla="*/ 2 h 4"/>
                <a:gd name="T12" fmla="*/ 2 w 2"/>
                <a:gd name="T13" fmla="*/ 0 h 4"/>
                <a:gd name="T14" fmla="*/ 2 w 2"/>
                <a:gd name="T15" fmla="*/ 4 h 4"/>
                <a:gd name="T16" fmla="*/ 2 w 2"/>
                <a:gd name="T17" fmla="*/ 4 h 4"/>
                <a:gd name="T18" fmla="*/ 2 w 2"/>
                <a:gd name="T19" fmla="*/ 4 h 4"/>
                <a:gd name="T20" fmla="*/ 0 w 2"/>
                <a:gd name="T21" fmla="*/ 4 h 4"/>
                <a:gd name="T22" fmla="*/ 2 w 2"/>
                <a:gd name="T23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" h="4">
                  <a:moveTo>
                    <a:pt x="2" y="4"/>
                  </a:moveTo>
                  <a:lnTo>
                    <a:pt x="2" y="2"/>
                  </a:lnTo>
                  <a:lnTo>
                    <a:pt x="2" y="2"/>
                  </a:lnTo>
                  <a:lnTo>
                    <a:pt x="2" y="2"/>
                  </a:lnTo>
                  <a:lnTo>
                    <a:pt x="2" y="0"/>
                  </a:lnTo>
                  <a:lnTo>
                    <a:pt x="2" y="2"/>
                  </a:lnTo>
                  <a:lnTo>
                    <a:pt x="2" y="0"/>
                  </a:lnTo>
                  <a:lnTo>
                    <a:pt x="2" y="4"/>
                  </a:lnTo>
                  <a:lnTo>
                    <a:pt x="2" y="4"/>
                  </a:lnTo>
                  <a:lnTo>
                    <a:pt x="2" y="4"/>
                  </a:lnTo>
                  <a:lnTo>
                    <a:pt x="0" y="4"/>
                  </a:lnTo>
                  <a:lnTo>
                    <a:pt x="2" y="4"/>
                  </a:ln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50" name="Oval 652">
              <a:extLst>
                <a:ext uri="{FF2B5EF4-FFF2-40B4-BE49-F238E27FC236}">
                  <a16:creationId xmlns:a16="http://schemas.microsoft.com/office/drawing/2014/main" id="{78D00BE1-4B64-45A4-BA5C-4660237748C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74537" y="1517420"/>
              <a:ext cx="1578" cy="1577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51" name="Freeform 653">
              <a:extLst>
                <a:ext uri="{FF2B5EF4-FFF2-40B4-BE49-F238E27FC236}">
                  <a16:creationId xmlns:a16="http://schemas.microsoft.com/office/drawing/2014/main" id="{555A257D-A11B-4D1A-8E17-ECDD1A49619A}"/>
                </a:ext>
              </a:extLst>
            </p:cNvPr>
            <p:cNvSpPr>
              <a:spLocks/>
            </p:cNvSpPr>
            <p:nvPr/>
          </p:nvSpPr>
          <p:spPr bwMode="auto">
            <a:xfrm>
              <a:off x="4913002" y="1537932"/>
              <a:ext cx="36291" cy="22090"/>
            </a:xfrm>
            <a:custGeom>
              <a:avLst/>
              <a:gdLst>
                <a:gd name="T0" fmla="*/ 1 w 12"/>
                <a:gd name="T1" fmla="*/ 6 h 7"/>
                <a:gd name="T2" fmla="*/ 4 w 12"/>
                <a:gd name="T3" fmla="*/ 6 h 7"/>
                <a:gd name="T4" fmla="*/ 3 w 12"/>
                <a:gd name="T5" fmla="*/ 7 h 7"/>
                <a:gd name="T6" fmla="*/ 4 w 12"/>
                <a:gd name="T7" fmla="*/ 7 h 7"/>
                <a:gd name="T8" fmla="*/ 4 w 12"/>
                <a:gd name="T9" fmla="*/ 6 h 7"/>
                <a:gd name="T10" fmla="*/ 5 w 12"/>
                <a:gd name="T11" fmla="*/ 7 h 7"/>
                <a:gd name="T12" fmla="*/ 5 w 12"/>
                <a:gd name="T13" fmla="*/ 7 h 7"/>
                <a:gd name="T14" fmla="*/ 5 w 12"/>
                <a:gd name="T15" fmla="*/ 7 h 7"/>
                <a:gd name="T16" fmla="*/ 6 w 12"/>
                <a:gd name="T17" fmla="*/ 6 h 7"/>
                <a:gd name="T18" fmla="*/ 6 w 12"/>
                <a:gd name="T19" fmla="*/ 5 h 7"/>
                <a:gd name="T20" fmla="*/ 8 w 12"/>
                <a:gd name="T21" fmla="*/ 5 h 7"/>
                <a:gd name="T22" fmla="*/ 9 w 12"/>
                <a:gd name="T23" fmla="*/ 4 h 7"/>
                <a:gd name="T24" fmla="*/ 11 w 12"/>
                <a:gd name="T25" fmla="*/ 4 h 7"/>
                <a:gd name="T26" fmla="*/ 12 w 12"/>
                <a:gd name="T27" fmla="*/ 3 h 7"/>
                <a:gd name="T28" fmla="*/ 12 w 12"/>
                <a:gd name="T29" fmla="*/ 3 h 7"/>
                <a:gd name="T30" fmla="*/ 12 w 12"/>
                <a:gd name="T31" fmla="*/ 2 h 7"/>
                <a:gd name="T32" fmla="*/ 12 w 12"/>
                <a:gd name="T33" fmla="*/ 1 h 7"/>
                <a:gd name="T34" fmla="*/ 12 w 12"/>
                <a:gd name="T35" fmla="*/ 1 h 7"/>
                <a:gd name="T36" fmla="*/ 11 w 12"/>
                <a:gd name="T37" fmla="*/ 2 h 7"/>
                <a:gd name="T38" fmla="*/ 10 w 12"/>
                <a:gd name="T39" fmla="*/ 2 h 7"/>
                <a:gd name="T40" fmla="*/ 8 w 12"/>
                <a:gd name="T41" fmla="*/ 1 h 7"/>
                <a:gd name="T42" fmla="*/ 6 w 12"/>
                <a:gd name="T43" fmla="*/ 1 h 7"/>
                <a:gd name="T44" fmla="*/ 5 w 12"/>
                <a:gd name="T45" fmla="*/ 2 h 7"/>
                <a:gd name="T46" fmla="*/ 5 w 12"/>
                <a:gd name="T47" fmla="*/ 4 h 7"/>
                <a:gd name="T48" fmla="*/ 4 w 12"/>
                <a:gd name="T49" fmla="*/ 5 h 7"/>
                <a:gd name="T50" fmla="*/ 2 w 12"/>
                <a:gd name="T51" fmla="*/ 5 h 7"/>
                <a:gd name="T52" fmla="*/ 1 w 12"/>
                <a:gd name="T53" fmla="*/ 6 h 7"/>
                <a:gd name="T54" fmla="*/ 0 w 12"/>
                <a:gd name="T55" fmla="*/ 6 h 7"/>
                <a:gd name="T56" fmla="*/ 1 w 12"/>
                <a:gd name="T57" fmla="*/ 6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2" h="7">
                  <a:moveTo>
                    <a:pt x="1" y="6"/>
                  </a:moveTo>
                  <a:cubicBezTo>
                    <a:pt x="2" y="6"/>
                    <a:pt x="3" y="6"/>
                    <a:pt x="4" y="6"/>
                  </a:cubicBezTo>
                  <a:cubicBezTo>
                    <a:pt x="4" y="6"/>
                    <a:pt x="3" y="7"/>
                    <a:pt x="3" y="7"/>
                  </a:cubicBezTo>
                  <a:cubicBezTo>
                    <a:pt x="3" y="7"/>
                    <a:pt x="3" y="7"/>
                    <a:pt x="4" y="7"/>
                  </a:cubicBezTo>
                  <a:cubicBezTo>
                    <a:pt x="4" y="7"/>
                    <a:pt x="4" y="6"/>
                    <a:pt x="4" y="6"/>
                  </a:cubicBezTo>
                  <a:cubicBezTo>
                    <a:pt x="5" y="6"/>
                    <a:pt x="5" y="6"/>
                    <a:pt x="5" y="7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5" y="7"/>
                    <a:pt x="5" y="6"/>
                    <a:pt x="6" y="6"/>
                  </a:cubicBezTo>
                  <a:cubicBezTo>
                    <a:pt x="6" y="6"/>
                    <a:pt x="6" y="6"/>
                    <a:pt x="6" y="5"/>
                  </a:cubicBezTo>
                  <a:cubicBezTo>
                    <a:pt x="7" y="5"/>
                    <a:pt x="7" y="5"/>
                    <a:pt x="8" y="5"/>
                  </a:cubicBezTo>
                  <a:cubicBezTo>
                    <a:pt x="8" y="5"/>
                    <a:pt x="9" y="4"/>
                    <a:pt x="9" y="4"/>
                  </a:cubicBezTo>
                  <a:cubicBezTo>
                    <a:pt x="10" y="4"/>
                    <a:pt x="10" y="4"/>
                    <a:pt x="11" y="4"/>
                  </a:cubicBezTo>
                  <a:cubicBezTo>
                    <a:pt x="11" y="4"/>
                    <a:pt x="11" y="4"/>
                    <a:pt x="12" y="3"/>
                  </a:cubicBezTo>
                  <a:cubicBezTo>
                    <a:pt x="12" y="3"/>
                    <a:pt x="12" y="3"/>
                    <a:pt x="12" y="3"/>
                  </a:cubicBezTo>
                  <a:cubicBezTo>
                    <a:pt x="12" y="2"/>
                    <a:pt x="12" y="2"/>
                    <a:pt x="12" y="2"/>
                  </a:cubicBezTo>
                  <a:cubicBezTo>
                    <a:pt x="12" y="2"/>
                    <a:pt x="12" y="1"/>
                    <a:pt x="12" y="1"/>
                  </a:cubicBezTo>
                  <a:cubicBezTo>
                    <a:pt x="12" y="1"/>
                    <a:pt x="12" y="0"/>
                    <a:pt x="12" y="1"/>
                  </a:cubicBezTo>
                  <a:cubicBezTo>
                    <a:pt x="12" y="1"/>
                    <a:pt x="12" y="1"/>
                    <a:pt x="11" y="2"/>
                  </a:cubicBezTo>
                  <a:cubicBezTo>
                    <a:pt x="11" y="2"/>
                    <a:pt x="11" y="2"/>
                    <a:pt x="10" y="2"/>
                  </a:cubicBezTo>
                  <a:cubicBezTo>
                    <a:pt x="9" y="1"/>
                    <a:pt x="9" y="1"/>
                    <a:pt x="8" y="1"/>
                  </a:cubicBezTo>
                  <a:cubicBezTo>
                    <a:pt x="8" y="1"/>
                    <a:pt x="7" y="1"/>
                    <a:pt x="6" y="1"/>
                  </a:cubicBezTo>
                  <a:cubicBezTo>
                    <a:pt x="6" y="1"/>
                    <a:pt x="5" y="2"/>
                    <a:pt x="5" y="2"/>
                  </a:cubicBezTo>
                  <a:cubicBezTo>
                    <a:pt x="5" y="3"/>
                    <a:pt x="5" y="3"/>
                    <a:pt x="5" y="4"/>
                  </a:cubicBezTo>
                  <a:cubicBezTo>
                    <a:pt x="5" y="4"/>
                    <a:pt x="4" y="4"/>
                    <a:pt x="4" y="5"/>
                  </a:cubicBezTo>
                  <a:cubicBezTo>
                    <a:pt x="3" y="5"/>
                    <a:pt x="3" y="5"/>
                    <a:pt x="2" y="5"/>
                  </a:cubicBezTo>
                  <a:cubicBezTo>
                    <a:pt x="2" y="6"/>
                    <a:pt x="1" y="6"/>
                    <a:pt x="1" y="6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6"/>
                    <a:pt x="1" y="6"/>
                    <a:pt x="1" y="6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52" name="Freeform 654">
              <a:extLst>
                <a:ext uri="{FF2B5EF4-FFF2-40B4-BE49-F238E27FC236}">
                  <a16:creationId xmlns:a16="http://schemas.microsoft.com/office/drawing/2014/main" id="{E9D21F83-CC2A-47ED-B14D-B7A4B8D26113}"/>
                </a:ext>
              </a:extLst>
            </p:cNvPr>
            <p:cNvSpPr>
              <a:spLocks/>
            </p:cNvSpPr>
            <p:nvPr/>
          </p:nvSpPr>
          <p:spPr bwMode="auto">
            <a:xfrm>
              <a:off x="4925624" y="1541088"/>
              <a:ext cx="3156" cy="6311"/>
            </a:xfrm>
            <a:custGeom>
              <a:avLst/>
              <a:gdLst>
                <a:gd name="T0" fmla="*/ 1 w 1"/>
                <a:gd name="T1" fmla="*/ 2 h 2"/>
                <a:gd name="T2" fmla="*/ 0 w 1"/>
                <a:gd name="T3" fmla="*/ 2 h 2"/>
                <a:gd name="T4" fmla="*/ 1 w 1"/>
                <a:gd name="T5" fmla="*/ 1 h 2"/>
                <a:gd name="T6" fmla="*/ 1 w 1"/>
                <a:gd name="T7" fmla="*/ 0 h 2"/>
                <a:gd name="T8" fmla="*/ 1 w 1"/>
                <a:gd name="T9" fmla="*/ 0 h 2"/>
                <a:gd name="T10" fmla="*/ 1 w 1"/>
                <a:gd name="T11" fmla="*/ 1 h 2"/>
                <a:gd name="T12" fmla="*/ 1 w 1"/>
                <a:gd name="T13" fmla="*/ 1 h 2"/>
                <a:gd name="T14" fmla="*/ 1 w 1"/>
                <a:gd name="T15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" h="2">
                  <a:moveTo>
                    <a:pt x="1" y="2"/>
                  </a:moveTo>
                  <a:cubicBezTo>
                    <a:pt x="1" y="2"/>
                    <a:pt x="1" y="2"/>
                    <a:pt x="0" y="2"/>
                  </a:cubicBezTo>
                  <a:cubicBezTo>
                    <a:pt x="0" y="2"/>
                    <a:pt x="1" y="1"/>
                    <a:pt x="1" y="1"/>
                  </a:cubicBezTo>
                  <a:cubicBezTo>
                    <a:pt x="1" y="1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lnTo>
                    <a:pt x="1" y="2"/>
                  </a:ln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53" name="Freeform 655">
              <a:extLst>
                <a:ext uri="{FF2B5EF4-FFF2-40B4-BE49-F238E27FC236}">
                  <a16:creationId xmlns:a16="http://schemas.microsoft.com/office/drawing/2014/main" id="{16A40042-C99E-48FC-B156-0A95BC663E1C}"/>
                </a:ext>
              </a:extLst>
            </p:cNvPr>
            <p:cNvSpPr>
              <a:spLocks/>
            </p:cNvSpPr>
            <p:nvPr/>
          </p:nvSpPr>
          <p:spPr bwMode="auto">
            <a:xfrm>
              <a:off x="4928780" y="1537932"/>
              <a:ext cx="3156" cy="6311"/>
            </a:xfrm>
            <a:custGeom>
              <a:avLst/>
              <a:gdLst>
                <a:gd name="T0" fmla="*/ 1 w 1"/>
                <a:gd name="T1" fmla="*/ 2 h 2"/>
                <a:gd name="T2" fmla="*/ 0 w 1"/>
                <a:gd name="T3" fmla="*/ 2 h 2"/>
                <a:gd name="T4" fmla="*/ 1 w 1"/>
                <a:gd name="T5" fmla="*/ 1 h 2"/>
                <a:gd name="T6" fmla="*/ 1 w 1"/>
                <a:gd name="T7" fmla="*/ 1 h 2"/>
                <a:gd name="T8" fmla="*/ 1 w 1"/>
                <a:gd name="T9" fmla="*/ 0 h 2"/>
                <a:gd name="T10" fmla="*/ 1 w 1"/>
                <a:gd name="T11" fmla="*/ 1 h 2"/>
                <a:gd name="T12" fmla="*/ 1 w 1"/>
                <a:gd name="T13" fmla="*/ 1 h 2"/>
                <a:gd name="T14" fmla="*/ 1 w 1"/>
                <a:gd name="T15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" h="2">
                  <a:moveTo>
                    <a:pt x="1" y="2"/>
                  </a:moveTo>
                  <a:cubicBezTo>
                    <a:pt x="1" y="2"/>
                    <a:pt x="1" y="2"/>
                    <a:pt x="0" y="2"/>
                  </a:cubicBezTo>
                  <a:cubicBezTo>
                    <a:pt x="0" y="2"/>
                    <a:pt x="1" y="2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lnTo>
                    <a:pt x="1" y="2"/>
                  </a:ln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54" name="Freeform 656">
              <a:extLst>
                <a:ext uri="{FF2B5EF4-FFF2-40B4-BE49-F238E27FC236}">
                  <a16:creationId xmlns:a16="http://schemas.microsoft.com/office/drawing/2014/main" id="{E31AAF4F-AFDA-4041-B476-45C61E4A1281}"/>
                </a:ext>
              </a:extLst>
            </p:cNvPr>
            <p:cNvSpPr>
              <a:spLocks/>
            </p:cNvSpPr>
            <p:nvPr/>
          </p:nvSpPr>
          <p:spPr bwMode="auto">
            <a:xfrm>
              <a:off x="4925624" y="1536355"/>
              <a:ext cx="6311" cy="4733"/>
            </a:xfrm>
            <a:custGeom>
              <a:avLst/>
              <a:gdLst>
                <a:gd name="T0" fmla="*/ 2 w 4"/>
                <a:gd name="T1" fmla="*/ 3 h 3"/>
                <a:gd name="T2" fmla="*/ 2 w 4"/>
                <a:gd name="T3" fmla="*/ 1 h 3"/>
                <a:gd name="T4" fmla="*/ 4 w 4"/>
                <a:gd name="T5" fmla="*/ 1 h 3"/>
                <a:gd name="T6" fmla="*/ 2 w 4"/>
                <a:gd name="T7" fmla="*/ 1 h 3"/>
                <a:gd name="T8" fmla="*/ 4 w 4"/>
                <a:gd name="T9" fmla="*/ 0 h 3"/>
                <a:gd name="T10" fmla="*/ 2 w 4"/>
                <a:gd name="T11" fmla="*/ 1 h 3"/>
                <a:gd name="T12" fmla="*/ 2 w 4"/>
                <a:gd name="T13" fmla="*/ 0 h 3"/>
                <a:gd name="T14" fmla="*/ 2 w 4"/>
                <a:gd name="T15" fmla="*/ 3 h 3"/>
                <a:gd name="T16" fmla="*/ 2 w 4"/>
                <a:gd name="T17" fmla="*/ 3 h 3"/>
                <a:gd name="T18" fmla="*/ 2 w 4"/>
                <a:gd name="T19" fmla="*/ 3 h 3"/>
                <a:gd name="T20" fmla="*/ 0 w 4"/>
                <a:gd name="T21" fmla="*/ 3 h 3"/>
                <a:gd name="T22" fmla="*/ 2 w 4"/>
                <a:gd name="T23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" h="3">
                  <a:moveTo>
                    <a:pt x="2" y="3"/>
                  </a:moveTo>
                  <a:lnTo>
                    <a:pt x="2" y="1"/>
                  </a:lnTo>
                  <a:lnTo>
                    <a:pt x="4" y="1"/>
                  </a:lnTo>
                  <a:lnTo>
                    <a:pt x="2" y="1"/>
                  </a:lnTo>
                  <a:lnTo>
                    <a:pt x="4" y="0"/>
                  </a:lnTo>
                  <a:lnTo>
                    <a:pt x="2" y="1"/>
                  </a:lnTo>
                  <a:lnTo>
                    <a:pt x="2" y="0"/>
                  </a:lnTo>
                  <a:lnTo>
                    <a:pt x="2" y="3"/>
                  </a:lnTo>
                  <a:lnTo>
                    <a:pt x="2" y="3"/>
                  </a:lnTo>
                  <a:lnTo>
                    <a:pt x="2" y="3"/>
                  </a:lnTo>
                  <a:lnTo>
                    <a:pt x="0" y="3"/>
                  </a:lnTo>
                  <a:lnTo>
                    <a:pt x="2" y="3"/>
                  </a:ln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55" name="Freeform 657">
              <a:extLst>
                <a:ext uri="{FF2B5EF4-FFF2-40B4-BE49-F238E27FC236}">
                  <a16:creationId xmlns:a16="http://schemas.microsoft.com/office/drawing/2014/main" id="{ABAD77F9-64BA-48E7-A187-8E2E37FEE2E8}"/>
                </a:ext>
              </a:extLst>
            </p:cNvPr>
            <p:cNvSpPr>
              <a:spLocks/>
            </p:cNvSpPr>
            <p:nvPr/>
          </p:nvSpPr>
          <p:spPr bwMode="auto">
            <a:xfrm>
              <a:off x="4928780" y="1536355"/>
              <a:ext cx="6311" cy="4733"/>
            </a:xfrm>
            <a:custGeom>
              <a:avLst/>
              <a:gdLst>
                <a:gd name="T0" fmla="*/ 2 w 4"/>
                <a:gd name="T1" fmla="*/ 1 h 3"/>
                <a:gd name="T2" fmla="*/ 2 w 4"/>
                <a:gd name="T3" fmla="*/ 1 h 3"/>
                <a:gd name="T4" fmla="*/ 4 w 4"/>
                <a:gd name="T5" fmla="*/ 0 h 3"/>
                <a:gd name="T6" fmla="*/ 2 w 4"/>
                <a:gd name="T7" fmla="*/ 1 h 3"/>
                <a:gd name="T8" fmla="*/ 4 w 4"/>
                <a:gd name="T9" fmla="*/ 0 h 3"/>
                <a:gd name="T10" fmla="*/ 2 w 4"/>
                <a:gd name="T11" fmla="*/ 1 h 3"/>
                <a:gd name="T12" fmla="*/ 2 w 4"/>
                <a:gd name="T13" fmla="*/ 0 h 3"/>
                <a:gd name="T14" fmla="*/ 2 w 4"/>
                <a:gd name="T15" fmla="*/ 1 h 3"/>
                <a:gd name="T16" fmla="*/ 2 w 4"/>
                <a:gd name="T17" fmla="*/ 1 h 3"/>
                <a:gd name="T18" fmla="*/ 2 w 4"/>
                <a:gd name="T19" fmla="*/ 1 h 3"/>
                <a:gd name="T20" fmla="*/ 0 w 4"/>
                <a:gd name="T21" fmla="*/ 3 h 3"/>
                <a:gd name="T22" fmla="*/ 2 w 4"/>
                <a:gd name="T23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" h="3">
                  <a:moveTo>
                    <a:pt x="2" y="1"/>
                  </a:moveTo>
                  <a:lnTo>
                    <a:pt x="2" y="1"/>
                  </a:lnTo>
                  <a:lnTo>
                    <a:pt x="4" y="0"/>
                  </a:lnTo>
                  <a:lnTo>
                    <a:pt x="2" y="1"/>
                  </a:lnTo>
                  <a:lnTo>
                    <a:pt x="4" y="0"/>
                  </a:lnTo>
                  <a:lnTo>
                    <a:pt x="2" y="1"/>
                  </a:lnTo>
                  <a:lnTo>
                    <a:pt x="2" y="0"/>
                  </a:lnTo>
                  <a:lnTo>
                    <a:pt x="2" y="1"/>
                  </a:lnTo>
                  <a:lnTo>
                    <a:pt x="2" y="1"/>
                  </a:lnTo>
                  <a:lnTo>
                    <a:pt x="2" y="1"/>
                  </a:lnTo>
                  <a:lnTo>
                    <a:pt x="0" y="3"/>
                  </a:lnTo>
                  <a:lnTo>
                    <a:pt x="2" y="1"/>
                  </a:ln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56" name="Freeform 658">
              <a:extLst>
                <a:ext uri="{FF2B5EF4-FFF2-40B4-BE49-F238E27FC236}">
                  <a16:creationId xmlns:a16="http://schemas.microsoft.com/office/drawing/2014/main" id="{6B9255F9-B33B-4F87-BF32-0592BCB7328D}"/>
                </a:ext>
              </a:extLst>
            </p:cNvPr>
            <p:cNvSpPr>
              <a:spLocks/>
            </p:cNvSpPr>
            <p:nvPr/>
          </p:nvSpPr>
          <p:spPr bwMode="auto">
            <a:xfrm>
              <a:off x="4946136" y="1547399"/>
              <a:ext cx="3156" cy="0"/>
            </a:xfrm>
            <a:custGeom>
              <a:avLst/>
              <a:gdLst>
                <a:gd name="T0" fmla="*/ 0 w 1"/>
                <a:gd name="T1" fmla="*/ 0 w 1"/>
                <a:gd name="T2" fmla="*/ 0 w 1"/>
                <a:gd name="T3" fmla="*/ 0 w 1"/>
                <a:gd name="T4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" y="0"/>
                    <a:pt x="1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57" name="Freeform 659">
              <a:extLst>
                <a:ext uri="{FF2B5EF4-FFF2-40B4-BE49-F238E27FC236}">
                  <a16:creationId xmlns:a16="http://schemas.microsoft.com/office/drawing/2014/main" id="{DCAE385D-1B7E-4416-A994-240D96C736CA}"/>
                </a:ext>
              </a:extLst>
            </p:cNvPr>
            <p:cNvSpPr>
              <a:spLocks/>
            </p:cNvSpPr>
            <p:nvPr/>
          </p:nvSpPr>
          <p:spPr bwMode="auto">
            <a:xfrm>
              <a:off x="4903535" y="1498486"/>
              <a:ext cx="37868" cy="22090"/>
            </a:xfrm>
            <a:custGeom>
              <a:avLst/>
              <a:gdLst>
                <a:gd name="T0" fmla="*/ 1 w 12"/>
                <a:gd name="T1" fmla="*/ 6 h 7"/>
                <a:gd name="T2" fmla="*/ 3 w 12"/>
                <a:gd name="T3" fmla="*/ 6 h 7"/>
                <a:gd name="T4" fmla="*/ 3 w 12"/>
                <a:gd name="T5" fmla="*/ 7 h 7"/>
                <a:gd name="T6" fmla="*/ 3 w 12"/>
                <a:gd name="T7" fmla="*/ 7 h 7"/>
                <a:gd name="T8" fmla="*/ 4 w 12"/>
                <a:gd name="T9" fmla="*/ 6 h 7"/>
                <a:gd name="T10" fmla="*/ 4 w 12"/>
                <a:gd name="T11" fmla="*/ 7 h 7"/>
                <a:gd name="T12" fmla="*/ 4 w 12"/>
                <a:gd name="T13" fmla="*/ 7 h 7"/>
                <a:gd name="T14" fmla="*/ 4 w 12"/>
                <a:gd name="T15" fmla="*/ 7 h 7"/>
                <a:gd name="T16" fmla="*/ 5 w 12"/>
                <a:gd name="T17" fmla="*/ 6 h 7"/>
                <a:gd name="T18" fmla="*/ 5 w 12"/>
                <a:gd name="T19" fmla="*/ 5 h 7"/>
                <a:gd name="T20" fmla="*/ 7 w 12"/>
                <a:gd name="T21" fmla="*/ 5 h 7"/>
                <a:gd name="T22" fmla="*/ 9 w 12"/>
                <a:gd name="T23" fmla="*/ 4 h 7"/>
                <a:gd name="T24" fmla="*/ 10 w 12"/>
                <a:gd name="T25" fmla="*/ 4 h 7"/>
                <a:gd name="T26" fmla="*/ 11 w 12"/>
                <a:gd name="T27" fmla="*/ 3 h 7"/>
                <a:gd name="T28" fmla="*/ 11 w 12"/>
                <a:gd name="T29" fmla="*/ 3 h 7"/>
                <a:gd name="T30" fmla="*/ 11 w 12"/>
                <a:gd name="T31" fmla="*/ 2 h 7"/>
                <a:gd name="T32" fmla="*/ 12 w 12"/>
                <a:gd name="T33" fmla="*/ 1 h 7"/>
                <a:gd name="T34" fmla="*/ 12 w 12"/>
                <a:gd name="T35" fmla="*/ 1 h 7"/>
                <a:gd name="T36" fmla="*/ 10 w 12"/>
                <a:gd name="T37" fmla="*/ 2 h 7"/>
                <a:gd name="T38" fmla="*/ 9 w 12"/>
                <a:gd name="T39" fmla="*/ 2 h 7"/>
                <a:gd name="T40" fmla="*/ 8 w 12"/>
                <a:gd name="T41" fmla="*/ 1 h 7"/>
                <a:gd name="T42" fmla="*/ 5 w 12"/>
                <a:gd name="T43" fmla="*/ 1 h 7"/>
                <a:gd name="T44" fmla="*/ 4 w 12"/>
                <a:gd name="T45" fmla="*/ 3 h 7"/>
                <a:gd name="T46" fmla="*/ 4 w 12"/>
                <a:gd name="T47" fmla="*/ 4 h 7"/>
                <a:gd name="T48" fmla="*/ 3 w 12"/>
                <a:gd name="T49" fmla="*/ 5 h 7"/>
                <a:gd name="T50" fmla="*/ 2 w 12"/>
                <a:gd name="T51" fmla="*/ 6 h 7"/>
                <a:gd name="T52" fmla="*/ 0 w 12"/>
                <a:gd name="T53" fmla="*/ 6 h 7"/>
                <a:gd name="T54" fmla="*/ 0 w 12"/>
                <a:gd name="T55" fmla="*/ 6 h 7"/>
                <a:gd name="T56" fmla="*/ 1 w 12"/>
                <a:gd name="T57" fmla="*/ 6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2" h="7">
                  <a:moveTo>
                    <a:pt x="1" y="6"/>
                  </a:moveTo>
                  <a:cubicBezTo>
                    <a:pt x="1" y="6"/>
                    <a:pt x="2" y="6"/>
                    <a:pt x="3" y="6"/>
                  </a:cubicBezTo>
                  <a:cubicBezTo>
                    <a:pt x="3" y="6"/>
                    <a:pt x="3" y="7"/>
                    <a:pt x="3" y="7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3" y="7"/>
                    <a:pt x="4" y="6"/>
                    <a:pt x="4" y="6"/>
                  </a:cubicBezTo>
                  <a:cubicBezTo>
                    <a:pt x="4" y="6"/>
                    <a:pt x="4" y="6"/>
                    <a:pt x="4" y="7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4" y="7"/>
                    <a:pt x="5" y="6"/>
                    <a:pt x="5" y="6"/>
                  </a:cubicBezTo>
                  <a:cubicBezTo>
                    <a:pt x="5" y="6"/>
                    <a:pt x="5" y="6"/>
                    <a:pt x="5" y="5"/>
                  </a:cubicBezTo>
                  <a:cubicBezTo>
                    <a:pt x="6" y="5"/>
                    <a:pt x="7" y="5"/>
                    <a:pt x="7" y="5"/>
                  </a:cubicBezTo>
                  <a:cubicBezTo>
                    <a:pt x="7" y="5"/>
                    <a:pt x="8" y="4"/>
                    <a:pt x="9" y="4"/>
                  </a:cubicBezTo>
                  <a:cubicBezTo>
                    <a:pt x="9" y="4"/>
                    <a:pt x="10" y="4"/>
                    <a:pt x="10" y="4"/>
                  </a:cubicBezTo>
                  <a:cubicBezTo>
                    <a:pt x="10" y="4"/>
                    <a:pt x="11" y="4"/>
                    <a:pt x="11" y="3"/>
                  </a:cubicBezTo>
                  <a:cubicBezTo>
                    <a:pt x="11" y="3"/>
                    <a:pt x="11" y="3"/>
                    <a:pt x="11" y="3"/>
                  </a:cubicBezTo>
                  <a:cubicBezTo>
                    <a:pt x="11" y="2"/>
                    <a:pt x="11" y="2"/>
                    <a:pt x="11" y="2"/>
                  </a:cubicBezTo>
                  <a:cubicBezTo>
                    <a:pt x="11" y="2"/>
                    <a:pt x="12" y="1"/>
                    <a:pt x="12" y="1"/>
                  </a:cubicBezTo>
                  <a:cubicBezTo>
                    <a:pt x="12" y="1"/>
                    <a:pt x="12" y="0"/>
                    <a:pt x="12" y="1"/>
                  </a:cubicBezTo>
                  <a:cubicBezTo>
                    <a:pt x="11" y="1"/>
                    <a:pt x="11" y="1"/>
                    <a:pt x="10" y="2"/>
                  </a:cubicBezTo>
                  <a:cubicBezTo>
                    <a:pt x="10" y="2"/>
                    <a:pt x="10" y="2"/>
                    <a:pt x="9" y="2"/>
                  </a:cubicBezTo>
                  <a:cubicBezTo>
                    <a:pt x="9" y="1"/>
                    <a:pt x="8" y="1"/>
                    <a:pt x="8" y="1"/>
                  </a:cubicBezTo>
                  <a:cubicBezTo>
                    <a:pt x="7" y="1"/>
                    <a:pt x="6" y="1"/>
                    <a:pt x="5" y="1"/>
                  </a:cubicBezTo>
                  <a:cubicBezTo>
                    <a:pt x="5" y="1"/>
                    <a:pt x="4" y="2"/>
                    <a:pt x="4" y="3"/>
                  </a:cubicBezTo>
                  <a:cubicBezTo>
                    <a:pt x="4" y="3"/>
                    <a:pt x="4" y="3"/>
                    <a:pt x="4" y="4"/>
                  </a:cubicBezTo>
                  <a:cubicBezTo>
                    <a:pt x="4" y="4"/>
                    <a:pt x="3" y="4"/>
                    <a:pt x="3" y="5"/>
                  </a:cubicBezTo>
                  <a:cubicBezTo>
                    <a:pt x="3" y="5"/>
                    <a:pt x="2" y="5"/>
                    <a:pt x="2" y="6"/>
                  </a:cubicBezTo>
                  <a:cubicBezTo>
                    <a:pt x="1" y="6"/>
                    <a:pt x="1" y="6"/>
                    <a:pt x="0" y="6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6"/>
                    <a:pt x="0" y="6"/>
                    <a:pt x="1" y="6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58" name="Freeform 660">
              <a:extLst>
                <a:ext uri="{FF2B5EF4-FFF2-40B4-BE49-F238E27FC236}">
                  <a16:creationId xmlns:a16="http://schemas.microsoft.com/office/drawing/2014/main" id="{D78EB361-7452-4F97-BE06-FEEFEF3C02AC}"/>
                </a:ext>
              </a:extLst>
            </p:cNvPr>
            <p:cNvSpPr>
              <a:spLocks/>
            </p:cNvSpPr>
            <p:nvPr/>
          </p:nvSpPr>
          <p:spPr bwMode="auto">
            <a:xfrm>
              <a:off x="4916157" y="1501642"/>
              <a:ext cx="0" cy="6311"/>
            </a:xfrm>
            <a:custGeom>
              <a:avLst/>
              <a:gdLst>
                <a:gd name="T0" fmla="*/ 2 h 2"/>
                <a:gd name="T1" fmla="*/ 2 h 2"/>
                <a:gd name="T2" fmla="*/ 1 h 2"/>
                <a:gd name="T3" fmla="*/ 0 h 2"/>
                <a:gd name="T4" fmla="*/ 0 h 2"/>
                <a:gd name="T5" fmla="*/ 1 h 2"/>
                <a:gd name="T6" fmla="*/ 1 h 2"/>
                <a:gd name="T7" fmla="*/ 2 h 2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  <a:cxn ang="0">
                  <a:pos x="0" y="T5"/>
                </a:cxn>
                <a:cxn ang="0">
                  <a:pos x="0" y="T6"/>
                </a:cxn>
                <a:cxn ang="0">
                  <a:pos x="0" y="T7"/>
                </a:cxn>
              </a:cxnLst>
              <a:rect l="0" t="0" r="r" b="b"/>
              <a:pathLst>
                <a:path h="2">
                  <a:moveTo>
                    <a:pt x="0" y="2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1"/>
                    <a:pt x="0" y="1"/>
                  </a:cubicBezTo>
                  <a:cubicBezTo>
                    <a:pt x="0" y="1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lnTo>
                    <a:pt x="0" y="2"/>
                  </a:ln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59" name="Freeform 661">
              <a:extLst>
                <a:ext uri="{FF2B5EF4-FFF2-40B4-BE49-F238E27FC236}">
                  <a16:creationId xmlns:a16="http://schemas.microsoft.com/office/drawing/2014/main" id="{52EFB980-FE98-4E9C-81DD-7FD5569913F8}"/>
                </a:ext>
              </a:extLst>
            </p:cNvPr>
            <p:cNvSpPr>
              <a:spLocks/>
            </p:cNvSpPr>
            <p:nvPr/>
          </p:nvSpPr>
          <p:spPr bwMode="auto">
            <a:xfrm>
              <a:off x="4919313" y="1498486"/>
              <a:ext cx="0" cy="6311"/>
            </a:xfrm>
            <a:custGeom>
              <a:avLst/>
              <a:gdLst>
                <a:gd name="T0" fmla="*/ 2 h 2"/>
                <a:gd name="T1" fmla="*/ 2 h 2"/>
                <a:gd name="T2" fmla="*/ 1 h 2"/>
                <a:gd name="T3" fmla="*/ 1 h 2"/>
                <a:gd name="T4" fmla="*/ 0 h 2"/>
                <a:gd name="T5" fmla="*/ 1 h 2"/>
                <a:gd name="T6" fmla="*/ 1 h 2"/>
                <a:gd name="T7" fmla="*/ 2 h 2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  <a:cxn ang="0">
                  <a:pos x="0" y="T5"/>
                </a:cxn>
                <a:cxn ang="0">
                  <a:pos x="0" y="T6"/>
                </a:cxn>
                <a:cxn ang="0">
                  <a:pos x="0" y="T7"/>
                </a:cxn>
              </a:cxnLst>
              <a:rect l="0" t="0" r="r" b="b"/>
              <a:pathLst>
                <a:path h="2">
                  <a:moveTo>
                    <a:pt x="0" y="2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lnTo>
                    <a:pt x="0" y="2"/>
                  </a:ln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60" name="Freeform 662">
              <a:extLst>
                <a:ext uri="{FF2B5EF4-FFF2-40B4-BE49-F238E27FC236}">
                  <a16:creationId xmlns:a16="http://schemas.microsoft.com/office/drawing/2014/main" id="{0B902358-DB7F-4485-A581-CC9119526379}"/>
                </a:ext>
              </a:extLst>
            </p:cNvPr>
            <p:cNvSpPr>
              <a:spLocks/>
            </p:cNvSpPr>
            <p:nvPr/>
          </p:nvSpPr>
          <p:spPr bwMode="auto">
            <a:xfrm>
              <a:off x="4913002" y="1495331"/>
              <a:ext cx="6311" cy="6311"/>
            </a:xfrm>
            <a:custGeom>
              <a:avLst/>
              <a:gdLst>
                <a:gd name="T0" fmla="*/ 2 w 4"/>
                <a:gd name="T1" fmla="*/ 4 h 4"/>
                <a:gd name="T2" fmla="*/ 2 w 4"/>
                <a:gd name="T3" fmla="*/ 2 h 4"/>
                <a:gd name="T4" fmla="*/ 4 w 4"/>
                <a:gd name="T5" fmla="*/ 2 h 4"/>
                <a:gd name="T6" fmla="*/ 2 w 4"/>
                <a:gd name="T7" fmla="*/ 2 h 4"/>
                <a:gd name="T8" fmla="*/ 4 w 4"/>
                <a:gd name="T9" fmla="*/ 0 h 4"/>
                <a:gd name="T10" fmla="*/ 2 w 4"/>
                <a:gd name="T11" fmla="*/ 2 h 4"/>
                <a:gd name="T12" fmla="*/ 2 w 4"/>
                <a:gd name="T13" fmla="*/ 0 h 4"/>
                <a:gd name="T14" fmla="*/ 2 w 4"/>
                <a:gd name="T15" fmla="*/ 4 h 4"/>
                <a:gd name="T16" fmla="*/ 2 w 4"/>
                <a:gd name="T17" fmla="*/ 4 h 4"/>
                <a:gd name="T18" fmla="*/ 2 w 4"/>
                <a:gd name="T19" fmla="*/ 4 h 4"/>
                <a:gd name="T20" fmla="*/ 0 w 4"/>
                <a:gd name="T21" fmla="*/ 4 h 4"/>
                <a:gd name="T22" fmla="*/ 2 w 4"/>
                <a:gd name="T23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" h="4">
                  <a:moveTo>
                    <a:pt x="2" y="4"/>
                  </a:moveTo>
                  <a:lnTo>
                    <a:pt x="2" y="2"/>
                  </a:lnTo>
                  <a:lnTo>
                    <a:pt x="4" y="2"/>
                  </a:lnTo>
                  <a:lnTo>
                    <a:pt x="2" y="2"/>
                  </a:lnTo>
                  <a:lnTo>
                    <a:pt x="4" y="0"/>
                  </a:lnTo>
                  <a:lnTo>
                    <a:pt x="2" y="2"/>
                  </a:lnTo>
                  <a:lnTo>
                    <a:pt x="2" y="0"/>
                  </a:lnTo>
                  <a:lnTo>
                    <a:pt x="2" y="4"/>
                  </a:lnTo>
                  <a:lnTo>
                    <a:pt x="2" y="4"/>
                  </a:lnTo>
                  <a:lnTo>
                    <a:pt x="2" y="4"/>
                  </a:lnTo>
                  <a:lnTo>
                    <a:pt x="0" y="4"/>
                  </a:lnTo>
                  <a:lnTo>
                    <a:pt x="2" y="4"/>
                  </a:ln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61" name="Freeform 663">
              <a:extLst>
                <a:ext uri="{FF2B5EF4-FFF2-40B4-BE49-F238E27FC236}">
                  <a16:creationId xmlns:a16="http://schemas.microsoft.com/office/drawing/2014/main" id="{3DB2E834-2800-4CF9-B04A-1B46343F4B47}"/>
                </a:ext>
              </a:extLst>
            </p:cNvPr>
            <p:cNvSpPr>
              <a:spLocks/>
            </p:cNvSpPr>
            <p:nvPr/>
          </p:nvSpPr>
          <p:spPr bwMode="auto">
            <a:xfrm>
              <a:off x="4919313" y="1495331"/>
              <a:ext cx="3156" cy="6311"/>
            </a:xfrm>
            <a:custGeom>
              <a:avLst/>
              <a:gdLst>
                <a:gd name="T0" fmla="*/ 0 w 2"/>
                <a:gd name="T1" fmla="*/ 2 h 4"/>
                <a:gd name="T2" fmla="*/ 0 w 2"/>
                <a:gd name="T3" fmla="*/ 2 h 4"/>
                <a:gd name="T4" fmla="*/ 2 w 2"/>
                <a:gd name="T5" fmla="*/ 0 h 4"/>
                <a:gd name="T6" fmla="*/ 0 w 2"/>
                <a:gd name="T7" fmla="*/ 2 h 4"/>
                <a:gd name="T8" fmla="*/ 2 w 2"/>
                <a:gd name="T9" fmla="*/ 0 h 4"/>
                <a:gd name="T10" fmla="*/ 0 w 2"/>
                <a:gd name="T11" fmla="*/ 2 h 4"/>
                <a:gd name="T12" fmla="*/ 0 w 2"/>
                <a:gd name="T13" fmla="*/ 0 h 4"/>
                <a:gd name="T14" fmla="*/ 0 w 2"/>
                <a:gd name="T15" fmla="*/ 2 h 4"/>
                <a:gd name="T16" fmla="*/ 0 w 2"/>
                <a:gd name="T17" fmla="*/ 2 h 4"/>
                <a:gd name="T18" fmla="*/ 0 w 2"/>
                <a:gd name="T19" fmla="*/ 2 h 4"/>
                <a:gd name="T20" fmla="*/ 0 w 2"/>
                <a:gd name="T21" fmla="*/ 4 h 4"/>
                <a:gd name="T22" fmla="*/ 0 w 2"/>
                <a:gd name="T23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" h="4">
                  <a:moveTo>
                    <a:pt x="0" y="2"/>
                  </a:moveTo>
                  <a:lnTo>
                    <a:pt x="0" y="2"/>
                  </a:lnTo>
                  <a:lnTo>
                    <a:pt x="2" y="0"/>
                  </a:lnTo>
                  <a:lnTo>
                    <a:pt x="0" y="2"/>
                  </a:lnTo>
                  <a:lnTo>
                    <a:pt x="2" y="0"/>
                  </a:lnTo>
                  <a:lnTo>
                    <a:pt x="0" y="2"/>
                  </a:lnTo>
                  <a:lnTo>
                    <a:pt x="0" y="0"/>
                  </a:lnTo>
                  <a:lnTo>
                    <a:pt x="0" y="2"/>
                  </a:lnTo>
                  <a:lnTo>
                    <a:pt x="0" y="2"/>
                  </a:lnTo>
                  <a:lnTo>
                    <a:pt x="0" y="2"/>
                  </a:lnTo>
                  <a:lnTo>
                    <a:pt x="0" y="4"/>
                  </a:lnTo>
                  <a:lnTo>
                    <a:pt x="0" y="2"/>
                  </a:ln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62" name="Freeform 664">
              <a:extLst>
                <a:ext uri="{FF2B5EF4-FFF2-40B4-BE49-F238E27FC236}">
                  <a16:creationId xmlns:a16="http://schemas.microsoft.com/office/drawing/2014/main" id="{43BBEE58-2F1F-4BE4-B311-AC96AAB464A4}"/>
                </a:ext>
              </a:extLst>
            </p:cNvPr>
            <p:cNvSpPr>
              <a:spLocks/>
            </p:cNvSpPr>
            <p:nvPr/>
          </p:nvSpPr>
          <p:spPr bwMode="auto">
            <a:xfrm>
              <a:off x="4935092" y="1507953"/>
              <a:ext cx="3156" cy="0"/>
            </a:xfrm>
            <a:custGeom>
              <a:avLst/>
              <a:gdLst>
                <a:gd name="T0" fmla="*/ 1 w 1"/>
                <a:gd name="T1" fmla="*/ 0 w 1"/>
                <a:gd name="T2" fmla="*/ 1 w 1"/>
                <a:gd name="T3" fmla="*/ 1 w 1"/>
                <a:gd name="T4" fmla="*/ 1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1">
                  <a:moveTo>
                    <a:pt x="1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63" name="Freeform 665">
              <a:extLst>
                <a:ext uri="{FF2B5EF4-FFF2-40B4-BE49-F238E27FC236}">
                  <a16:creationId xmlns:a16="http://schemas.microsoft.com/office/drawing/2014/main" id="{C4426E5B-5ABF-47F9-9B75-43CE93D242B3}"/>
                </a:ext>
              </a:extLst>
            </p:cNvPr>
            <p:cNvSpPr>
              <a:spLocks/>
            </p:cNvSpPr>
            <p:nvPr/>
          </p:nvSpPr>
          <p:spPr bwMode="auto">
            <a:xfrm>
              <a:off x="4928780" y="1421171"/>
              <a:ext cx="173563" cy="142006"/>
            </a:xfrm>
            <a:custGeom>
              <a:avLst/>
              <a:gdLst>
                <a:gd name="T0" fmla="*/ 21 w 56"/>
                <a:gd name="T1" fmla="*/ 1 h 46"/>
                <a:gd name="T2" fmla="*/ 0 w 56"/>
                <a:gd name="T3" fmla="*/ 4 h 46"/>
                <a:gd name="T4" fmla="*/ 31 w 56"/>
                <a:gd name="T5" fmla="*/ 31 h 46"/>
                <a:gd name="T6" fmla="*/ 29 w 56"/>
                <a:gd name="T7" fmla="*/ 39 h 46"/>
                <a:gd name="T8" fmla="*/ 37 w 56"/>
                <a:gd name="T9" fmla="*/ 46 h 46"/>
                <a:gd name="T10" fmla="*/ 44 w 56"/>
                <a:gd name="T11" fmla="*/ 38 h 46"/>
                <a:gd name="T12" fmla="*/ 46 w 56"/>
                <a:gd name="T13" fmla="*/ 34 h 46"/>
                <a:gd name="T14" fmla="*/ 50 w 56"/>
                <a:gd name="T15" fmla="*/ 32 h 46"/>
                <a:gd name="T16" fmla="*/ 56 w 56"/>
                <a:gd name="T17" fmla="*/ 25 h 46"/>
                <a:gd name="T18" fmla="*/ 48 w 56"/>
                <a:gd name="T19" fmla="*/ 17 h 46"/>
                <a:gd name="T20" fmla="*/ 42 w 56"/>
                <a:gd name="T21" fmla="*/ 19 h 46"/>
                <a:gd name="T22" fmla="*/ 21 w 56"/>
                <a:gd name="T23" fmla="*/ 1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6" h="46">
                  <a:moveTo>
                    <a:pt x="21" y="1"/>
                  </a:moveTo>
                  <a:cubicBezTo>
                    <a:pt x="14" y="0"/>
                    <a:pt x="6" y="2"/>
                    <a:pt x="0" y="4"/>
                  </a:cubicBezTo>
                  <a:cubicBezTo>
                    <a:pt x="31" y="31"/>
                    <a:pt x="31" y="31"/>
                    <a:pt x="31" y="31"/>
                  </a:cubicBezTo>
                  <a:cubicBezTo>
                    <a:pt x="29" y="39"/>
                    <a:pt x="29" y="39"/>
                    <a:pt x="29" y="39"/>
                  </a:cubicBezTo>
                  <a:cubicBezTo>
                    <a:pt x="37" y="46"/>
                    <a:pt x="37" y="46"/>
                    <a:pt x="37" y="46"/>
                  </a:cubicBezTo>
                  <a:cubicBezTo>
                    <a:pt x="44" y="38"/>
                    <a:pt x="44" y="38"/>
                    <a:pt x="44" y="38"/>
                  </a:cubicBezTo>
                  <a:cubicBezTo>
                    <a:pt x="46" y="34"/>
                    <a:pt x="46" y="34"/>
                    <a:pt x="46" y="34"/>
                  </a:cubicBezTo>
                  <a:cubicBezTo>
                    <a:pt x="50" y="32"/>
                    <a:pt x="50" y="32"/>
                    <a:pt x="50" y="32"/>
                  </a:cubicBezTo>
                  <a:cubicBezTo>
                    <a:pt x="56" y="25"/>
                    <a:pt x="56" y="25"/>
                    <a:pt x="56" y="25"/>
                  </a:cubicBezTo>
                  <a:cubicBezTo>
                    <a:pt x="48" y="17"/>
                    <a:pt x="48" y="17"/>
                    <a:pt x="48" y="17"/>
                  </a:cubicBezTo>
                  <a:cubicBezTo>
                    <a:pt x="42" y="19"/>
                    <a:pt x="42" y="19"/>
                    <a:pt x="42" y="19"/>
                  </a:cubicBezTo>
                  <a:lnTo>
                    <a:pt x="21" y="1"/>
                  </a:lnTo>
                  <a:close/>
                </a:path>
              </a:pathLst>
            </a:custGeom>
            <a:solidFill>
              <a:srgbClr val="D9CE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64" name="Freeform 666">
              <a:extLst>
                <a:ext uri="{FF2B5EF4-FFF2-40B4-BE49-F238E27FC236}">
                  <a16:creationId xmlns:a16="http://schemas.microsoft.com/office/drawing/2014/main" id="{14208678-CAA6-4A7A-B99A-3003E33168A8}"/>
                </a:ext>
              </a:extLst>
            </p:cNvPr>
            <p:cNvSpPr>
              <a:spLocks/>
            </p:cNvSpPr>
            <p:nvPr/>
          </p:nvSpPr>
          <p:spPr bwMode="auto">
            <a:xfrm>
              <a:off x="4935092" y="1421171"/>
              <a:ext cx="167252" cy="142006"/>
            </a:xfrm>
            <a:custGeom>
              <a:avLst/>
              <a:gdLst>
                <a:gd name="T0" fmla="*/ 17 w 54"/>
                <a:gd name="T1" fmla="*/ 1 h 46"/>
                <a:gd name="T2" fmla="*/ 0 w 54"/>
                <a:gd name="T3" fmla="*/ 3 h 46"/>
                <a:gd name="T4" fmla="*/ 30 w 54"/>
                <a:gd name="T5" fmla="*/ 31 h 46"/>
                <a:gd name="T6" fmla="*/ 29 w 54"/>
                <a:gd name="T7" fmla="*/ 40 h 46"/>
                <a:gd name="T8" fmla="*/ 35 w 54"/>
                <a:gd name="T9" fmla="*/ 46 h 46"/>
                <a:gd name="T10" fmla="*/ 40 w 54"/>
                <a:gd name="T11" fmla="*/ 41 h 46"/>
                <a:gd name="T12" fmla="*/ 42 w 54"/>
                <a:gd name="T13" fmla="*/ 32 h 46"/>
                <a:gd name="T14" fmla="*/ 50 w 54"/>
                <a:gd name="T15" fmla="*/ 29 h 46"/>
                <a:gd name="T16" fmla="*/ 54 w 54"/>
                <a:gd name="T17" fmla="*/ 25 h 46"/>
                <a:gd name="T18" fmla="*/ 47 w 54"/>
                <a:gd name="T19" fmla="*/ 18 h 46"/>
                <a:gd name="T20" fmla="*/ 39 w 54"/>
                <a:gd name="T21" fmla="*/ 21 h 46"/>
                <a:gd name="T22" fmla="*/ 17 w 54"/>
                <a:gd name="T23" fmla="*/ 1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4" h="46">
                  <a:moveTo>
                    <a:pt x="17" y="1"/>
                  </a:moveTo>
                  <a:cubicBezTo>
                    <a:pt x="11" y="0"/>
                    <a:pt x="5" y="2"/>
                    <a:pt x="0" y="3"/>
                  </a:cubicBezTo>
                  <a:cubicBezTo>
                    <a:pt x="30" y="31"/>
                    <a:pt x="30" y="31"/>
                    <a:pt x="30" y="31"/>
                  </a:cubicBezTo>
                  <a:cubicBezTo>
                    <a:pt x="29" y="40"/>
                    <a:pt x="29" y="40"/>
                    <a:pt x="29" y="40"/>
                  </a:cubicBezTo>
                  <a:cubicBezTo>
                    <a:pt x="35" y="46"/>
                    <a:pt x="35" y="46"/>
                    <a:pt x="35" y="46"/>
                  </a:cubicBezTo>
                  <a:cubicBezTo>
                    <a:pt x="40" y="41"/>
                    <a:pt x="40" y="41"/>
                    <a:pt x="40" y="41"/>
                  </a:cubicBezTo>
                  <a:cubicBezTo>
                    <a:pt x="42" y="32"/>
                    <a:pt x="42" y="32"/>
                    <a:pt x="42" y="32"/>
                  </a:cubicBezTo>
                  <a:cubicBezTo>
                    <a:pt x="50" y="29"/>
                    <a:pt x="50" y="29"/>
                    <a:pt x="50" y="29"/>
                  </a:cubicBezTo>
                  <a:cubicBezTo>
                    <a:pt x="54" y="25"/>
                    <a:pt x="54" y="25"/>
                    <a:pt x="54" y="25"/>
                  </a:cubicBezTo>
                  <a:cubicBezTo>
                    <a:pt x="47" y="18"/>
                    <a:pt x="47" y="18"/>
                    <a:pt x="47" y="18"/>
                  </a:cubicBezTo>
                  <a:cubicBezTo>
                    <a:pt x="39" y="21"/>
                    <a:pt x="39" y="21"/>
                    <a:pt x="39" y="21"/>
                  </a:cubicBezTo>
                  <a:lnTo>
                    <a:pt x="17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65" name="Freeform 667">
              <a:extLst>
                <a:ext uri="{FF2B5EF4-FFF2-40B4-BE49-F238E27FC236}">
                  <a16:creationId xmlns:a16="http://schemas.microsoft.com/office/drawing/2014/main" id="{BF214D22-ED38-4C7E-8433-F1DDFF4F7A59}"/>
                </a:ext>
              </a:extLst>
            </p:cNvPr>
            <p:cNvSpPr>
              <a:spLocks/>
            </p:cNvSpPr>
            <p:nvPr/>
          </p:nvSpPr>
          <p:spPr bwMode="auto">
            <a:xfrm>
              <a:off x="5028184" y="1489019"/>
              <a:ext cx="23668" cy="22090"/>
            </a:xfrm>
            <a:custGeom>
              <a:avLst/>
              <a:gdLst>
                <a:gd name="T0" fmla="*/ 6 w 15"/>
                <a:gd name="T1" fmla="*/ 14 h 14"/>
                <a:gd name="T2" fmla="*/ 6 w 15"/>
                <a:gd name="T3" fmla="*/ 12 h 14"/>
                <a:gd name="T4" fmla="*/ 12 w 15"/>
                <a:gd name="T5" fmla="*/ 12 h 14"/>
                <a:gd name="T6" fmla="*/ 12 w 15"/>
                <a:gd name="T7" fmla="*/ 12 h 14"/>
                <a:gd name="T8" fmla="*/ 12 w 15"/>
                <a:gd name="T9" fmla="*/ 10 h 14"/>
                <a:gd name="T10" fmla="*/ 14 w 15"/>
                <a:gd name="T11" fmla="*/ 12 h 14"/>
                <a:gd name="T12" fmla="*/ 14 w 15"/>
                <a:gd name="T13" fmla="*/ 10 h 14"/>
                <a:gd name="T14" fmla="*/ 14 w 15"/>
                <a:gd name="T15" fmla="*/ 10 h 14"/>
                <a:gd name="T16" fmla="*/ 15 w 15"/>
                <a:gd name="T17" fmla="*/ 10 h 14"/>
                <a:gd name="T18" fmla="*/ 14 w 15"/>
                <a:gd name="T19" fmla="*/ 10 h 14"/>
                <a:gd name="T20" fmla="*/ 14 w 15"/>
                <a:gd name="T21" fmla="*/ 2 h 14"/>
                <a:gd name="T22" fmla="*/ 15 w 15"/>
                <a:gd name="T23" fmla="*/ 2 h 14"/>
                <a:gd name="T24" fmla="*/ 14 w 15"/>
                <a:gd name="T25" fmla="*/ 2 h 14"/>
                <a:gd name="T26" fmla="*/ 14 w 15"/>
                <a:gd name="T27" fmla="*/ 2 h 14"/>
                <a:gd name="T28" fmla="*/ 12 w 15"/>
                <a:gd name="T29" fmla="*/ 2 h 14"/>
                <a:gd name="T30" fmla="*/ 12 w 15"/>
                <a:gd name="T31" fmla="*/ 2 h 14"/>
                <a:gd name="T32" fmla="*/ 12 w 15"/>
                <a:gd name="T33" fmla="*/ 0 h 14"/>
                <a:gd name="T34" fmla="*/ 12 w 15"/>
                <a:gd name="T35" fmla="*/ 0 h 14"/>
                <a:gd name="T36" fmla="*/ 4 w 15"/>
                <a:gd name="T37" fmla="*/ 0 h 14"/>
                <a:gd name="T38" fmla="*/ 4 w 15"/>
                <a:gd name="T39" fmla="*/ 0 h 14"/>
                <a:gd name="T40" fmla="*/ 4 w 15"/>
                <a:gd name="T41" fmla="*/ 0 h 14"/>
                <a:gd name="T42" fmla="*/ 4 w 15"/>
                <a:gd name="T43" fmla="*/ 0 h 14"/>
                <a:gd name="T44" fmla="*/ 2 w 15"/>
                <a:gd name="T45" fmla="*/ 2 h 14"/>
                <a:gd name="T46" fmla="*/ 4 w 15"/>
                <a:gd name="T47" fmla="*/ 2 h 14"/>
                <a:gd name="T48" fmla="*/ 2 w 15"/>
                <a:gd name="T49" fmla="*/ 2 h 14"/>
                <a:gd name="T50" fmla="*/ 2 w 15"/>
                <a:gd name="T51" fmla="*/ 4 h 14"/>
                <a:gd name="T52" fmla="*/ 4 w 15"/>
                <a:gd name="T53" fmla="*/ 10 h 14"/>
                <a:gd name="T54" fmla="*/ 2 w 15"/>
                <a:gd name="T55" fmla="*/ 10 h 14"/>
                <a:gd name="T56" fmla="*/ 4 w 15"/>
                <a:gd name="T57" fmla="*/ 10 h 14"/>
                <a:gd name="T58" fmla="*/ 4 w 15"/>
                <a:gd name="T59" fmla="*/ 12 h 14"/>
                <a:gd name="T60" fmla="*/ 4 w 15"/>
                <a:gd name="T61" fmla="*/ 12 h 14"/>
                <a:gd name="T62" fmla="*/ 6 w 15"/>
                <a:gd name="T63" fmla="*/ 12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5" h="14">
                  <a:moveTo>
                    <a:pt x="4" y="12"/>
                  </a:moveTo>
                  <a:lnTo>
                    <a:pt x="6" y="14"/>
                  </a:lnTo>
                  <a:lnTo>
                    <a:pt x="6" y="12"/>
                  </a:lnTo>
                  <a:lnTo>
                    <a:pt x="6" y="12"/>
                  </a:lnTo>
                  <a:lnTo>
                    <a:pt x="8" y="8"/>
                  </a:lnTo>
                  <a:lnTo>
                    <a:pt x="12" y="12"/>
                  </a:lnTo>
                  <a:lnTo>
                    <a:pt x="12" y="14"/>
                  </a:lnTo>
                  <a:lnTo>
                    <a:pt x="12" y="12"/>
                  </a:lnTo>
                  <a:lnTo>
                    <a:pt x="12" y="12"/>
                  </a:lnTo>
                  <a:lnTo>
                    <a:pt x="12" y="10"/>
                  </a:lnTo>
                  <a:lnTo>
                    <a:pt x="14" y="12"/>
                  </a:lnTo>
                  <a:lnTo>
                    <a:pt x="14" y="12"/>
                  </a:lnTo>
                  <a:lnTo>
                    <a:pt x="14" y="12"/>
                  </a:lnTo>
                  <a:lnTo>
                    <a:pt x="14" y="10"/>
                  </a:lnTo>
                  <a:lnTo>
                    <a:pt x="14" y="10"/>
                  </a:lnTo>
                  <a:lnTo>
                    <a:pt x="14" y="10"/>
                  </a:lnTo>
                  <a:lnTo>
                    <a:pt x="14" y="10"/>
                  </a:lnTo>
                  <a:lnTo>
                    <a:pt x="15" y="10"/>
                  </a:lnTo>
                  <a:lnTo>
                    <a:pt x="14" y="10"/>
                  </a:lnTo>
                  <a:lnTo>
                    <a:pt x="14" y="10"/>
                  </a:lnTo>
                  <a:lnTo>
                    <a:pt x="10" y="6"/>
                  </a:lnTo>
                  <a:lnTo>
                    <a:pt x="14" y="2"/>
                  </a:lnTo>
                  <a:lnTo>
                    <a:pt x="14" y="2"/>
                  </a:lnTo>
                  <a:lnTo>
                    <a:pt x="15" y="2"/>
                  </a:lnTo>
                  <a:lnTo>
                    <a:pt x="14" y="2"/>
                  </a:lnTo>
                  <a:lnTo>
                    <a:pt x="14" y="2"/>
                  </a:lnTo>
                  <a:lnTo>
                    <a:pt x="12" y="2"/>
                  </a:lnTo>
                  <a:lnTo>
                    <a:pt x="14" y="2"/>
                  </a:lnTo>
                  <a:lnTo>
                    <a:pt x="12" y="2"/>
                  </a:lnTo>
                  <a:lnTo>
                    <a:pt x="12" y="2"/>
                  </a:lnTo>
                  <a:lnTo>
                    <a:pt x="12" y="0"/>
                  </a:lnTo>
                  <a:lnTo>
                    <a:pt x="12" y="2"/>
                  </a:lnTo>
                  <a:lnTo>
                    <a:pt x="12" y="0"/>
                  </a:lnTo>
                  <a:lnTo>
                    <a:pt x="12" y="0"/>
                  </a:lnTo>
                  <a:lnTo>
                    <a:pt x="10" y="0"/>
                  </a:lnTo>
                  <a:lnTo>
                    <a:pt x="12" y="0"/>
                  </a:lnTo>
                  <a:lnTo>
                    <a:pt x="8" y="4"/>
                  </a:lnTo>
                  <a:lnTo>
                    <a:pt x="4" y="0"/>
                  </a:lnTo>
                  <a:lnTo>
                    <a:pt x="4" y="0"/>
                  </a:lnTo>
                  <a:lnTo>
                    <a:pt x="4" y="0"/>
                  </a:lnTo>
                  <a:lnTo>
                    <a:pt x="4" y="0"/>
                  </a:lnTo>
                  <a:lnTo>
                    <a:pt x="4" y="0"/>
                  </a:lnTo>
                  <a:lnTo>
                    <a:pt x="4" y="2"/>
                  </a:lnTo>
                  <a:lnTo>
                    <a:pt x="4" y="0"/>
                  </a:lnTo>
                  <a:lnTo>
                    <a:pt x="2" y="2"/>
                  </a:lnTo>
                  <a:lnTo>
                    <a:pt x="2" y="2"/>
                  </a:lnTo>
                  <a:lnTo>
                    <a:pt x="2" y="2"/>
                  </a:lnTo>
                  <a:lnTo>
                    <a:pt x="4" y="2"/>
                  </a:lnTo>
                  <a:lnTo>
                    <a:pt x="2" y="4"/>
                  </a:lnTo>
                  <a:lnTo>
                    <a:pt x="2" y="2"/>
                  </a:lnTo>
                  <a:lnTo>
                    <a:pt x="0" y="4"/>
                  </a:lnTo>
                  <a:lnTo>
                    <a:pt x="2" y="4"/>
                  </a:lnTo>
                  <a:lnTo>
                    <a:pt x="6" y="6"/>
                  </a:lnTo>
                  <a:lnTo>
                    <a:pt x="4" y="10"/>
                  </a:lnTo>
                  <a:lnTo>
                    <a:pt x="2" y="10"/>
                  </a:lnTo>
                  <a:lnTo>
                    <a:pt x="2" y="10"/>
                  </a:lnTo>
                  <a:lnTo>
                    <a:pt x="4" y="10"/>
                  </a:lnTo>
                  <a:lnTo>
                    <a:pt x="4" y="10"/>
                  </a:lnTo>
                  <a:lnTo>
                    <a:pt x="4" y="10"/>
                  </a:lnTo>
                  <a:lnTo>
                    <a:pt x="4" y="12"/>
                  </a:lnTo>
                  <a:lnTo>
                    <a:pt x="4" y="12"/>
                  </a:lnTo>
                  <a:lnTo>
                    <a:pt x="4" y="12"/>
                  </a:lnTo>
                  <a:lnTo>
                    <a:pt x="4" y="10"/>
                  </a:lnTo>
                  <a:lnTo>
                    <a:pt x="6" y="12"/>
                  </a:lnTo>
                  <a:lnTo>
                    <a:pt x="4" y="12"/>
                  </a:ln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66" name="Freeform 668">
              <a:extLst>
                <a:ext uri="{FF2B5EF4-FFF2-40B4-BE49-F238E27FC236}">
                  <a16:creationId xmlns:a16="http://schemas.microsoft.com/office/drawing/2014/main" id="{62BEAE94-E54B-4497-B157-8831AE241126}"/>
                </a:ext>
              </a:extLst>
            </p:cNvPr>
            <p:cNvSpPr>
              <a:spLocks/>
            </p:cNvSpPr>
            <p:nvPr/>
          </p:nvSpPr>
          <p:spPr bwMode="auto">
            <a:xfrm>
              <a:off x="4987160" y="1451151"/>
              <a:ext cx="25246" cy="22090"/>
            </a:xfrm>
            <a:custGeom>
              <a:avLst/>
              <a:gdLst>
                <a:gd name="T0" fmla="*/ 6 w 16"/>
                <a:gd name="T1" fmla="*/ 14 h 14"/>
                <a:gd name="T2" fmla="*/ 6 w 16"/>
                <a:gd name="T3" fmla="*/ 12 h 14"/>
                <a:gd name="T4" fmla="*/ 12 w 16"/>
                <a:gd name="T5" fmla="*/ 12 h 14"/>
                <a:gd name="T6" fmla="*/ 12 w 16"/>
                <a:gd name="T7" fmla="*/ 14 h 14"/>
                <a:gd name="T8" fmla="*/ 12 w 16"/>
                <a:gd name="T9" fmla="*/ 12 h 14"/>
                <a:gd name="T10" fmla="*/ 14 w 16"/>
                <a:gd name="T11" fmla="*/ 12 h 14"/>
                <a:gd name="T12" fmla="*/ 14 w 16"/>
                <a:gd name="T13" fmla="*/ 12 h 14"/>
                <a:gd name="T14" fmla="*/ 14 w 16"/>
                <a:gd name="T15" fmla="*/ 10 h 14"/>
                <a:gd name="T16" fmla="*/ 16 w 16"/>
                <a:gd name="T17" fmla="*/ 10 h 14"/>
                <a:gd name="T18" fmla="*/ 14 w 16"/>
                <a:gd name="T19" fmla="*/ 10 h 14"/>
                <a:gd name="T20" fmla="*/ 14 w 16"/>
                <a:gd name="T21" fmla="*/ 4 h 14"/>
                <a:gd name="T22" fmla="*/ 16 w 16"/>
                <a:gd name="T23" fmla="*/ 4 h 14"/>
                <a:gd name="T24" fmla="*/ 14 w 16"/>
                <a:gd name="T25" fmla="*/ 4 h 14"/>
                <a:gd name="T26" fmla="*/ 14 w 16"/>
                <a:gd name="T27" fmla="*/ 2 h 14"/>
                <a:gd name="T28" fmla="*/ 12 w 16"/>
                <a:gd name="T29" fmla="*/ 2 h 14"/>
                <a:gd name="T30" fmla="*/ 12 w 16"/>
                <a:gd name="T31" fmla="*/ 2 h 14"/>
                <a:gd name="T32" fmla="*/ 12 w 16"/>
                <a:gd name="T33" fmla="*/ 0 h 14"/>
                <a:gd name="T34" fmla="*/ 12 w 16"/>
                <a:gd name="T35" fmla="*/ 2 h 14"/>
                <a:gd name="T36" fmla="*/ 4 w 16"/>
                <a:gd name="T37" fmla="*/ 2 h 14"/>
                <a:gd name="T38" fmla="*/ 4 w 16"/>
                <a:gd name="T39" fmla="*/ 0 h 14"/>
                <a:gd name="T40" fmla="*/ 4 w 16"/>
                <a:gd name="T41" fmla="*/ 2 h 14"/>
                <a:gd name="T42" fmla="*/ 4 w 16"/>
                <a:gd name="T43" fmla="*/ 2 h 14"/>
                <a:gd name="T44" fmla="*/ 2 w 16"/>
                <a:gd name="T45" fmla="*/ 2 h 14"/>
                <a:gd name="T46" fmla="*/ 4 w 16"/>
                <a:gd name="T47" fmla="*/ 2 h 14"/>
                <a:gd name="T48" fmla="*/ 2 w 16"/>
                <a:gd name="T49" fmla="*/ 2 h 14"/>
                <a:gd name="T50" fmla="*/ 2 w 16"/>
                <a:gd name="T51" fmla="*/ 4 h 14"/>
                <a:gd name="T52" fmla="*/ 4 w 16"/>
                <a:gd name="T53" fmla="*/ 10 h 14"/>
                <a:gd name="T54" fmla="*/ 2 w 16"/>
                <a:gd name="T55" fmla="*/ 12 h 14"/>
                <a:gd name="T56" fmla="*/ 4 w 16"/>
                <a:gd name="T57" fmla="*/ 12 h 14"/>
                <a:gd name="T58" fmla="*/ 4 w 16"/>
                <a:gd name="T59" fmla="*/ 12 h 14"/>
                <a:gd name="T60" fmla="*/ 4 w 16"/>
                <a:gd name="T61" fmla="*/ 12 h 14"/>
                <a:gd name="T62" fmla="*/ 6 w 16"/>
                <a:gd name="T63" fmla="*/ 12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" h="14">
                  <a:moveTo>
                    <a:pt x="4" y="14"/>
                  </a:moveTo>
                  <a:lnTo>
                    <a:pt x="6" y="14"/>
                  </a:lnTo>
                  <a:lnTo>
                    <a:pt x="6" y="12"/>
                  </a:lnTo>
                  <a:lnTo>
                    <a:pt x="6" y="12"/>
                  </a:lnTo>
                  <a:lnTo>
                    <a:pt x="8" y="10"/>
                  </a:lnTo>
                  <a:lnTo>
                    <a:pt x="12" y="12"/>
                  </a:lnTo>
                  <a:lnTo>
                    <a:pt x="12" y="14"/>
                  </a:lnTo>
                  <a:lnTo>
                    <a:pt x="12" y="14"/>
                  </a:lnTo>
                  <a:lnTo>
                    <a:pt x="12" y="12"/>
                  </a:lnTo>
                  <a:lnTo>
                    <a:pt x="12" y="12"/>
                  </a:lnTo>
                  <a:lnTo>
                    <a:pt x="14" y="12"/>
                  </a:lnTo>
                  <a:lnTo>
                    <a:pt x="14" y="12"/>
                  </a:lnTo>
                  <a:lnTo>
                    <a:pt x="14" y="12"/>
                  </a:lnTo>
                  <a:lnTo>
                    <a:pt x="14" y="12"/>
                  </a:lnTo>
                  <a:lnTo>
                    <a:pt x="14" y="12"/>
                  </a:lnTo>
                  <a:lnTo>
                    <a:pt x="14" y="10"/>
                  </a:lnTo>
                  <a:lnTo>
                    <a:pt x="14" y="10"/>
                  </a:lnTo>
                  <a:lnTo>
                    <a:pt x="16" y="10"/>
                  </a:lnTo>
                  <a:lnTo>
                    <a:pt x="14" y="10"/>
                  </a:lnTo>
                  <a:lnTo>
                    <a:pt x="14" y="10"/>
                  </a:lnTo>
                  <a:lnTo>
                    <a:pt x="10" y="6"/>
                  </a:lnTo>
                  <a:lnTo>
                    <a:pt x="14" y="4"/>
                  </a:lnTo>
                  <a:lnTo>
                    <a:pt x="14" y="4"/>
                  </a:lnTo>
                  <a:lnTo>
                    <a:pt x="16" y="4"/>
                  </a:lnTo>
                  <a:lnTo>
                    <a:pt x="14" y="2"/>
                  </a:lnTo>
                  <a:lnTo>
                    <a:pt x="14" y="4"/>
                  </a:lnTo>
                  <a:lnTo>
                    <a:pt x="12" y="2"/>
                  </a:lnTo>
                  <a:lnTo>
                    <a:pt x="14" y="2"/>
                  </a:lnTo>
                  <a:lnTo>
                    <a:pt x="12" y="2"/>
                  </a:lnTo>
                  <a:lnTo>
                    <a:pt x="12" y="2"/>
                  </a:lnTo>
                  <a:lnTo>
                    <a:pt x="12" y="2"/>
                  </a:lnTo>
                  <a:lnTo>
                    <a:pt x="12" y="2"/>
                  </a:lnTo>
                  <a:lnTo>
                    <a:pt x="12" y="2"/>
                  </a:lnTo>
                  <a:lnTo>
                    <a:pt x="12" y="0"/>
                  </a:lnTo>
                  <a:lnTo>
                    <a:pt x="10" y="0"/>
                  </a:lnTo>
                  <a:lnTo>
                    <a:pt x="12" y="2"/>
                  </a:lnTo>
                  <a:lnTo>
                    <a:pt x="8" y="4"/>
                  </a:lnTo>
                  <a:lnTo>
                    <a:pt x="4" y="2"/>
                  </a:lnTo>
                  <a:lnTo>
                    <a:pt x="4" y="2"/>
                  </a:lnTo>
                  <a:lnTo>
                    <a:pt x="4" y="0"/>
                  </a:lnTo>
                  <a:lnTo>
                    <a:pt x="4" y="0"/>
                  </a:lnTo>
                  <a:lnTo>
                    <a:pt x="4" y="2"/>
                  </a:lnTo>
                  <a:lnTo>
                    <a:pt x="4" y="2"/>
                  </a:lnTo>
                  <a:lnTo>
                    <a:pt x="4" y="2"/>
                  </a:lnTo>
                  <a:lnTo>
                    <a:pt x="2" y="2"/>
                  </a:lnTo>
                  <a:lnTo>
                    <a:pt x="2" y="2"/>
                  </a:lnTo>
                  <a:lnTo>
                    <a:pt x="2" y="2"/>
                  </a:lnTo>
                  <a:lnTo>
                    <a:pt x="4" y="2"/>
                  </a:lnTo>
                  <a:lnTo>
                    <a:pt x="2" y="4"/>
                  </a:lnTo>
                  <a:lnTo>
                    <a:pt x="2" y="2"/>
                  </a:lnTo>
                  <a:lnTo>
                    <a:pt x="0" y="4"/>
                  </a:lnTo>
                  <a:lnTo>
                    <a:pt x="2" y="4"/>
                  </a:lnTo>
                  <a:lnTo>
                    <a:pt x="6" y="6"/>
                  </a:lnTo>
                  <a:lnTo>
                    <a:pt x="4" y="10"/>
                  </a:lnTo>
                  <a:lnTo>
                    <a:pt x="2" y="10"/>
                  </a:lnTo>
                  <a:lnTo>
                    <a:pt x="2" y="12"/>
                  </a:lnTo>
                  <a:lnTo>
                    <a:pt x="4" y="10"/>
                  </a:lnTo>
                  <a:lnTo>
                    <a:pt x="4" y="12"/>
                  </a:lnTo>
                  <a:lnTo>
                    <a:pt x="4" y="12"/>
                  </a:lnTo>
                  <a:lnTo>
                    <a:pt x="4" y="12"/>
                  </a:lnTo>
                  <a:lnTo>
                    <a:pt x="4" y="12"/>
                  </a:lnTo>
                  <a:lnTo>
                    <a:pt x="4" y="12"/>
                  </a:lnTo>
                  <a:lnTo>
                    <a:pt x="4" y="12"/>
                  </a:lnTo>
                  <a:lnTo>
                    <a:pt x="6" y="12"/>
                  </a:lnTo>
                  <a:lnTo>
                    <a:pt x="4" y="14"/>
                  </a:ln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67" name="Freeform 669">
              <a:extLst>
                <a:ext uri="{FF2B5EF4-FFF2-40B4-BE49-F238E27FC236}">
                  <a16:creationId xmlns:a16="http://schemas.microsoft.com/office/drawing/2014/main" id="{B6970CBC-4992-4DCE-9A93-2A53C14CB889}"/>
                </a:ext>
              </a:extLst>
            </p:cNvPr>
            <p:cNvSpPr>
              <a:spLocks/>
            </p:cNvSpPr>
            <p:nvPr/>
          </p:nvSpPr>
          <p:spPr bwMode="auto">
            <a:xfrm>
              <a:off x="5031340" y="1530043"/>
              <a:ext cx="20512" cy="20511"/>
            </a:xfrm>
            <a:custGeom>
              <a:avLst/>
              <a:gdLst>
                <a:gd name="T0" fmla="*/ 4 w 13"/>
                <a:gd name="T1" fmla="*/ 13 h 13"/>
                <a:gd name="T2" fmla="*/ 4 w 13"/>
                <a:gd name="T3" fmla="*/ 11 h 13"/>
                <a:gd name="T4" fmla="*/ 10 w 13"/>
                <a:gd name="T5" fmla="*/ 11 h 13"/>
                <a:gd name="T6" fmla="*/ 12 w 13"/>
                <a:gd name="T7" fmla="*/ 13 h 13"/>
                <a:gd name="T8" fmla="*/ 12 w 13"/>
                <a:gd name="T9" fmla="*/ 11 h 13"/>
                <a:gd name="T10" fmla="*/ 12 w 13"/>
                <a:gd name="T11" fmla="*/ 11 h 13"/>
                <a:gd name="T12" fmla="*/ 12 w 13"/>
                <a:gd name="T13" fmla="*/ 11 h 13"/>
                <a:gd name="T14" fmla="*/ 12 w 13"/>
                <a:gd name="T15" fmla="*/ 9 h 13"/>
                <a:gd name="T16" fmla="*/ 13 w 13"/>
                <a:gd name="T17" fmla="*/ 9 h 13"/>
                <a:gd name="T18" fmla="*/ 12 w 13"/>
                <a:gd name="T19" fmla="*/ 9 h 13"/>
                <a:gd name="T20" fmla="*/ 12 w 13"/>
                <a:gd name="T21" fmla="*/ 4 h 13"/>
                <a:gd name="T22" fmla="*/ 13 w 13"/>
                <a:gd name="T23" fmla="*/ 4 h 13"/>
                <a:gd name="T24" fmla="*/ 12 w 13"/>
                <a:gd name="T25" fmla="*/ 4 h 13"/>
                <a:gd name="T26" fmla="*/ 12 w 13"/>
                <a:gd name="T27" fmla="*/ 2 h 13"/>
                <a:gd name="T28" fmla="*/ 12 w 13"/>
                <a:gd name="T29" fmla="*/ 2 h 13"/>
                <a:gd name="T30" fmla="*/ 10 w 13"/>
                <a:gd name="T31" fmla="*/ 2 h 13"/>
                <a:gd name="T32" fmla="*/ 10 w 13"/>
                <a:gd name="T33" fmla="*/ 0 h 13"/>
                <a:gd name="T34" fmla="*/ 10 w 13"/>
                <a:gd name="T35" fmla="*/ 2 h 13"/>
                <a:gd name="T36" fmla="*/ 4 w 13"/>
                <a:gd name="T37" fmla="*/ 2 h 13"/>
                <a:gd name="T38" fmla="*/ 4 w 13"/>
                <a:gd name="T39" fmla="*/ 0 h 13"/>
                <a:gd name="T40" fmla="*/ 4 w 13"/>
                <a:gd name="T41" fmla="*/ 2 h 13"/>
                <a:gd name="T42" fmla="*/ 2 w 13"/>
                <a:gd name="T43" fmla="*/ 2 h 13"/>
                <a:gd name="T44" fmla="*/ 2 w 13"/>
                <a:gd name="T45" fmla="*/ 2 h 13"/>
                <a:gd name="T46" fmla="*/ 2 w 13"/>
                <a:gd name="T47" fmla="*/ 2 h 13"/>
                <a:gd name="T48" fmla="*/ 0 w 13"/>
                <a:gd name="T49" fmla="*/ 4 h 13"/>
                <a:gd name="T50" fmla="*/ 2 w 13"/>
                <a:gd name="T51" fmla="*/ 4 h 13"/>
                <a:gd name="T52" fmla="*/ 2 w 13"/>
                <a:gd name="T53" fmla="*/ 9 h 13"/>
                <a:gd name="T54" fmla="*/ 2 w 13"/>
                <a:gd name="T55" fmla="*/ 11 h 13"/>
                <a:gd name="T56" fmla="*/ 4 w 13"/>
                <a:gd name="T57" fmla="*/ 11 h 13"/>
                <a:gd name="T58" fmla="*/ 2 w 13"/>
                <a:gd name="T59" fmla="*/ 11 h 13"/>
                <a:gd name="T60" fmla="*/ 4 w 13"/>
                <a:gd name="T61" fmla="*/ 11 h 13"/>
                <a:gd name="T62" fmla="*/ 4 w 13"/>
                <a:gd name="T63" fmla="*/ 11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3" h="13">
                  <a:moveTo>
                    <a:pt x="4" y="13"/>
                  </a:moveTo>
                  <a:lnTo>
                    <a:pt x="4" y="13"/>
                  </a:lnTo>
                  <a:lnTo>
                    <a:pt x="4" y="11"/>
                  </a:lnTo>
                  <a:lnTo>
                    <a:pt x="4" y="11"/>
                  </a:lnTo>
                  <a:lnTo>
                    <a:pt x="8" y="9"/>
                  </a:lnTo>
                  <a:lnTo>
                    <a:pt x="10" y="11"/>
                  </a:lnTo>
                  <a:lnTo>
                    <a:pt x="10" y="13"/>
                  </a:lnTo>
                  <a:lnTo>
                    <a:pt x="12" y="13"/>
                  </a:lnTo>
                  <a:lnTo>
                    <a:pt x="10" y="11"/>
                  </a:lnTo>
                  <a:lnTo>
                    <a:pt x="12" y="11"/>
                  </a:lnTo>
                  <a:lnTo>
                    <a:pt x="12" y="11"/>
                  </a:lnTo>
                  <a:lnTo>
                    <a:pt x="12" y="11"/>
                  </a:lnTo>
                  <a:lnTo>
                    <a:pt x="12" y="11"/>
                  </a:lnTo>
                  <a:lnTo>
                    <a:pt x="12" y="11"/>
                  </a:lnTo>
                  <a:lnTo>
                    <a:pt x="12" y="11"/>
                  </a:lnTo>
                  <a:lnTo>
                    <a:pt x="12" y="9"/>
                  </a:lnTo>
                  <a:lnTo>
                    <a:pt x="13" y="11"/>
                  </a:lnTo>
                  <a:lnTo>
                    <a:pt x="13" y="9"/>
                  </a:lnTo>
                  <a:lnTo>
                    <a:pt x="12" y="9"/>
                  </a:lnTo>
                  <a:lnTo>
                    <a:pt x="12" y="9"/>
                  </a:lnTo>
                  <a:lnTo>
                    <a:pt x="10" y="5"/>
                  </a:lnTo>
                  <a:lnTo>
                    <a:pt x="12" y="4"/>
                  </a:lnTo>
                  <a:lnTo>
                    <a:pt x="12" y="4"/>
                  </a:lnTo>
                  <a:lnTo>
                    <a:pt x="13" y="4"/>
                  </a:lnTo>
                  <a:lnTo>
                    <a:pt x="12" y="2"/>
                  </a:lnTo>
                  <a:lnTo>
                    <a:pt x="12" y="4"/>
                  </a:lnTo>
                  <a:lnTo>
                    <a:pt x="12" y="2"/>
                  </a:lnTo>
                  <a:lnTo>
                    <a:pt x="12" y="2"/>
                  </a:lnTo>
                  <a:lnTo>
                    <a:pt x="12" y="2"/>
                  </a:lnTo>
                  <a:lnTo>
                    <a:pt x="12" y="2"/>
                  </a:lnTo>
                  <a:lnTo>
                    <a:pt x="12" y="2"/>
                  </a:lnTo>
                  <a:lnTo>
                    <a:pt x="10" y="2"/>
                  </a:lnTo>
                  <a:lnTo>
                    <a:pt x="10" y="2"/>
                  </a:lnTo>
                  <a:lnTo>
                    <a:pt x="10" y="0"/>
                  </a:lnTo>
                  <a:lnTo>
                    <a:pt x="10" y="0"/>
                  </a:lnTo>
                  <a:lnTo>
                    <a:pt x="10" y="2"/>
                  </a:lnTo>
                  <a:lnTo>
                    <a:pt x="6" y="4"/>
                  </a:lnTo>
                  <a:lnTo>
                    <a:pt x="4" y="2"/>
                  </a:lnTo>
                  <a:lnTo>
                    <a:pt x="4" y="2"/>
                  </a:lnTo>
                  <a:lnTo>
                    <a:pt x="4" y="0"/>
                  </a:lnTo>
                  <a:lnTo>
                    <a:pt x="2" y="0"/>
                  </a:lnTo>
                  <a:lnTo>
                    <a:pt x="4" y="2"/>
                  </a:lnTo>
                  <a:lnTo>
                    <a:pt x="2" y="2"/>
                  </a:lnTo>
                  <a:lnTo>
                    <a:pt x="2" y="2"/>
                  </a:lnTo>
                  <a:lnTo>
                    <a:pt x="2" y="2"/>
                  </a:lnTo>
                  <a:lnTo>
                    <a:pt x="2" y="2"/>
                  </a:lnTo>
                  <a:lnTo>
                    <a:pt x="2" y="2"/>
                  </a:lnTo>
                  <a:lnTo>
                    <a:pt x="2" y="2"/>
                  </a:lnTo>
                  <a:lnTo>
                    <a:pt x="2" y="4"/>
                  </a:lnTo>
                  <a:lnTo>
                    <a:pt x="0" y="4"/>
                  </a:lnTo>
                  <a:lnTo>
                    <a:pt x="0" y="4"/>
                  </a:lnTo>
                  <a:lnTo>
                    <a:pt x="2" y="4"/>
                  </a:lnTo>
                  <a:lnTo>
                    <a:pt x="4" y="7"/>
                  </a:lnTo>
                  <a:lnTo>
                    <a:pt x="2" y="9"/>
                  </a:lnTo>
                  <a:lnTo>
                    <a:pt x="0" y="9"/>
                  </a:lnTo>
                  <a:lnTo>
                    <a:pt x="2" y="11"/>
                  </a:lnTo>
                  <a:lnTo>
                    <a:pt x="2" y="9"/>
                  </a:lnTo>
                  <a:lnTo>
                    <a:pt x="4" y="11"/>
                  </a:lnTo>
                  <a:lnTo>
                    <a:pt x="2" y="11"/>
                  </a:lnTo>
                  <a:lnTo>
                    <a:pt x="2" y="11"/>
                  </a:lnTo>
                  <a:lnTo>
                    <a:pt x="2" y="11"/>
                  </a:lnTo>
                  <a:lnTo>
                    <a:pt x="4" y="11"/>
                  </a:lnTo>
                  <a:lnTo>
                    <a:pt x="4" y="11"/>
                  </a:lnTo>
                  <a:lnTo>
                    <a:pt x="4" y="11"/>
                  </a:lnTo>
                  <a:lnTo>
                    <a:pt x="4" y="13"/>
                  </a:ln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68" name="Freeform 670">
              <a:extLst>
                <a:ext uri="{FF2B5EF4-FFF2-40B4-BE49-F238E27FC236}">
                  <a16:creationId xmlns:a16="http://schemas.microsoft.com/office/drawing/2014/main" id="{7B273F65-913E-4502-88E1-70B75C4867E2}"/>
                </a:ext>
              </a:extLst>
            </p:cNvPr>
            <p:cNvSpPr>
              <a:spLocks/>
            </p:cNvSpPr>
            <p:nvPr/>
          </p:nvSpPr>
          <p:spPr bwMode="auto">
            <a:xfrm>
              <a:off x="5067631" y="1485864"/>
              <a:ext cx="25246" cy="22090"/>
            </a:xfrm>
            <a:custGeom>
              <a:avLst/>
              <a:gdLst>
                <a:gd name="T0" fmla="*/ 6 w 16"/>
                <a:gd name="T1" fmla="*/ 14 h 14"/>
                <a:gd name="T2" fmla="*/ 4 w 16"/>
                <a:gd name="T3" fmla="*/ 14 h 14"/>
                <a:gd name="T4" fmla="*/ 12 w 16"/>
                <a:gd name="T5" fmla="*/ 14 h 14"/>
                <a:gd name="T6" fmla="*/ 12 w 16"/>
                <a:gd name="T7" fmla="*/ 14 h 14"/>
                <a:gd name="T8" fmla="*/ 12 w 16"/>
                <a:gd name="T9" fmla="*/ 12 h 14"/>
                <a:gd name="T10" fmla="*/ 14 w 16"/>
                <a:gd name="T11" fmla="*/ 12 h 14"/>
                <a:gd name="T12" fmla="*/ 14 w 16"/>
                <a:gd name="T13" fmla="*/ 12 h 14"/>
                <a:gd name="T14" fmla="*/ 14 w 16"/>
                <a:gd name="T15" fmla="*/ 10 h 14"/>
                <a:gd name="T16" fmla="*/ 16 w 16"/>
                <a:gd name="T17" fmla="*/ 10 h 14"/>
                <a:gd name="T18" fmla="*/ 14 w 16"/>
                <a:gd name="T19" fmla="*/ 10 h 14"/>
                <a:gd name="T20" fmla="*/ 12 w 16"/>
                <a:gd name="T21" fmla="*/ 4 h 14"/>
                <a:gd name="T22" fmla="*/ 14 w 16"/>
                <a:gd name="T23" fmla="*/ 4 h 14"/>
                <a:gd name="T24" fmla="*/ 12 w 16"/>
                <a:gd name="T25" fmla="*/ 4 h 14"/>
                <a:gd name="T26" fmla="*/ 12 w 16"/>
                <a:gd name="T27" fmla="*/ 4 h 14"/>
                <a:gd name="T28" fmla="*/ 12 w 16"/>
                <a:gd name="T29" fmla="*/ 2 h 14"/>
                <a:gd name="T30" fmla="*/ 12 w 16"/>
                <a:gd name="T31" fmla="*/ 4 h 14"/>
                <a:gd name="T32" fmla="*/ 12 w 16"/>
                <a:gd name="T33" fmla="*/ 2 h 14"/>
                <a:gd name="T34" fmla="*/ 10 w 16"/>
                <a:gd name="T35" fmla="*/ 2 h 14"/>
                <a:gd name="T36" fmla="*/ 4 w 16"/>
                <a:gd name="T37" fmla="*/ 2 h 14"/>
                <a:gd name="T38" fmla="*/ 4 w 16"/>
                <a:gd name="T39" fmla="*/ 0 h 14"/>
                <a:gd name="T40" fmla="*/ 4 w 16"/>
                <a:gd name="T41" fmla="*/ 2 h 14"/>
                <a:gd name="T42" fmla="*/ 2 w 16"/>
                <a:gd name="T43" fmla="*/ 2 h 14"/>
                <a:gd name="T44" fmla="*/ 2 w 16"/>
                <a:gd name="T45" fmla="*/ 2 h 14"/>
                <a:gd name="T46" fmla="*/ 2 w 16"/>
                <a:gd name="T47" fmla="*/ 4 h 14"/>
                <a:gd name="T48" fmla="*/ 2 w 16"/>
                <a:gd name="T49" fmla="*/ 4 h 14"/>
                <a:gd name="T50" fmla="*/ 2 w 16"/>
                <a:gd name="T51" fmla="*/ 4 h 14"/>
                <a:gd name="T52" fmla="*/ 2 w 16"/>
                <a:gd name="T53" fmla="*/ 10 h 14"/>
                <a:gd name="T54" fmla="*/ 2 w 16"/>
                <a:gd name="T55" fmla="*/ 12 h 14"/>
                <a:gd name="T56" fmla="*/ 4 w 16"/>
                <a:gd name="T57" fmla="*/ 12 h 14"/>
                <a:gd name="T58" fmla="*/ 4 w 16"/>
                <a:gd name="T59" fmla="*/ 12 h 14"/>
                <a:gd name="T60" fmla="*/ 4 w 16"/>
                <a:gd name="T61" fmla="*/ 14 h 14"/>
                <a:gd name="T62" fmla="*/ 4 w 16"/>
                <a:gd name="T63" fmla="*/ 1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" h="14">
                  <a:moveTo>
                    <a:pt x="4" y="14"/>
                  </a:moveTo>
                  <a:lnTo>
                    <a:pt x="6" y="14"/>
                  </a:lnTo>
                  <a:lnTo>
                    <a:pt x="4" y="14"/>
                  </a:lnTo>
                  <a:lnTo>
                    <a:pt x="4" y="14"/>
                  </a:lnTo>
                  <a:lnTo>
                    <a:pt x="8" y="10"/>
                  </a:lnTo>
                  <a:lnTo>
                    <a:pt x="12" y="14"/>
                  </a:lnTo>
                  <a:lnTo>
                    <a:pt x="12" y="14"/>
                  </a:lnTo>
                  <a:lnTo>
                    <a:pt x="12" y="14"/>
                  </a:lnTo>
                  <a:lnTo>
                    <a:pt x="12" y="14"/>
                  </a:lnTo>
                  <a:lnTo>
                    <a:pt x="12" y="12"/>
                  </a:lnTo>
                  <a:lnTo>
                    <a:pt x="12" y="14"/>
                  </a:lnTo>
                  <a:lnTo>
                    <a:pt x="14" y="12"/>
                  </a:lnTo>
                  <a:lnTo>
                    <a:pt x="14" y="12"/>
                  </a:lnTo>
                  <a:lnTo>
                    <a:pt x="14" y="12"/>
                  </a:lnTo>
                  <a:lnTo>
                    <a:pt x="12" y="12"/>
                  </a:lnTo>
                  <a:lnTo>
                    <a:pt x="14" y="10"/>
                  </a:lnTo>
                  <a:lnTo>
                    <a:pt x="14" y="12"/>
                  </a:lnTo>
                  <a:lnTo>
                    <a:pt x="16" y="10"/>
                  </a:lnTo>
                  <a:lnTo>
                    <a:pt x="14" y="10"/>
                  </a:lnTo>
                  <a:lnTo>
                    <a:pt x="14" y="10"/>
                  </a:lnTo>
                  <a:lnTo>
                    <a:pt x="10" y="8"/>
                  </a:lnTo>
                  <a:lnTo>
                    <a:pt x="12" y="4"/>
                  </a:lnTo>
                  <a:lnTo>
                    <a:pt x="12" y="4"/>
                  </a:lnTo>
                  <a:lnTo>
                    <a:pt x="14" y="4"/>
                  </a:lnTo>
                  <a:lnTo>
                    <a:pt x="14" y="4"/>
                  </a:lnTo>
                  <a:lnTo>
                    <a:pt x="12" y="4"/>
                  </a:lnTo>
                  <a:lnTo>
                    <a:pt x="12" y="4"/>
                  </a:lnTo>
                  <a:lnTo>
                    <a:pt x="12" y="4"/>
                  </a:lnTo>
                  <a:lnTo>
                    <a:pt x="12" y="2"/>
                  </a:lnTo>
                  <a:lnTo>
                    <a:pt x="12" y="2"/>
                  </a:lnTo>
                  <a:lnTo>
                    <a:pt x="12" y="2"/>
                  </a:lnTo>
                  <a:lnTo>
                    <a:pt x="12" y="4"/>
                  </a:lnTo>
                  <a:lnTo>
                    <a:pt x="10" y="2"/>
                  </a:lnTo>
                  <a:lnTo>
                    <a:pt x="12" y="2"/>
                  </a:lnTo>
                  <a:lnTo>
                    <a:pt x="10" y="0"/>
                  </a:lnTo>
                  <a:lnTo>
                    <a:pt x="10" y="2"/>
                  </a:lnTo>
                  <a:lnTo>
                    <a:pt x="8" y="6"/>
                  </a:lnTo>
                  <a:lnTo>
                    <a:pt x="4" y="2"/>
                  </a:lnTo>
                  <a:lnTo>
                    <a:pt x="4" y="2"/>
                  </a:lnTo>
                  <a:lnTo>
                    <a:pt x="4" y="0"/>
                  </a:lnTo>
                  <a:lnTo>
                    <a:pt x="4" y="2"/>
                  </a:lnTo>
                  <a:lnTo>
                    <a:pt x="4" y="2"/>
                  </a:lnTo>
                  <a:lnTo>
                    <a:pt x="4" y="4"/>
                  </a:lnTo>
                  <a:lnTo>
                    <a:pt x="2" y="2"/>
                  </a:lnTo>
                  <a:lnTo>
                    <a:pt x="2" y="2"/>
                  </a:lnTo>
                  <a:lnTo>
                    <a:pt x="2" y="2"/>
                  </a:lnTo>
                  <a:lnTo>
                    <a:pt x="2" y="4"/>
                  </a:lnTo>
                  <a:lnTo>
                    <a:pt x="2" y="4"/>
                  </a:lnTo>
                  <a:lnTo>
                    <a:pt x="2" y="4"/>
                  </a:lnTo>
                  <a:lnTo>
                    <a:pt x="2" y="4"/>
                  </a:lnTo>
                  <a:lnTo>
                    <a:pt x="0" y="4"/>
                  </a:lnTo>
                  <a:lnTo>
                    <a:pt x="2" y="4"/>
                  </a:lnTo>
                  <a:lnTo>
                    <a:pt x="6" y="8"/>
                  </a:lnTo>
                  <a:lnTo>
                    <a:pt x="2" y="10"/>
                  </a:lnTo>
                  <a:lnTo>
                    <a:pt x="0" y="12"/>
                  </a:lnTo>
                  <a:lnTo>
                    <a:pt x="2" y="12"/>
                  </a:lnTo>
                  <a:lnTo>
                    <a:pt x="2" y="12"/>
                  </a:lnTo>
                  <a:lnTo>
                    <a:pt x="4" y="12"/>
                  </a:lnTo>
                  <a:lnTo>
                    <a:pt x="2" y="12"/>
                  </a:lnTo>
                  <a:lnTo>
                    <a:pt x="4" y="12"/>
                  </a:lnTo>
                  <a:lnTo>
                    <a:pt x="4" y="12"/>
                  </a:lnTo>
                  <a:lnTo>
                    <a:pt x="4" y="14"/>
                  </a:lnTo>
                  <a:lnTo>
                    <a:pt x="4" y="12"/>
                  </a:lnTo>
                  <a:lnTo>
                    <a:pt x="4" y="14"/>
                  </a:lnTo>
                  <a:lnTo>
                    <a:pt x="4" y="14"/>
                  </a:ln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69" name="Freeform 671">
              <a:extLst>
                <a:ext uri="{FF2B5EF4-FFF2-40B4-BE49-F238E27FC236}">
                  <a16:creationId xmlns:a16="http://schemas.microsoft.com/office/drawing/2014/main" id="{0556B65D-6948-49EE-8D96-6176C6CA748E}"/>
                </a:ext>
              </a:extLst>
            </p:cNvPr>
            <p:cNvSpPr>
              <a:spLocks/>
            </p:cNvSpPr>
            <p:nvPr/>
          </p:nvSpPr>
          <p:spPr bwMode="auto">
            <a:xfrm>
              <a:off x="4810441" y="1492175"/>
              <a:ext cx="67848" cy="64691"/>
            </a:xfrm>
            <a:custGeom>
              <a:avLst/>
              <a:gdLst>
                <a:gd name="T0" fmla="*/ 22 w 22"/>
                <a:gd name="T1" fmla="*/ 2 h 21"/>
                <a:gd name="T2" fmla="*/ 21 w 22"/>
                <a:gd name="T3" fmla="*/ 5 h 21"/>
                <a:gd name="T4" fmla="*/ 17 w 22"/>
                <a:gd name="T5" fmla="*/ 9 h 21"/>
                <a:gd name="T6" fmla="*/ 12 w 22"/>
                <a:gd name="T7" fmla="*/ 12 h 21"/>
                <a:gd name="T8" fmla="*/ 5 w 22"/>
                <a:gd name="T9" fmla="*/ 21 h 21"/>
                <a:gd name="T10" fmla="*/ 7 w 22"/>
                <a:gd name="T11" fmla="*/ 14 h 21"/>
                <a:gd name="T12" fmla="*/ 11 w 22"/>
                <a:gd name="T13" fmla="*/ 9 h 21"/>
                <a:gd name="T14" fmla="*/ 6 w 22"/>
                <a:gd name="T15" fmla="*/ 11 h 21"/>
                <a:gd name="T16" fmla="*/ 1 w 22"/>
                <a:gd name="T17" fmla="*/ 14 h 21"/>
                <a:gd name="T18" fmla="*/ 0 w 22"/>
                <a:gd name="T19" fmla="*/ 16 h 21"/>
                <a:gd name="T20" fmla="*/ 2 w 22"/>
                <a:gd name="T21" fmla="*/ 10 h 21"/>
                <a:gd name="T22" fmla="*/ 8 w 22"/>
                <a:gd name="T23" fmla="*/ 3 h 21"/>
                <a:gd name="T24" fmla="*/ 22 w 22"/>
                <a:gd name="T25" fmla="*/ 2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2" h="21">
                  <a:moveTo>
                    <a:pt x="22" y="2"/>
                  </a:moveTo>
                  <a:cubicBezTo>
                    <a:pt x="22" y="3"/>
                    <a:pt x="22" y="4"/>
                    <a:pt x="21" y="5"/>
                  </a:cubicBezTo>
                  <a:cubicBezTo>
                    <a:pt x="20" y="7"/>
                    <a:pt x="18" y="8"/>
                    <a:pt x="17" y="9"/>
                  </a:cubicBezTo>
                  <a:cubicBezTo>
                    <a:pt x="16" y="10"/>
                    <a:pt x="14" y="11"/>
                    <a:pt x="12" y="12"/>
                  </a:cubicBezTo>
                  <a:cubicBezTo>
                    <a:pt x="8" y="15"/>
                    <a:pt x="5" y="21"/>
                    <a:pt x="5" y="21"/>
                  </a:cubicBezTo>
                  <a:cubicBezTo>
                    <a:pt x="5" y="21"/>
                    <a:pt x="5" y="17"/>
                    <a:pt x="7" y="14"/>
                  </a:cubicBezTo>
                  <a:cubicBezTo>
                    <a:pt x="8" y="12"/>
                    <a:pt x="11" y="9"/>
                    <a:pt x="11" y="9"/>
                  </a:cubicBezTo>
                  <a:cubicBezTo>
                    <a:pt x="11" y="9"/>
                    <a:pt x="8" y="9"/>
                    <a:pt x="6" y="11"/>
                  </a:cubicBezTo>
                  <a:cubicBezTo>
                    <a:pt x="5" y="11"/>
                    <a:pt x="3" y="13"/>
                    <a:pt x="1" y="14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16"/>
                    <a:pt x="2" y="11"/>
                    <a:pt x="2" y="10"/>
                  </a:cubicBezTo>
                  <a:cubicBezTo>
                    <a:pt x="4" y="7"/>
                    <a:pt x="6" y="5"/>
                    <a:pt x="8" y="3"/>
                  </a:cubicBezTo>
                  <a:cubicBezTo>
                    <a:pt x="11" y="0"/>
                    <a:pt x="22" y="2"/>
                    <a:pt x="22" y="2"/>
                  </a:cubicBezTo>
                  <a:close/>
                </a:path>
              </a:pathLst>
            </a:custGeom>
            <a:solidFill>
              <a:srgbClr val="C1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70" name="Freeform 672">
              <a:extLst>
                <a:ext uri="{FF2B5EF4-FFF2-40B4-BE49-F238E27FC236}">
                  <a16:creationId xmlns:a16="http://schemas.microsoft.com/office/drawing/2014/main" id="{7812D854-C3D1-41C0-95DC-299D64B4721A}"/>
                </a:ext>
              </a:extLst>
            </p:cNvPr>
            <p:cNvSpPr>
              <a:spLocks/>
            </p:cNvSpPr>
            <p:nvPr/>
          </p:nvSpPr>
          <p:spPr bwMode="auto">
            <a:xfrm>
              <a:off x="4944559" y="1332812"/>
              <a:ext cx="58381" cy="75737"/>
            </a:xfrm>
            <a:custGeom>
              <a:avLst/>
              <a:gdLst>
                <a:gd name="T0" fmla="*/ 1 w 19"/>
                <a:gd name="T1" fmla="*/ 20 h 24"/>
                <a:gd name="T2" fmla="*/ 4 w 19"/>
                <a:gd name="T3" fmla="*/ 24 h 24"/>
                <a:gd name="T4" fmla="*/ 5 w 19"/>
                <a:gd name="T5" fmla="*/ 23 h 24"/>
                <a:gd name="T6" fmla="*/ 8 w 19"/>
                <a:gd name="T7" fmla="*/ 20 h 24"/>
                <a:gd name="T8" fmla="*/ 11 w 19"/>
                <a:gd name="T9" fmla="*/ 14 h 24"/>
                <a:gd name="T10" fmla="*/ 16 w 19"/>
                <a:gd name="T11" fmla="*/ 6 h 24"/>
                <a:gd name="T12" fmla="*/ 19 w 19"/>
                <a:gd name="T13" fmla="*/ 3 h 24"/>
                <a:gd name="T14" fmla="*/ 15 w 19"/>
                <a:gd name="T15" fmla="*/ 4 h 24"/>
                <a:gd name="T16" fmla="*/ 12 w 19"/>
                <a:gd name="T17" fmla="*/ 6 h 24"/>
                <a:gd name="T18" fmla="*/ 9 w 19"/>
                <a:gd name="T19" fmla="*/ 10 h 24"/>
                <a:gd name="T20" fmla="*/ 9 w 19"/>
                <a:gd name="T21" fmla="*/ 7 h 24"/>
                <a:gd name="T22" fmla="*/ 11 w 19"/>
                <a:gd name="T23" fmla="*/ 3 h 24"/>
                <a:gd name="T24" fmla="*/ 13 w 19"/>
                <a:gd name="T25" fmla="*/ 0 h 24"/>
                <a:gd name="T26" fmla="*/ 10 w 19"/>
                <a:gd name="T27" fmla="*/ 2 h 24"/>
                <a:gd name="T28" fmla="*/ 5 w 19"/>
                <a:gd name="T29" fmla="*/ 5 h 24"/>
                <a:gd name="T30" fmla="*/ 1 w 19"/>
                <a:gd name="T31" fmla="*/ 11 h 24"/>
                <a:gd name="T32" fmla="*/ 1 w 19"/>
                <a:gd name="T33" fmla="*/ 2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9" h="24">
                  <a:moveTo>
                    <a:pt x="1" y="20"/>
                  </a:moveTo>
                  <a:cubicBezTo>
                    <a:pt x="2" y="22"/>
                    <a:pt x="4" y="24"/>
                    <a:pt x="4" y="24"/>
                  </a:cubicBezTo>
                  <a:cubicBezTo>
                    <a:pt x="4" y="24"/>
                    <a:pt x="4" y="24"/>
                    <a:pt x="5" y="23"/>
                  </a:cubicBezTo>
                  <a:cubicBezTo>
                    <a:pt x="6" y="23"/>
                    <a:pt x="7" y="21"/>
                    <a:pt x="8" y="20"/>
                  </a:cubicBezTo>
                  <a:cubicBezTo>
                    <a:pt x="9" y="18"/>
                    <a:pt x="10" y="15"/>
                    <a:pt x="11" y="14"/>
                  </a:cubicBezTo>
                  <a:cubicBezTo>
                    <a:pt x="12" y="12"/>
                    <a:pt x="15" y="8"/>
                    <a:pt x="16" y="6"/>
                  </a:cubicBezTo>
                  <a:cubicBezTo>
                    <a:pt x="17" y="5"/>
                    <a:pt x="19" y="3"/>
                    <a:pt x="19" y="3"/>
                  </a:cubicBezTo>
                  <a:cubicBezTo>
                    <a:pt x="19" y="3"/>
                    <a:pt x="16" y="3"/>
                    <a:pt x="15" y="4"/>
                  </a:cubicBezTo>
                  <a:cubicBezTo>
                    <a:pt x="14" y="5"/>
                    <a:pt x="13" y="5"/>
                    <a:pt x="12" y="6"/>
                  </a:cubicBezTo>
                  <a:cubicBezTo>
                    <a:pt x="10" y="7"/>
                    <a:pt x="9" y="10"/>
                    <a:pt x="9" y="10"/>
                  </a:cubicBezTo>
                  <a:cubicBezTo>
                    <a:pt x="9" y="10"/>
                    <a:pt x="8" y="8"/>
                    <a:pt x="9" y="7"/>
                  </a:cubicBezTo>
                  <a:cubicBezTo>
                    <a:pt x="9" y="5"/>
                    <a:pt x="10" y="3"/>
                    <a:pt x="11" y="3"/>
                  </a:cubicBezTo>
                  <a:cubicBezTo>
                    <a:pt x="12" y="2"/>
                    <a:pt x="13" y="0"/>
                    <a:pt x="13" y="0"/>
                  </a:cubicBezTo>
                  <a:cubicBezTo>
                    <a:pt x="13" y="0"/>
                    <a:pt x="11" y="1"/>
                    <a:pt x="10" y="2"/>
                  </a:cubicBezTo>
                  <a:cubicBezTo>
                    <a:pt x="8" y="2"/>
                    <a:pt x="7" y="4"/>
                    <a:pt x="5" y="5"/>
                  </a:cubicBezTo>
                  <a:cubicBezTo>
                    <a:pt x="4" y="7"/>
                    <a:pt x="1" y="10"/>
                    <a:pt x="1" y="11"/>
                  </a:cubicBezTo>
                  <a:cubicBezTo>
                    <a:pt x="1" y="11"/>
                    <a:pt x="0" y="16"/>
                    <a:pt x="1" y="20"/>
                  </a:cubicBezTo>
                  <a:close/>
                </a:path>
              </a:pathLst>
            </a:custGeom>
            <a:solidFill>
              <a:srgbClr val="C1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71" name="Freeform 673">
              <a:extLst>
                <a:ext uri="{FF2B5EF4-FFF2-40B4-BE49-F238E27FC236}">
                  <a16:creationId xmlns:a16="http://schemas.microsoft.com/office/drawing/2014/main" id="{B5ED1853-35E2-4A63-874B-D2A07DD04438}"/>
                </a:ext>
              </a:extLst>
            </p:cNvPr>
            <p:cNvSpPr>
              <a:spLocks/>
            </p:cNvSpPr>
            <p:nvPr/>
          </p:nvSpPr>
          <p:spPr bwMode="auto">
            <a:xfrm>
              <a:off x="4849888" y="1482708"/>
              <a:ext cx="28401" cy="34713"/>
            </a:xfrm>
            <a:custGeom>
              <a:avLst/>
              <a:gdLst>
                <a:gd name="T0" fmla="*/ 2 w 9"/>
                <a:gd name="T1" fmla="*/ 11 h 11"/>
                <a:gd name="T2" fmla="*/ 8 w 9"/>
                <a:gd name="T3" fmla="*/ 5 h 11"/>
                <a:gd name="T4" fmla="*/ 9 w 9"/>
                <a:gd name="T5" fmla="*/ 5 h 11"/>
                <a:gd name="T6" fmla="*/ 3 w 9"/>
                <a:gd name="T7" fmla="*/ 1 h 11"/>
                <a:gd name="T8" fmla="*/ 0 w 9"/>
                <a:gd name="T9" fmla="*/ 7 h 11"/>
                <a:gd name="T10" fmla="*/ 2 w 9"/>
                <a:gd name="T11" fmla="*/ 11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" h="11">
                  <a:moveTo>
                    <a:pt x="2" y="11"/>
                  </a:moveTo>
                  <a:cubicBezTo>
                    <a:pt x="2" y="11"/>
                    <a:pt x="4" y="6"/>
                    <a:pt x="8" y="5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5"/>
                    <a:pt x="5" y="1"/>
                    <a:pt x="3" y="1"/>
                  </a:cubicBezTo>
                  <a:cubicBezTo>
                    <a:pt x="0" y="0"/>
                    <a:pt x="0" y="7"/>
                    <a:pt x="0" y="7"/>
                  </a:cubicBezTo>
                  <a:cubicBezTo>
                    <a:pt x="0" y="7"/>
                    <a:pt x="1" y="11"/>
                    <a:pt x="2" y="11"/>
                  </a:cubicBezTo>
                  <a:close/>
                </a:path>
              </a:pathLst>
            </a:custGeom>
            <a:solidFill>
              <a:srgbClr val="8180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72" name="Freeform 674">
              <a:extLst>
                <a:ext uri="{FF2B5EF4-FFF2-40B4-BE49-F238E27FC236}">
                  <a16:creationId xmlns:a16="http://schemas.microsoft.com/office/drawing/2014/main" id="{2D2B2D1A-D1D2-4D99-BEB3-FBFEF64611D6}"/>
                </a:ext>
              </a:extLst>
            </p:cNvPr>
            <p:cNvSpPr>
              <a:spLocks/>
            </p:cNvSpPr>
            <p:nvPr/>
          </p:nvSpPr>
          <p:spPr bwMode="auto">
            <a:xfrm>
              <a:off x="4938247" y="1380147"/>
              <a:ext cx="29980" cy="28401"/>
            </a:xfrm>
            <a:custGeom>
              <a:avLst/>
              <a:gdLst>
                <a:gd name="T0" fmla="*/ 9 w 10"/>
                <a:gd name="T1" fmla="*/ 1 h 9"/>
                <a:gd name="T2" fmla="*/ 7 w 10"/>
                <a:gd name="T3" fmla="*/ 6 h 9"/>
                <a:gd name="T4" fmla="*/ 6 w 10"/>
                <a:gd name="T5" fmla="*/ 9 h 9"/>
                <a:gd name="T6" fmla="*/ 0 w 10"/>
                <a:gd name="T7" fmla="*/ 4 h 9"/>
                <a:gd name="T8" fmla="*/ 7 w 10"/>
                <a:gd name="T9" fmla="*/ 0 h 9"/>
                <a:gd name="T10" fmla="*/ 9 w 10"/>
                <a:gd name="T11" fmla="*/ 1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" h="9">
                  <a:moveTo>
                    <a:pt x="9" y="1"/>
                  </a:moveTo>
                  <a:cubicBezTo>
                    <a:pt x="10" y="1"/>
                    <a:pt x="8" y="4"/>
                    <a:pt x="7" y="6"/>
                  </a:cubicBezTo>
                  <a:cubicBezTo>
                    <a:pt x="6" y="7"/>
                    <a:pt x="5" y="8"/>
                    <a:pt x="6" y="9"/>
                  </a:cubicBezTo>
                  <a:cubicBezTo>
                    <a:pt x="6" y="9"/>
                    <a:pt x="1" y="5"/>
                    <a:pt x="0" y="4"/>
                  </a:cubicBezTo>
                  <a:cubicBezTo>
                    <a:pt x="0" y="3"/>
                    <a:pt x="7" y="0"/>
                    <a:pt x="7" y="0"/>
                  </a:cubicBezTo>
                  <a:lnTo>
                    <a:pt x="9" y="1"/>
                  </a:lnTo>
                  <a:close/>
                </a:path>
              </a:pathLst>
            </a:custGeom>
            <a:solidFill>
              <a:srgbClr val="8180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73" name="Freeform 675">
              <a:extLst>
                <a:ext uri="{FF2B5EF4-FFF2-40B4-BE49-F238E27FC236}">
                  <a16:creationId xmlns:a16="http://schemas.microsoft.com/office/drawing/2014/main" id="{B8B3D2BB-2520-454D-ADC4-8755840A7620}"/>
                </a:ext>
              </a:extLst>
            </p:cNvPr>
            <p:cNvSpPr>
              <a:spLocks/>
            </p:cNvSpPr>
            <p:nvPr/>
          </p:nvSpPr>
          <p:spPr bwMode="auto">
            <a:xfrm>
              <a:off x="4826220" y="1358058"/>
              <a:ext cx="138850" cy="162518"/>
            </a:xfrm>
            <a:custGeom>
              <a:avLst/>
              <a:gdLst>
                <a:gd name="T0" fmla="*/ 45 w 45"/>
                <a:gd name="T1" fmla="*/ 8 h 52"/>
                <a:gd name="T2" fmla="*/ 39 w 45"/>
                <a:gd name="T3" fmla="*/ 1 h 52"/>
                <a:gd name="T4" fmla="*/ 14 w 45"/>
                <a:gd name="T5" fmla="*/ 16 h 52"/>
                <a:gd name="T6" fmla="*/ 0 w 45"/>
                <a:gd name="T7" fmla="*/ 46 h 52"/>
                <a:gd name="T8" fmla="*/ 8 w 45"/>
                <a:gd name="T9" fmla="*/ 51 h 52"/>
                <a:gd name="T10" fmla="*/ 10 w 45"/>
                <a:gd name="T11" fmla="*/ 51 h 52"/>
                <a:gd name="T12" fmla="*/ 21 w 45"/>
                <a:gd name="T13" fmla="*/ 23 h 52"/>
                <a:gd name="T14" fmla="*/ 45 w 45"/>
                <a:gd name="T15" fmla="*/ 8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5" h="52">
                  <a:moveTo>
                    <a:pt x="45" y="8"/>
                  </a:moveTo>
                  <a:cubicBezTo>
                    <a:pt x="45" y="8"/>
                    <a:pt x="40" y="2"/>
                    <a:pt x="39" y="1"/>
                  </a:cubicBezTo>
                  <a:cubicBezTo>
                    <a:pt x="38" y="0"/>
                    <a:pt x="25" y="5"/>
                    <a:pt x="14" y="16"/>
                  </a:cubicBezTo>
                  <a:cubicBezTo>
                    <a:pt x="5" y="25"/>
                    <a:pt x="1" y="36"/>
                    <a:pt x="0" y="46"/>
                  </a:cubicBezTo>
                  <a:cubicBezTo>
                    <a:pt x="0" y="46"/>
                    <a:pt x="5" y="50"/>
                    <a:pt x="8" y="51"/>
                  </a:cubicBezTo>
                  <a:cubicBezTo>
                    <a:pt x="9" y="52"/>
                    <a:pt x="10" y="51"/>
                    <a:pt x="10" y="51"/>
                  </a:cubicBezTo>
                  <a:cubicBezTo>
                    <a:pt x="10" y="51"/>
                    <a:pt x="10" y="34"/>
                    <a:pt x="21" y="23"/>
                  </a:cubicBezTo>
                  <a:cubicBezTo>
                    <a:pt x="32" y="12"/>
                    <a:pt x="45" y="8"/>
                    <a:pt x="45" y="8"/>
                  </a:cubicBezTo>
                  <a:close/>
                </a:path>
              </a:pathLst>
            </a:custGeom>
            <a:solidFill>
              <a:srgbClr val="E9E8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74" name="Freeform 676">
              <a:extLst>
                <a:ext uri="{FF2B5EF4-FFF2-40B4-BE49-F238E27FC236}">
                  <a16:creationId xmlns:a16="http://schemas.microsoft.com/office/drawing/2014/main" id="{01049DED-1F86-40F8-B67F-BAA18BA79B39}"/>
                </a:ext>
              </a:extLst>
            </p:cNvPr>
            <p:cNvSpPr>
              <a:spLocks/>
            </p:cNvSpPr>
            <p:nvPr/>
          </p:nvSpPr>
          <p:spPr bwMode="auto">
            <a:xfrm>
              <a:off x="4938247" y="1367525"/>
              <a:ext cx="11045" cy="15778"/>
            </a:xfrm>
            <a:custGeom>
              <a:avLst/>
              <a:gdLst>
                <a:gd name="T0" fmla="*/ 0 w 4"/>
                <a:gd name="T1" fmla="*/ 2 h 5"/>
                <a:gd name="T2" fmla="*/ 1 w 4"/>
                <a:gd name="T3" fmla="*/ 1 h 5"/>
                <a:gd name="T4" fmla="*/ 4 w 4"/>
                <a:gd name="T5" fmla="*/ 2 h 5"/>
                <a:gd name="T6" fmla="*/ 3 w 4"/>
                <a:gd name="T7" fmla="*/ 5 h 5"/>
                <a:gd name="T8" fmla="*/ 1 w 4"/>
                <a:gd name="T9" fmla="*/ 4 h 5"/>
                <a:gd name="T10" fmla="*/ 2 w 4"/>
                <a:gd name="T11" fmla="*/ 4 h 5"/>
                <a:gd name="T12" fmla="*/ 3 w 4"/>
                <a:gd name="T13" fmla="*/ 4 h 5"/>
                <a:gd name="T14" fmla="*/ 3 w 4"/>
                <a:gd name="T15" fmla="*/ 3 h 5"/>
                <a:gd name="T16" fmla="*/ 2 w 4"/>
                <a:gd name="T17" fmla="*/ 1 h 5"/>
                <a:gd name="T18" fmla="*/ 1 w 4"/>
                <a:gd name="T19" fmla="*/ 2 h 5"/>
                <a:gd name="T20" fmla="*/ 2 w 4"/>
                <a:gd name="T21" fmla="*/ 3 h 5"/>
                <a:gd name="T22" fmla="*/ 2 w 4"/>
                <a:gd name="T23" fmla="*/ 3 h 5"/>
                <a:gd name="T24" fmla="*/ 2 w 4"/>
                <a:gd name="T25" fmla="*/ 3 h 5"/>
                <a:gd name="T26" fmla="*/ 1 w 4"/>
                <a:gd name="T27" fmla="*/ 4 h 5"/>
                <a:gd name="T28" fmla="*/ 0 w 4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" h="5">
                  <a:moveTo>
                    <a:pt x="0" y="2"/>
                  </a:moveTo>
                  <a:cubicBezTo>
                    <a:pt x="1" y="1"/>
                    <a:pt x="1" y="1"/>
                    <a:pt x="1" y="1"/>
                  </a:cubicBezTo>
                  <a:cubicBezTo>
                    <a:pt x="3" y="0"/>
                    <a:pt x="3" y="1"/>
                    <a:pt x="4" y="2"/>
                  </a:cubicBezTo>
                  <a:cubicBezTo>
                    <a:pt x="4" y="3"/>
                    <a:pt x="4" y="4"/>
                    <a:pt x="3" y="5"/>
                  </a:cubicBezTo>
                  <a:cubicBezTo>
                    <a:pt x="2" y="5"/>
                    <a:pt x="1" y="5"/>
                    <a:pt x="1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2" y="4"/>
                    <a:pt x="2" y="4"/>
                    <a:pt x="3" y="4"/>
                  </a:cubicBezTo>
                  <a:cubicBezTo>
                    <a:pt x="4" y="4"/>
                    <a:pt x="3" y="3"/>
                    <a:pt x="3" y="3"/>
                  </a:cubicBezTo>
                  <a:cubicBezTo>
                    <a:pt x="3" y="2"/>
                    <a:pt x="2" y="1"/>
                    <a:pt x="2" y="1"/>
                  </a:cubicBezTo>
                  <a:cubicBezTo>
                    <a:pt x="1" y="1"/>
                    <a:pt x="1" y="1"/>
                    <a:pt x="1" y="2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1" y="4"/>
                    <a:pt x="1" y="4"/>
                    <a:pt x="1" y="4"/>
                  </a:cubicBezTo>
                  <a:lnTo>
                    <a:pt x="0" y="2"/>
                  </a:lnTo>
                  <a:close/>
                </a:path>
              </a:pathLst>
            </a:custGeom>
            <a:solidFill>
              <a:srgbClr val="01010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75" name="Freeform 677">
              <a:extLst>
                <a:ext uri="{FF2B5EF4-FFF2-40B4-BE49-F238E27FC236}">
                  <a16:creationId xmlns:a16="http://schemas.microsoft.com/office/drawing/2014/main" id="{323277F7-4722-41F0-B73F-86E66B0F3B6B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928780" y="1373836"/>
              <a:ext cx="12623" cy="12623"/>
            </a:xfrm>
            <a:custGeom>
              <a:avLst/>
              <a:gdLst>
                <a:gd name="T0" fmla="*/ 3 w 4"/>
                <a:gd name="T1" fmla="*/ 1 h 4"/>
                <a:gd name="T2" fmla="*/ 3 w 4"/>
                <a:gd name="T3" fmla="*/ 4 h 4"/>
                <a:gd name="T4" fmla="*/ 0 w 4"/>
                <a:gd name="T5" fmla="*/ 3 h 4"/>
                <a:gd name="T6" fmla="*/ 1 w 4"/>
                <a:gd name="T7" fmla="*/ 0 h 4"/>
                <a:gd name="T8" fmla="*/ 3 w 4"/>
                <a:gd name="T9" fmla="*/ 1 h 4"/>
                <a:gd name="T10" fmla="*/ 1 w 4"/>
                <a:gd name="T11" fmla="*/ 1 h 4"/>
                <a:gd name="T12" fmla="*/ 1 w 4"/>
                <a:gd name="T13" fmla="*/ 2 h 4"/>
                <a:gd name="T14" fmla="*/ 2 w 4"/>
                <a:gd name="T15" fmla="*/ 4 h 4"/>
                <a:gd name="T16" fmla="*/ 3 w 4"/>
                <a:gd name="T17" fmla="*/ 2 h 4"/>
                <a:gd name="T18" fmla="*/ 1 w 4"/>
                <a:gd name="T19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4">
                  <a:moveTo>
                    <a:pt x="3" y="1"/>
                  </a:moveTo>
                  <a:cubicBezTo>
                    <a:pt x="4" y="3"/>
                    <a:pt x="4" y="3"/>
                    <a:pt x="3" y="4"/>
                  </a:cubicBezTo>
                  <a:cubicBezTo>
                    <a:pt x="2" y="4"/>
                    <a:pt x="1" y="4"/>
                    <a:pt x="0" y="3"/>
                  </a:cubicBezTo>
                  <a:cubicBezTo>
                    <a:pt x="0" y="2"/>
                    <a:pt x="0" y="1"/>
                    <a:pt x="1" y="0"/>
                  </a:cubicBezTo>
                  <a:cubicBezTo>
                    <a:pt x="2" y="0"/>
                    <a:pt x="3" y="0"/>
                    <a:pt x="3" y="1"/>
                  </a:cubicBezTo>
                  <a:close/>
                  <a:moveTo>
                    <a:pt x="1" y="1"/>
                  </a:moveTo>
                  <a:cubicBezTo>
                    <a:pt x="1" y="1"/>
                    <a:pt x="1" y="2"/>
                    <a:pt x="1" y="2"/>
                  </a:cubicBezTo>
                  <a:cubicBezTo>
                    <a:pt x="1" y="3"/>
                    <a:pt x="2" y="4"/>
                    <a:pt x="2" y="4"/>
                  </a:cubicBezTo>
                  <a:cubicBezTo>
                    <a:pt x="3" y="3"/>
                    <a:pt x="3" y="3"/>
                    <a:pt x="3" y="2"/>
                  </a:cubicBezTo>
                  <a:cubicBezTo>
                    <a:pt x="2" y="1"/>
                    <a:pt x="2" y="0"/>
                    <a:pt x="1" y="1"/>
                  </a:cubicBezTo>
                  <a:close/>
                </a:path>
              </a:pathLst>
            </a:custGeom>
            <a:solidFill>
              <a:srgbClr val="01010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76" name="Freeform 678">
              <a:extLst>
                <a:ext uri="{FF2B5EF4-FFF2-40B4-BE49-F238E27FC236}">
                  <a16:creationId xmlns:a16="http://schemas.microsoft.com/office/drawing/2014/main" id="{8BA4CD59-82FD-45B8-8879-F22A3478220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916157" y="1376992"/>
              <a:ext cx="15778" cy="15778"/>
            </a:xfrm>
            <a:custGeom>
              <a:avLst/>
              <a:gdLst>
                <a:gd name="T0" fmla="*/ 5 w 5"/>
                <a:gd name="T1" fmla="*/ 4 h 5"/>
                <a:gd name="T2" fmla="*/ 4 w 5"/>
                <a:gd name="T3" fmla="*/ 4 h 5"/>
                <a:gd name="T4" fmla="*/ 1 w 5"/>
                <a:gd name="T5" fmla="*/ 4 h 5"/>
                <a:gd name="T6" fmla="*/ 2 w 5"/>
                <a:gd name="T7" fmla="*/ 1 h 5"/>
                <a:gd name="T8" fmla="*/ 3 w 5"/>
                <a:gd name="T9" fmla="*/ 0 h 5"/>
                <a:gd name="T10" fmla="*/ 5 w 5"/>
                <a:gd name="T11" fmla="*/ 4 h 5"/>
                <a:gd name="T12" fmla="*/ 2 w 5"/>
                <a:gd name="T13" fmla="*/ 1 h 5"/>
                <a:gd name="T14" fmla="*/ 2 w 5"/>
                <a:gd name="T15" fmla="*/ 1 h 5"/>
                <a:gd name="T16" fmla="*/ 2 w 5"/>
                <a:gd name="T17" fmla="*/ 3 h 5"/>
                <a:gd name="T18" fmla="*/ 3 w 5"/>
                <a:gd name="T19" fmla="*/ 4 h 5"/>
                <a:gd name="T20" fmla="*/ 4 w 5"/>
                <a:gd name="T21" fmla="*/ 4 h 5"/>
                <a:gd name="T22" fmla="*/ 2 w 5"/>
                <a:gd name="T23" fmla="*/ 1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" h="5">
                  <a:moveTo>
                    <a:pt x="5" y="4"/>
                  </a:moveTo>
                  <a:cubicBezTo>
                    <a:pt x="4" y="4"/>
                    <a:pt x="4" y="4"/>
                    <a:pt x="4" y="4"/>
                  </a:cubicBezTo>
                  <a:cubicBezTo>
                    <a:pt x="3" y="5"/>
                    <a:pt x="2" y="5"/>
                    <a:pt x="1" y="4"/>
                  </a:cubicBezTo>
                  <a:cubicBezTo>
                    <a:pt x="0" y="2"/>
                    <a:pt x="1" y="1"/>
                    <a:pt x="2" y="1"/>
                  </a:cubicBezTo>
                  <a:cubicBezTo>
                    <a:pt x="3" y="0"/>
                    <a:pt x="3" y="0"/>
                    <a:pt x="3" y="0"/>
                  </a:cubicBezTo>
                  <a:lnTo>
                    <a:pt x="5" y="4"/>
                  </a:lnTo>
                  <a:close/>
                  <a:moveTo>
                    <a:pt x="2" y="1"/>
                  </a:moveTo>
                  <a:cubicBezTo>
                    <a:pt x="2" y="1"/>
                    <a:pt x="2" y="1"/>
                    <a:pt x="2" y="1"/>
                  </a:cubicBezTo>
                  <a:cubicBezTo>
                    <a:pt x="1" y="2"/>
                    <a:pt x="1" y="2"/>
                    <a:pt x="2" y="3"/>
                  </a:cubicBezTo>
                  <a:cubicBezTo>
                    <a:pt x="2" y="4"/>
                    <a:pt x="3" y="4"/>
                    <a:pt x="3" y="4"/>
                  </a:cubicBezTo>
                  <a:cubicBezTo>
                    <a:pt x="4" y="4"/>
                    <a:pt x="4" y="4"/>
                    <a:pt x="4" y="4"/>
                  </a:cubicBezTo>
                  <a:lnTo>
                    <a:pt x="2" y="1"/>
                  </a:lnTo>
                  <a:close/>
                </a:path>
              </a:pathLst>
            </a:custGeom>
            <a:solidFill>
              <a:srgbClr val="01010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77" name="Freeform 679">
              <a:extLst>
                <a:ext uri="{FF2B5EF4-FFF2-40B4-BE49-F238E27FC236}">
                  <a16:creationId xmlns:a16="http://schemas.microsoft.com/office/drawing/2014/main" id="{A2EB47BA-CB74-42B8-AA9A-A6496703549D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903535" y="1386459"/>
              <a:ext cx="12623" cy="15778"/>
            </a:xfrm>
            <a:custGeom>
              <a:avLst/>
              <a:gdLst>
                <a:gd name="T0" fmla="*/ 4 w 4"/>
                <a:gd name="T1" fmla="*/ 4 h 5"/>
                <a:gd name="T2" fmla="*/ 3 w 4"/>
                <a:gd name="T3" fmla="*/ 4 h 5"/>
                <a:gd name="T4" fmla="*/ 2 w 4"/>
                <a:gd name="T5" fmla="*/ 4 h 5"/>
                <a:gd name="T6" fmla="*/ 2 w 4"/>
                <a:gd name="T7" fmla="*/ 3 h 5"/>
                <a:gd name="T8" fmla="*/ 2 w 4"/>
                <a:gd name="T9" fmla="*/ 3 h 5"/>
                <a:gd name="T10" fmla="*/ 0 w 4"/>
                <a:gd name="T11" fmla="*/ 3 h 5"/>
                <a:gd name="T12" fmla="*/ 1 w 4"/>
                <a:gd name="T13" fmla="*/ 1 h 5"/>
                <a:gd name="T14" fmla="*/ 2 w 4"/>
                <a:gd name="T15" fmla="*/ 0 h 5"/>
                <a:gd name="T16" fmla="*/ 4 w 4"/>
                <a:gd name="T17" fmla="*/ 4 h 5"/>
                <a:gd name="T18" fmla="*/ 2 w 4"/>
                <a:gd name="T19" fmla="*/ 1 h 5"/>
                <a:gd name="T20" fmla="*/ 1 w 4"/>
                <a:gd name="T21" fmla="*/ 1 h 5"/>
                <a:gd name="T22" fmla="*/ 1 w 4"/>
                <a:gd name="T23" fmla="*/ 2 h 5"/>
                <a:gd name="T24" fmla="*/ 2 w 4"/>
                <a:gd name="T25" fmla="*/ 2 h 5"/>
                <a:gd name="T26" fmla="*/ 2 w 4"/>
                <a:gd name="T27" fmla="*/ 2 h 5"/>
                <a:gd name="T28" fmla="*/ 2 w 4"/>
                <a:gd name="T29" fmla="*/ 1 h 5"/>
                <a:gd name="T30" fmla="*/ 3 w 4"/>
                <a:gd name="T31" fmla="*/ 3 h 5"/>
                <a:gd name="T32" fmla="*/ 3 w 4"/>
                <a:gd name="T33" fmla="*/ 3 h 5"/>
                <a:gd name="T34" fmla="*/ 2 w 4"/>
                <a:gd name="T35" fmla="*/ 4 h 5"/>
                <a:gd name="T36" fmla="*/ 3 w 4"/>
                <a:gd name="T37" fmla="*/ 4 h 5"/>
                <a:gd name="T38" fmla="*/ 3 w 4"/>
                <a:gd name="T39" fmla="*/ 4 h 5"/>
                <a:gd name="T40" fmla="*/ 3 w 4"/>
                <a:gd name="T41" fmla="*/ 3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4" h="5">
                  <a:moveTo>
                    <a:pt x="4" y="4"/>
                  </a:moveTo>
                  <a:cubicBezTo>
                    <a:pt x="3" y="4"/>
                    <a:pt x="3" y="4"/>
                    <a:pt x="3" y="4"/>
                  </a:cubicBezTo>
                  <a:cubicBezTo>
                    <a:pt x="3" y="5"/>
                    <a:pt x="2" y="5"/>
                    <a:pt x="2" y="4"/>
                  </a:cubicBezTo>
                  <a:cubicBezTo>
                    <a:pt x="1" y="4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1" y="3"/>
                    <a:pt x="1" y="3"/>
                    <a:pt x="0" y="3"/>
                  </a:cubicBezTo>
                  <a:cubicBezTo>
                    <a:pt x="0" y="2"/>
                    <a:pt x="1" y="1"/>
                    <a:pt x="1" y="1"/>
                  </a:cubicBezTo>
                  <a:cubicBezTo>
                    <a:pt x="2" y="0"/>
                    <a:pt x="2" y="0"/>
                    <a:pt x="2" y="0"/>
                  </a:cubicBezTo>
                  <a:lnTo>
                    <a:pt x="4" y="4"/>
                  </a:lnTo>
                  <a:close/>
                  <a:moveTo>
                    <a:pt x="2" y="1"/>
                  </a:move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2"/>
                    <a:pt x="1" y="2"/>
                  </a:cubicBezTo>
                  <a:cubicBezTo>
                    <a:pt x="1" y="3"/>
                    <a:pt x="2" y="3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lnTo>
                    <a:pt x="2" y="1"/>
                  </a:lnTo>
                  <a:close/>
                  <a:moveTo>
                    <a:pt x="3" y="3"/>
                  </a:moveTo>
                  <a:cubicBezTo>
                    <a:pt x="3" y="3"/>
                    <a:pt x="3" y="3"/>
                    <a:pt x="3" y="3"/>
                  </a:cubicBezTo>
                  <a:cubicBezTo>
                    <a:pt x="2" y="3"/>
                    <a:pt x="2" y="3"/>
                    <a:pt x="2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lnTo>
                    <a:pt x="3" y="3"/>
                  </a:lnTo>
                  <a:close/>
                </a:path>
              </a:pathLst>
            </a:custGeom>
            <a:solidFill>
              <a:srgbClr val="01010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78" name="Freeform 680">
              <a:extLst>
                <a:ext uri="{FF2B5EF4-FFF2-40B4-BE49-F238E27FC236}">
                  <a16:creationId xmlns:a16="http://schemas.microsoft.com/office/drawing/2014/main" id="{3A0E2282-9A90-4343-90FB-90D4B1DED1E6}"/>
                </a:ext>
              </a:extLst>
            </p:cNvPr>
            <p:cNvSpPr>
              <a:spLocks/>
            </p:cNvSpPr>
            <p:nvPr/>
          </p:nvSpPr>
          <p:spPr bwMode="auto">
            <a:xfrm>
              <a:off x="4894068" y="1392770"/>
              <a:ext cx="15778" cy="15778"/>
            </a:xfrm>
            <a:custGeom>
              <a:avLst/>
              <a:gdLst>
                <a:gd name="T0" fmla="*/ 10 w 10"/>
                <a:gd name="T1" fmla="*/ 6 h 10"/>
                <a:gd name="T2" fmla="*/ 6 w 10"/>
                <a:gd name="T3" fmla="*/ 10 h 10"/>
                <a:gd name="T4" fmla="*/ 4 w 10"/>
                <a:gd name="T5" fmla="*/ 8 h 10"/>
                <a:gd name="T6" fmla="*/ 8 w 10"/>
                <a:gd name="T7" fmla="*/ 6 h 10"/>
                <a:gd name="T8" fmla="*/ 6 w 10"/>
                <a:gd name="T9" fmla="*/ 6 h 10"/>
                <a:gd name="T10" fmla="*/ 4 w 10"/>
                <a:gd name="T11" fmla="*/ 6 h 10"/>
                <a:gd name="T12" fmla="*/ 2 w 10"/>
                <a:gd name="T13" fmla="*/ 6 h 10"/>
                <a:gd name="T14" fmla="*/ 6 w 10"/>
                <a:gd name="T15" fmla="*/ 4 h 10"/>
                <a:gd name="T16" fmla="*/ 4 w 10"/>
                <a:gd name="T17" fmla="*/ 2 h 10"/>
                <a:gd name="T18" fmla="*/ 2 w 10"/>
                <a:gd name="T19" fmla="*/ 4 h 10"/>
                <a:gd name="T20" fmla="*/ 0 w 10"/>
                <a:gd name="T21" fmla="*/ 4 h 10"/>
                <a:gd name="T22" fmla="*/ 4 w 10"/>
                <a:gd name="T23" fmla="*/ 0 h 10"/>
                <a:gd name="T24" fmla="*/ 10 w 10"/>
                <a:gd name="T25" fmla="*/ 6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0" h="10">
                  <a:moveTo>
                    <a:pt x="10" y="6"/>
                  </a:moveTo>
                  <a:lnTo>
                    <a:pt x="6" y="10"/>
                  </a:lnTo>
                  <a:lnTo>
                    <a:pt x="4" y="8"/>
                  </a:lnTo>
                  <a:lnTo>
                    <a:pt x="8" y="6"/>
                  </a:lnTo>
                  <a:lnTo>
                    <a:pt x="6" y="6"/>
                  </a:lnTo>
                  <a:lnTo>
                    <a:pt x="4" y="6"/>
                  </a:lnTo>
                  <a:lnTo>
                    <a:pt x="2" y="6"/>
                  </a:lnTo>
                  <a:lnTo>
                    <a:pt x="6" y="4"/>
                  </a:lnTo>
                  <a:lnTo>
                    <a:pt x="4" y="2"/>
                  </a:lnTo>
                  <a:lnTo>
                    <a:pt x="2" y="4"/>
                  </a:lnTo>
                  <a:lnTo>
                    <a:pt x="0" y="4"/>
                  </a:lnTo>
                  <a:lnTo>
                    <a:pt x="4" y="0"/>
                  </a:lnTo>
                  <a:lnTo>
                    <a:pt x="10" y="6"/>
                  </a:lnTo>
                  <a:close/>
                </a:path>
              </a:pathLst>
            </a:custGeom>
            <a:solidFill>
              <a:srgbClr val="01010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79" name="Freeform 681">
              <a:extLst>
                <a:ext uri="{FF2B5EF4-FFF2-40B4-BE49-F238E27FC236}">
                  <a16:creationId xmlns:a16="http://schemas.microsoft.com/office/drawing/2014/main" id="{684F3E72-CEA9-4CD9-BC6A-6C3109CDA061}"/>
                </a:ext>
              </a:extLst>
            </p:cNvPr>
            <p:cNvSpPr>
              <a:spLocks/>
            </p:cNvSpPr>
            <p:nvPr/>
          </p:nvSpPr>
          <p:spPr bwMode="auto">
            <a:xfrm>
              <a:off x="4878289" y="1402237"/>
              <a:ext cx="18934" cy="18934"/>
            </a:xfrm>
            <a:custGeom>
              <a:avLst/>
              <a:gdLst>
                <a:gd name="T0" fmla="*/ 12 w 12"/>
                <a:gd name="T1" fmla="*/ 6 h 12"/>
                <a:gd name="T2" fmla="*/ 10 w 12"/>
                <a:gd name="T3" fmla="*/ 8 h 12"/>
                <a:gd name="T4" fmla="*/ 4 w 12"/>
                <a:gd name="T5" fmla="*/ 4 h 12"/>
                <a:gd name="T6" fmla="*/ 4 w 12"/>
                <a:gd name="T7" fmla="*/ 4 h 12"/>
                <a:gd name="T8" fmla="*/ 8 w 12"/>
                <a:gd name="T9" fmla="*/ 10 h 12"/>
                <a:gd name="T10" fmla="*/ 6 w 12"/>
                <a:gd name="T11" fmla="*/ 12 h 12"/>
                <a:gd name="T12" fmla="*/ 0 w 12"/>
                <a:gd name="T13" fmla="*/ 6 h 12"/>
                <a:gd name="T14" fmla="*/ 2 w 12"/>
                <a:gd name="T15" fmla="*/ 6 h 12"/>
                <a:gd name="T16" fmla="*/ 6 w 12"/>
                <a:gd name="T17" fmla="*/ 10 h 12"/>
                <a:gd name="T18" fmla="*/ 6 w 12"/>
                <a:gd name="T19" fmla="*/ 10 h 12"/>
                <a:gd name="T20" fmla="*/ 4 w 12"/>
                <a:gd name="T21" fmla="*/ 4 h 12"/>
                <a:gd name="T22" fmla="*/ 4 w 12"/>
                <a:gd name="T23" fmla="*/ 4 h 12"/>
                <a:gd name="T24" fmla="*/ 10 w 12"/>
                <a:gd name="T25" fmla="*/ 6 h 12"/>
                <a:gd name="T26" fmla="*/ 10 w 12"/>
                <a:gd name="T27" fmla="*/ 6 h 12"/>
                <a:gd name="T28" fmla="*/ 6 w 12"/>
                <a:gd name="T29" fmla="*/ 2 h 12"/>
                <a:gd name="T30" fmla="*/ 6 w 12"/>
                <a:gd name="T31" fmla="*/ 0 h 12"/>
                <a:gd name="T32" fmla="*/ 12 w 12"/>
                <a:gd name="T33" fmla="*/ 6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2" h="12">
                  <a:moveTo>
                    <a:pt x="12" y="6"/>
                  </a:moveTo>
                  <a:lnTo>
                    <a:pt x="10" y="8"/>
                  </a:lnTo>
                  <a:lnTo>
                    <a:pt x="4" y="4"/>
                  </a:lnTo>
                  <a:lnTo>
                    <a:pt x="4" y="4"/>
                  </a:lnTo>
                  <a:lnTo>
                    <a:pt x="8" y="10"/>
                  </a:lnTo>
                  <a:lnTo>
                    <a:pt x="6" y="12"/>
                  </a:lnTo>
                  <a:lnTo>
                    <a:pt x="0" y="6"/>
                  </a:lnTo>
                  <a:lnTo>
                    <a:pt x="2" y="6"/>
                  </a:lnTo>
                  <a:lnTo>
                    <a:pt x="6" y="10"/>
                  </a:lnTo>
                  <a:lnTo>
                    <a:pt x="6" y="10"/>
                  </a:lnTo>
                  <a:lnTo>
                    <a:pt x="4" y="4"/>
                  </a:lnTo>
                  <a:lnTo>
                    <a:pt x="4" y="4"/>
                  </a:lnTo>
                  <a:lnTo>
                    <a:pt x="10" y="6"/>
                  </a:lnTo>
                  <a:lnTo>
                    <a:pt x="10" y="6"/>
                  </a:lnTo>
                  <a:lnTo>
                    <a:pt x="6" y="2"/>
                  </a:lnTo>
                  <a:lnTo>
                    <a:pt x="6" y="0"/>
                  </a:lnTo>
                  <a:lnTo>
                    <a:pt x="12" y="6"/>
                  </a:lnTo>
                  <a:close/>
                </a:path>
              </a:pathLst>
            </a:custGeom>
            <a:solidFill>
              <a:srgbClr val="01010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80" name="Freeform 682">
              <a:extLst>
                <a:ext uri="{FF2B5EF4-FFF2-40B4-BE49-F238E27FC236}">
                  <a16:creationId xmlns:a16="http://schemas.microsoft.com/office/drawing/2014/main" id="{3B6530A2-5815-4CCA-902E-71E2A14F6DB6}"/>
                </a:ext>
              </a:extLst>
            </p:cNvPr>
            <p:cNvSpPr>
              <a:spLocks/>
            </p:cNvSpPr>
            <p:nvPr/>
          </p:nvSpPr>
          <p:spPr bwMode="auto">
            <a:xfrm>
              <a:off x="4871978" y="1414860"/>
              <a:ext cx="15778" cy="14200"/>
            </a:xfrm>
            <a:custGeom>
              <a:avLst/>
              <a:gdLst>
                <a:gd name="T0" fmla="*/ 4 w 10"/>
                <a:gd name="T1" fmla="*/ 4 h 9"/>
                <a:gd name="T2" fmla="*/ 10 w 10"/>
                <a:gd name="T3" fmla="*/ 4 h 9"/>
                <a:gd name="T4" fmla="*/ 8 w 10"/>
                <a:gd name="T5" fmla="*/ 6 h 9"/>
                <a:gd name="T6" fmla="*/ 6 w 10"/>
                <a:gd name="T7" fmla="*/ 6 h 9"/>
                <a:gd name="T8" fmla="*/ 6 w 10"/>
                <a:gd name="T9" fmla="*/ 7 h 9"/>
                <a:gd name="T10" fmla="*/ 4 w 10"/>
                <a:gd name="T11" fmla="*/ 9 h 9"/>
                <a:gd name="T12" fmla="*/ 4 w 10"/>
                <a:gd name="T13" fmla="*/ 4 h 9"/>
                <a:gd name="T14" fmla="*/ 0 w 10"/>
                <a:gd name="T15" fmla="*/ 2 h 9"/>
                <a:gd name="T16" fmla="*/ 2 w 10"/>
                <a:gd name="T17" fmla="*/ 0 h 9"/>
                <a:gd name="T18" fmla="*/ 4 w 10"/>
                <a:gd name="T19" fmla="*/ 4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" h="9">
                  <a:moveTo>
                    <a:pt x="4" y="4"/>
                  </a:moveTo>
                  <a:lnTo>
                    <a:pt x="10" y="4"/>
                  </a:lnTo>
                  <a:lnTo>
                    <a:pt x="8" y="6"/>
                  </a:lnTo>
                  <a:lnTo>
                    <a:pt x="6" y="6"/>
                  </a:lnTo>
                  <a:lnTo>
                    <a:pt x="6" y="7"/>
                  </a:lnTo>
                  <a:lnTo>
                    <a:pt x="4" y="9"/>
                  </a:lnTo>
                  <a:lnTo>
                    <a:pt x="4" y="4"/>
                  </a:lnTo>
                  <a:lnTo>
                    <a:pt x="0" y="2"/>
                  </a:lnTo>
                  <a:lnTo>
                    <a:pt x="2" y="0"/>
                  </a:lnTo>
                  <a:lnTo>
                    <a:pt x="4" y="4"/>
                  </a:lnTo>
                  <a:close/>
                </a:path>
              </a:pathLst>
            </a:custGeom>
            <a:solidFill>
              <a:srgbClr val="01010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81" name="Freeform 683">
              <a:extLst>
                <a:ext uri="{FF2B5EF4-FFF2-40B4-BE49-F238E27FC236}">
                  <a16:creationId xmlns:a16="http://schemas.microsoft.com/office/drawing/2014/main" id="{2F58DC3E-8B1E-4506-9441-1B71830FA1DA}"/>
                </a:ext>
              </a:extLst>
            </p:cNvPr>
            <p:cNvSpPr>
              <a:spLocks/>
            </p:cNvSpPr>
            <p:nvPr/>
          </p:nvSpPr>
          <p:spPr bwMode="auto">
            <a:xfrm>
              <a:off x="4862511" y="1425905"/>
              <a:ext cx="12623" cy="12623"/>
            </a:xfrm>
            <a:custGeom>
              <a:avLst/>
              <a:gdLst>
                <a:gd name="T0" fmla="*/ 3 w 4"/>
                <a:gd name="T1" fmla="*/ 3 h 4"/>
                <a:gd name="T2" fmla="*/ 3 w 4"/>
                <a:gd name="T3" fmla="*/ 3 h 4"/>
                <a:gd name="T4" fmla="*/ 3 w 4"/>
                <a:gd name="T5" fmla="*/ 2 h 4"/>
                <a:gd name="T6" fmla="*/ 1 w 4"/>
                <a:gd name="T7" fmla="*/ 2 h 4"/>
                <a:gd name="T8" fmla="*/ 1 w 4"/>
                <a:gd name="T9" fmla="*/ 0 h 4"/>
                <a:gd name="T10" fmla="*/ 1 w 4"/>
                <a:gd name="T11" fmla="*/ 0 h 4"/>
                <a:gd name="T12" fmla="*/ 2 w 4"/>
                <a:gd name="T13" fmla="*/ 0 h 4"/>
                <a:gd name="T14" fmla="*/ 1 w 4"/>
                <a:gd name="T15" fmla="*/ 1 h 4"/>
                <a:gd name="T16" fmla="*/ 1 w 4"/>
                <a:gd name="T17" fmla="*/ 2 h 4"/>
                <a:gd name="T18" fmla="*/ 4 w 4"/>
                <a:gd name="T19" fmla="*/ 1 h 4"/>
                <a:gd name="T20" fmla="*/ 4 w 4"/>
                <a:gd name="T21" fmla="*/ 3 h 4"/>
                <a:gd name="T22" fmla="*/ 3 w 4"/>
                <a:gd name="T23" fmla="*/ 4 h 4"/>
                <a:gd name="T24" fmla="*/ 3 w 4"/>
                <a:gd name="T25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" h="4">
                  <a:moveTo>
                    <a:pt x="3" y="3"/>
                  </a:moveTo>
                  <a:cubicBezTo>
                    <a:pt x="3" y="3"/>
                    <a:pt x="3" y="3"/>
                    <a:pt x="3" y="3"/>
                  </a:cubicBezTo>
                  <a:cubicBezTo>
                    <a:pt x="4" y="2"/>
                    <a:pt x="4" y="2"/>
                    <a:pt x="3" y="2"/>
                  </a:cubicBezTo>
                  <a:cubicBezTo>
                    <a:pt x="3" y="2"/>
                    <a:pt x="2" y="3"/>
                    <a:pt x="1" y="2"/>
                  </a:cubicBezTo>
                  <a:cubicBezTo>
                    <a:pt x="0" y="2"/>
                    <a:pt x="0" y="1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1" y="0"/>
                    <a:pt x="1" y="1"/>
                  </a:cubicBezTo>
                  <a:cubicBezTo>
                    <a:pt x="1" y="1"/>
                    <a:pt x="1" y="1"/>
                    <a:pt x="1" y="2"/>
                  </a:cubicBezTo>
                  <a:cubicBezTo>
                    <a:pt x="2" y="2"/>
                    <a:pt x="3" y="1"/>
                    <a:pt x="4" y="1"/>
                  </a:cubicBezTo>
                  <a:cubicBezTo>
                    <a:pt x="4" y="2"/>
                    <a:pt x="4" y="2"/>
                    <a:pt x="4" y="3"/>
                  </a:cubicBezTo>
                  <a:cubicBezTo>
                    <a:pt x="3" y="3"/>
                    <a:pt x="3" y="4"/>
                    <a:pt x="3" y="4"/>
                  </a:cubicBezTo>
                  <a:lnTo>
                    <a:pt x="3" y="3"/>
                  </a:lnTo>
                  <a:close/>
                </a:path>
              </a:pathLst>
            </a:custGeom>
            <a:solidFill>
              <a:srgbClr val="01010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82" name="Freeform 684">
              <a:extLst>
                <a:ext uri="{FF2B5EF4-FFF2-40B4-BE49-F238E27FC236}">
                  <a16:creationId xmlns:a16="http://schemas.microsoft.com/office/drawing/2014/main" id="{AA7E7E53-1487-407A-B41D-881AF6BEF116}"/>
                </a:ext>
              </a:extLst>
            </p:cNvPr>
            <p:cNvSpPr>
              <a:spLocks/>
            </p:cNvSpPr>
            <p:nvPr/>
          </p:nvSpPr>
          <p:spPr bwMode="auto">
            <a:xfrm>
              <a:off x="4859355" y="1435372"/>
              <a:ext cx="12623" cy="9467"/>
            </a:xfrm>
            <a:custGeom>
              <a:avLst/>
              <a:gdLst>
                <a:gd name="T0" fmla="*/ 6 w 8"/>
                <a:gd name="T1" fmla="*/ 4 h 6"/>
                <a:gd name="T2" fmla="*/ 6 w 8"/>
                <a:gd name="T3" fmla="*/ 2 h 6"/>
                <a:gd name="T4" fmla="*/ 8 w 8"/>
                <a:gd name="T5" fmla="*/ 2 h 6"/>
                <a:gd name="T6" fmla="*/ 4 w 8"/>
                <a:gd name="T7" fmla="*/ 6 h 6"/>
                <a:gd name="T8" fmla="*/ 4 w 8"/>
                <a:gd name="T9" fmla="*/ 6 h 6"/>
                <a:gd name="T10" fmla="*/ 4 w 8"/>
                <a:gd name="T11" fmla="*/ 4 h 6"/>
                <a:gd name="T12" fmla="*/ 0 w 8"/>
                <a:gd name="T13" fmla="*/ 0 h 6"/>
                <a:gd name="T14" fmla="*/ 0 w 8"/>
                <a:gd name="T15" fmla="*/ 0 h 6"/>
                <a:gd name="T16" fmla="*/ 6 w 8"/>
                <a:gd name="T17" fmla="*/ 4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" h="6">
                  <a:moveTo>
                    <a:pt x="6" y="4"/>
                  </a:moveTo>
                  <a:lnTo>
                    <a:pt x="6" y="2"/>
                  </a:lnTo>
                  <a:lnTo>
                    <a:pt x="8" y="2"/>
                  </a:lnTo>
                  <a:lnTo>
                    <a:pt x="4" y="6"/>
                  </a:lnTo>
                  <a:lnTo>
                    <a:pt x="4" y="6"/>
                  </a:lnTo>
                  <a:lnTo>
                    <a:pt x="4" y="4"/>
                  </a:lnTo>
                  <a:lnTo>
                    <a:pt x="0" y="0"/>
                  </a:lnTo>
                  <a:lnTo>
                    <a:pt x="0" y="0"/>
                  </a:lnTo>
                  <a:lnTo>
                    <a:pt x="6" y="4"/>
                  </a:lnTo>
                  <a:close/>
                </a:path>
              </a:pathLst>
            </a:custGeom>
            <a:solidFill>
              <a:srgbClr val="01010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83" name="Freeform 685">
              <a:extLst>
                <a:ext uri="{FF2B5EF4-FFF2-40B4-BE49-F238E27FC236}">
                  <a16:creationId xmlns:a16="http://schemas.microsoft.com/office/drawing/2014/main" id="{590562A8-86BD-4FE9-890F-1527AAFA6C0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849888" y="1441684"/>
              <a:ext cx="15778" cy="12623"/>
            </a:xfrm>
            <a:custGeom>
              <a:avLst/>
              <a:gdLst>
                <a:gd name="T0" fmla="*/ 5 w 5"/>
                <a:gd name="T1" fmla="*/ 2 h 4"/>
                <a:gd name="T2" fmla="*/ 5 w 5"/>
                <a:gd name="T3" fmla="*/ 2 h 4"/>
                <a:gd name="T4" fmla="*/ 3 w 5"/>
                <a:gd name="T5" fmla="*/ 3 h 4"/>
                <a:gd name="T6" fmla="*/ 3 w 5"/>
                <a:gd name="T7" fmla="*/ 2 h 4"/>
                <a:gd name="T8" fmla="*/ 3 w 5"/>
                <a:gd name="T9" fmla="*/ 2 h 4"/>
                <a:gd name="T10" fmla="*/ 1 w 5"/>
                <a:gd name="T11" fmla="*/ 2 h 4"/>
                <a:gd name="T12" fmla="*/ 0 w 5"/>
                <a:gd name="T13" fmla="*/ 2 h 4"/>
                <a:gd name="T14" fmla="*/ 1 w 5"/>
                <a:gd name="T15" fmla="*/ 1 h 4"/>
                <a:gd name="T16" fmla="*/ 1 w 5"/>
                <a:gd name="T17" fmla="*/ 2 h 4"/>
                <a:gd name="T18" fmla="*/ 3 w 5"/>
                <a:gd name="T19" fmla="*/ 1 h 4"/>
                <a:gd name="T20" fmla="*/ 3 w 5"/>
                <a:gd name="T21" fmla="*/ 1 h 4"/>
                <a:gd name="T22" fmla="*/ 1 w 5"/>
                <a:gd name="T23" fmla="*/ 0 h 4"/>
                <a:gd name="T24" fmla="*/ 2 w 5"/>
                <a:gd name="T25" fmla="*/ 0 h 4"/>
                <a:gd name="T26" fmla="*/ 5 w 5"/>
                <a:gd name="T27" fmla="*/ 2 h 4"/>
                <a:gd name="T28" fmla="*/ 3 w 5"/>
                <a:gd name="T29" fmla="*/ 1 h 4"/>
                <a:gd name="T30" fmla="*/ 3 w 5"/>
                <a:gd name="T31" fmla="*/ 2 h 4"/>
                <a:gd name="T32" fmla="*/ 3 w 5"/>
                <a:gd name="T33" fmla="*/ 3 h 4"/>
                <a:gd name="T34" fmla="*/ 4 w 5"/>
                <a:gd name="T35" fmla="*/ 2 h 4"/>
                <a:gd name="T36" fmla="*/ 4 w 5"/>
                <a:gd name="T37" fmla="*/ 2 h 4"/>
                <a:gd name="T38" fmla="*/ 3 w 5"/>
                <a:gd name="T39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5" h="4">
                  <a:moveTo>
                    <a:pt x="5" y="2"/>
                  </a:moveTo>
                  <a:cubicBezTo>
                    <a:pt x="5" y="2"/>
                    <a:pt x="5" y="2"/>
                    <a:pt x="5" y="2"/>
                  </a:cubicBezTo>
                  <a:cubicBezTo>
                    <a:pt x="4" y="3"/>
                    <a:pt x="4" y="4"/>
                    <a:pt x="3" y="3"/>
                  </a:cubicBezTo>
                  <a:cubicBezTo>
                    <a:pt x="2" y="3"/>
                    <a:pt x="3" y="3"/>
                    <a:pt x="3" y="2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2" y="3"/>
                    <a:pt x="2" y="3"/>
                    <a:pt x="1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2" y="2"/>
                    <a:pt x="2" y="2"/>
                    <a:pt x="3" y="1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2" y="0"/>
                    <a:pt x="2" y="0"/>
                    <a:pt x="2" y="0"/>
                  </a:cubicBezTo>
                  <a:lnTo>
                    <a:pt x="5" y="2"/>
                  </a:lnTo>
                  <a:close/>
                  <a:moveTo>
                    <a:pt x="3" y="1"/>
                  </a:moveTo>
                  <a:cubicBezTo>
                    <a:pt x="3" y="2"/>
                    <a:pt x="3" y="2"/>
                    <a:pt x="3" y="2"/>
                  </a:cubicBezTo>
                  <a:cubicBezTo>
                    <a:pt x="3" y="2"/>
                    <a:pt x="3" y="2"/>
                    <a:pt x="3" y="3"/>
                  </a:cubicBezTo>
                  <a:cubicBezTo>
                    <a:pt x="4" y="3"/>
                    <a:pt x="4" y="3"/>
                    <a:pt x="4" y="2"/>
                  </a:cubicBezTo>
                  <a:cubicBezTo>
                    <a:pt x="4" y="2"/>
                    <a:pt x="4" y="2"/>
                    <a:pt x="4" y="2"/>
                  </a:cubicBezTo>
                  <a:lnTo>
                    <a:pt x="3" y="1"/>
                  </a:lnTo>
                  <a:close/>
                </a:path>
              </a:pathLst>
            </a:custGeom>
            <a:solidFill>
              <a:srgbClr val="01010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84" name="Freeform 686">
              <a:extLst>
                <a:ext uri="{FF2B5EF4-FFF2-40B4-BE49-F238E27FC236}">
                  <a16:creationId xmlns:a16="http://schemas.microsoft.com/office/drawing/2014/main" id="{371A81AB-5C57-43F8-BBDB-05A5A0F69A8E}"/>
                </a:ext>
              </a:extLst>
            </p:cNvPr>
            <p:cNvSpPr>
              <a:spLocks/>
            </p:cNvSpPr>
            <p:nvPr/>
          </p:nvSpPr>
          <p:spPr bwMode="auto">
            <a:xfrm>
              <a:off x="4846732" y="1451151"/>
              <a:ext cx="15778" cy="12623"/>
            </a:xfrm>
            <a:custGeom>
              <a:avLst/>
              <a:gdLst>
                <a:gd name="T0" fmla="*/ 10 w 10"/>
                <a:gd name="T1" fmla="*/ 2 h 8"/>
                <a:gd name="T2" fmla="*/ 8 w 10"/>
                <a:gd name="T3" fmla="*/ 8 h 8"/>
                <a:gd name="T4" fmla="*/ 6 w 10"/>
                <a:gd name="T5" fmla="*/ 6 h 8"/>
                <a:gd name="T6" fmla="*/ 8 w 10"/>
                <a:gd name="T7" fmla="*/ 4 h 8"/>
                <a:gd name="T8" fmla="*/ 6 w 10"/>
                <a:gd name="T9" fmla="*/ 2 h 8"/>
                <a:gd name="T10" fmla="*/ 4 w 10"/>
                <a:gd name="T11" fmla="*/ 6 h 8"/>
                <a:gd name="T12" fmla="*/ 4 w 10"/>
                <a:gd name="T13" fmla="*/ 6 h 8"/>
                <a:gd name="T14" fmla="*/ 4 w 10"/>
                <a:gd name="T15" fmla="*/ 2 h 8"/>
                <a:gd name="T16" fmla="*/ 2 w 10"/>
                <a:gd name="T17" fmla="*/ 2 h 8"/>
                <a:gd name="T18" fmla="*/ 0 w 10"/>
                <a:gd name="T19" fmla="*/ 4 h 8"/>
                <a:gd name="T20" fmla="*/ 0 w 10"/>
                <a:gd name="T21" fmla="*/ 4 h 8"/>
                <a:gd name="T22" fmla="*/ 2 w 10"/>
                <a:gd name="T23" fmla="*/ 0 h 8"/>
                <a:gd name="T24" fmla="*/ 10 w 10"/>
                <a:gd name="T25" fmla="*/ 2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0" h="8">
                  <a:moveTo>
                    <a:pt x="10" y="2"/>
                  </a:moveTo>
                  <a:lnTo>
                    <a:pt x="8" y="8"/>
                  </a:lnTo>
                  <a:lnTo>
                    <a:pt x="6" y="6"/>
                  </a:lnTo>
                  <a:lnTo>
                    <a:pt x="8" y="4"/>
                  </a:lnTo>
                  <a:lnTo>
                    <a:pt x="6" y="2"/>
                  </a:lnTo>
                  <a:lnTo>
                    <a:pt x="4" y="6"/>
                  </a:lnTo>
                  <a:lnTo>
                    <a:pt x="4" y="6"/>
                  </a:lnTo>
                  <a:lnTo>
                    <a:pt x="4" y="2"/>
                  </a:lnTo>
                  <a:lnTo>
                    <a:pt x="2" y="2"/>
                  </a:lnTo>
                  <a:lnTo>
                    <a:pt x="0" y="4"/>
                  </a:lnTo>
                  <a:lnTo>
                    <a:pt x="0" y="4"/>
                  </a:lnTo>
                  <a:lnTo>
                    <a:pt x="2" y="0"/>
                  </a:lnTo>
                  <a:lnTo>
                    <a:pt x="10" y="2"/>
                  </a:lnTo>
                  <a:close/>
                </a:path>
              </a:pathLst>
            </a:custGeom>
            <a:solidFill>
              <a:srgbClr val="01010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85" name="Freeform 687">
              <a:extLst>
                <a:ext uri="{FF2B5EF4-FFF2-40B4-BE49-F238E27FC236}">
                  <a16:creationId xmlns:a16="http://schemas.microsoft.com/office/drawing/2014/main" id="{0A8521A0-E58B-4FD9-9F98-81449DBCD446}"/>
                </a:ext>
              </a:extLst>
            </p:cNvPr>
            <p:cNvSpPr>
              <a:spLocks/>
            </p:cNvSpPr>
            <p:nvPr/>
          </p:nvSpPr>
          <p:spPr bwMode="auto">
            <a:xfrm>
              <a:off x="4840421" y="1460618"/>
              <a:ext cx="15778" cy="12623"/>
            </a:xfrm>
            <a:custGeom>
              <a:avLst/>
              <a:gdLst>
                <a:gd name="T0" fmla="*/ 10 w 10"/>
                <a:gd name="T1" fmla="*/ 2 h 8"/>
                <a:gd name="T2" fmla="*/ 10 w 10"/>
                <a:gd name="T3" fmla="*/ 4 h 8"/>
                <a:gd name="T4" fmla="*/ 4 w 10"/>
                <a:gd name="T5" fmla="*/ 4 h 8"/>
                <a:gd name="T6" fmla="*/ 4 w 10"/>
                <a:gd name="T7" fmla="*/ 4 h 8"/>
                <a:gd name="T8" fmla="*/ 8 w 10"/>
                <a:gd name="T9" fmla="*/ 6 h 8"/>
                <a:gd name="T10" fmla="*/ 8 w 10"/>
                <a:gd name="T11" fmla="*/ 8 h 8"/>
                <a:gd name="T12" fmla="*/ 0 w 10"/>
                <a:gd name="T13" fmla="*/ 4 h 8"/>
                <a:gd name="T14" fmla="*/ 2 w 10"/>
                <a:gd name="T15" fmla="*/ 4 h 8"/>
                <a:gd name="T16" fmla="*/ 8 w 10"/>
                <a:gd name="T17" fmla="*/ 2 h 8"/>
                <a:gd name="T18" fmla="*/ 8 w 10"/>
                <a:gd name="T19" fmla="*/ 2 h 8"/>
                <a:gd name="T20" fmla="*/ 2 w 10"/>
                <a:gd name="T21" fmla="*/ 0 h 8"/>
                <a:gd name="T22" fmla="*/ 4 w 10"/>
                <a:gd name="T23" fmla="*/ 0 h 8"/>
                <a:gd name="T24" fmla="*/ 10 w 10"/>
                <a:gd name="T25" fmla="*/ 2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0" h="8">
                  <a:moveTo>
                    <a:pt x="10" y="2"/>
                  </a:moveTo>
                  <a:lnTo>
                    <a:pt x="10" y="4"/>
                  </a:lnTo>
                  <a:lnTo>
                    <a:pt x="4" y="4"/>
                  </a:lnTo>
                  <a:lnTo>
                    <a:pt x="4" y="4"/>
                  </a:lnTo>
                  <a:lnTo>
                    <a:pt x="8" y="6"/>
                  </a:lnTo>
                  <a:lnTo>
                    <a:pt x="8" y="8"/>
                  </a:lnTo>
                  <a:lnTo>
                    <a:pt x="0" y="4"/>
                  </a:lnTo>
                  <a:lnTo>
                    <a:pt x="2" y="4"/>
                  </a:lnTo>
                  <a:lnTo>
                    <a:pt x="8" y="2"/>
                  </a:lnTo>
                  <a:lnTo>
                    <a:pt x="8" y="2"/>
                  </a:lnTo>
                  <a:lnTo>
                    <a:pt x="2" y="0"/>
                  </a:lnTo>
                  <a:lnTo>
                    <a:pt x="4" y="0"/>
                  </a:lnTo>
                  <a:lnTo>
                    <a:pt x="10" y="2"/>
                  </a:lnTo>
                  <a:close/>
                </a:path>
              </a:pathLst>
            </a:custGeom>
            <a:solidFill>
              <a:srgbClr val="01010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86" name="Freeform 688">
              <a:extLst>
                <a:ext uri="{FF2B5EF4-FFF2-40B4-BE49-F238E27FC236}">
                  <a16:creationId xmlns:a16="http://schemas.microsoft.com/office/drawing/2014/main" id="{7C725778-A773-4B10-AC30-5B7AB3075C07}"/>
                </a:ext>
              </a:extLst>
            </p:cNvPr>
            <p:cNvSpPr>
              <a:spLocks/>
            </p:cNvSpPr>
            <p:nvPr/>
          </p:nvSpPr>
          <p:spPr bwMode="auto">
            <a:xfrm>
              <a:off x="4838842" y="1470085"/>
              <a:ext cx="14201" cy="12623"/>
            </a:xfrm>
            <a:custGeom>
              <a:avLst/>
              <a:gdLst>
                <a:gd name="T0" fmla="*/ 1 w 5"/>
                <a:gd name="T1" fmla="*/ 3 h 4"/>
                <a:gd name="T2" fmla="*/ 1 w 5"/>
                <a:gd name="T3" fmla="*/ 2 h 4"/>
                <a:gd name="T4" fmla="*/ 3 w 5"/>
                <a:gd name="T5" fmla="*/ 1 h 4"/>
                <a:gd name="T6" fmla="*/ 4 w 5"/>
                <a:gd name="T7" fmla="*/ 3 h 4"/>
                <a:gd name="T8" fmla="*/ 3 w 5"/>
                <a:gd name="T9" fmla="*/ 4 h 4"/>
                <a:gd name="T10" fmla="*/ 3 w 5"/>
                <a:gd name="T11" fmla="*/ 3 h 4"/>
                <a:gd name="T12" fmla="*/ 4 w 5"/>
                <a:gd name="T13" fmla="*/ 3 h 4"/>
                <a:gd name="T14" fmla="*/ 3 w 5"/>
                <a:gd name="T15" fmla="*/ 2 h 4"/>
                <a:gd name="T16" fmla="*/ 1 w 5"/>
                <a:gd name="T17" fmla="*/ 2 h 4"/>
                <a:gd name="T18" fmla="*/ 1 w 5"/>
                <a:gd name="T19" fmla="*/ 3 h 4"/>
                <a:gd name="T20" fmla="*/ 2 w 5"/>
                <a:gd name="T21" fmla="*/ 3 h 4"/>
                <a:gd name="T22" fmla="*/ 2 w 5"/>
                <a:gd name="T23" fmla="*/ 2 h 4"/>
                <a:gd name="T24" fmla="*/ 3 w 5"/>
                <a:gd name="T25" fmla="*/ 2 h 4"/>
                <a:gd name="T26" fmla="*/ 2 w 5"/>
                <a:gd name="T27" fmla="*/ 4 h 4"/>
                <a:gd name="T28" fmla="*/ 1 w 5"/>
                <a:gd name="T2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4">
                  <a:moveTo>
                    <a:pt x="1" y="3"/>
                  </a:moveTo>
                  <a:cubicBezTo>
                    <a:pt x="0" y="3"/>
                    <a:pt x="0" y="2"/>
                    <a:pt x="1" y="2"/>
                  </a:cubicBezTo>
                  <a:cubicBezTo>
                    <a:pt x="1" y="1"/>
                    <a:pt x="2" y="0"/>
                    <a:pt x="3" y="1"/>
                  </a:cubicBezTo>
                  <a:cubicBezTo>
                    <a:pt x="4" y="1"/>
                    <a:pt x="5" y="2"/>
                    <a:pt x="4" y="3"/>
                  </a:cubicBezTo>
                  <a:cubicBezTo>
                    <a:pt x="4" y="4"/>
                    <a:pt x="4" y="4"/>
                    <a:pt x="3" y="4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4" y="2"/>
                    <a:pt x="3" y="2"/>
                    <a:pt x="3" y="2"/>
                  </a:cubicBezTo>
                  <a:cubicBezTo>
                    <a:pt x="2" y="1"/>
                    <a:pt x="1" y="1"/>
                    <a:pt x="1" y="2"/>
                  </a:cubicBezTo>
                  <a:cubicBezTo>
                    <a:pt x="1" y="2"/>
                    <a:pt x="1" y="2"/>
                    <a:pt x="1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2" y="4"/>
                    <a:pt x="2" y="4"/>
                    <a:pt x="2" y="4"/>
                  </a:cubicBezTo>
                  <a:lnTo>
                    <a:pt x="1" y="3"/>
                  </a:lnTo>
                  <a:close/>
                </a:path>
              </a:pathLst>
            </a:custGeom>
            <a:solidFill>
              <a:srgbClr val="01010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87" name="Freeform 689">
              <a:extLst>
                <a:ext uri="{FF2B5EF4-FFF2-40B4-BE49-F238E27FC236}">
                  <a16:creationId xmlns:a16="http://schemas.microsoft.com/office/drawing/2014/main" id="{2C5712DA-24FB-4740-B71C-1CD255B09664}"/>
                </a:ext>
              </a:extLst>
            </p:cNvPr>
            <p:cNvSpPr>
              <a:spLocks/>
            </p:cNvSpPr>
            <p:nvPr/>
          </p:nvSpPr>
          <p:spPr bwMode="auto">
            <a:xfrm>
              <a:off x="4838842" y="1482708"/>
              <a:ext cx="11045" cy="9467"/>
            </a:xfrm>
            <a:custGeom>
              <a:avLst/>
              <a:gdLst>
                <a:gd name="T0" fmla="*/ 5 w 7"/>
                <a:gd name="T1" fmla="*/ 2 h 6"/>
                <a:gd name="T2" fmla="*/ 7 w 7"/>
                <a:gd name="T3" fmla="*/ 0 h 6"/>
                <a:gd name="T4" fmla="*/ 7 w 7"/>
                <a:gd name="T5" fmla="*/ 2 h 6"/>
                <a:gd name="T6" fmla="*/ 5 w 7"/>
                <a:gd name="T7" fmla="*/ 6 h 6"/>
                <a:gd name="T8" fmla="*/ 5 w 7"/>
                <a:gd name="T9" fmla="*/ 6 h 6"/>
                <a:gd name="T10" fmla="*/ 5 w 7"/>
                <a:gd name="T11" fmla="*/ 4 h 6"/>
                <a:gd name="T12" fmla="*/ 0 w 7"/>
                <a:gd name="T13" fmla="*/ 2 h 6"/>
                <a:gd name="T14" fmla="*/ 0 w 7"/>
                <a:gd name="T15" fmla="*/ 2 h 6"/>
                <a:gd name="T16" fmla="*/ 5 w 7"/>
                <a:gd name="T17" fmla="*/ 2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" h="6">
                  <a:moveTo>
                    <a:pt x="5" y="2"/>
                  </a:moveTo>
                  <a:lnTo>
                    <a:pt x="7" y="0"/>
                  </a:lnTo>
                  <a:lnTo>
                    <a:pt x="7" y="2"/>
                  </a:lnTo>
                  <a:lnTo>
                    <a:pt x="5" y="6"/>
                  </a:lnTo>
                  <a:lnTo>
                    <a:pt x="5" y="6"/>
                  </a:lnTo>
                  <a:lnTo>
                    <a:pt x="5" y="4"/>
                  </a:lnTo>
                  <a:lnTo>
                    <a:pt x="0" y="2"/>
                  </a:lnTo>
                  <a:lnTo>
                    <a:pt x="0" y="2"/>
                  </a:lnTo>
                  <a:lnTo>
                    <a:pt x="5" y="2"/>
                  </a:lnTo>
                  <a:close/>
                </a:path>
              </a:pathLst>
            </a:custGeom>
            <a:solidFill>
              <a:srgbClr val="01010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88" name="Freeform 690">
              <a:extLst>
                <a:ext uri="{FF2B5EF4-FFF2-40B4-BE49-F238E27FC236}">
                  <a16:creationId xmlns:a16="http://schemas.microsoft.com/office/drawing/2014/main" id="{18B5D042-C0E6-45A8-98FE-471F045D3A96}"/>
                </a:ext>
              </a:extLst>
            </p:cNvPr>
            <p:cNvSpPr>
              <a:spLocks/>
            </p:cNvSpPr>
            <p:nvPr/>
          </p:nvSpPr>
          <p:spPr bwMode="auto">
            <a:xfrm>
              <a:off x="4835687" y="1492175"/>
              <a:ext cx="11045" cy="9467"/>
            </a:xfrm>
            <a:custGeom>
              <a:avLst/>
              <a:gdLst>
                <a:gd name="T0" fmla="*/ 7 w 7"/>
                <a:gd name="T1" fmla="*/ 0 h 6"/>
                <a:gd name="T2" fmla="*/ 7 w 7"/>
                <a:gd name="T3" fmla="*/ 2 h 6"/>
                <a:gd name="T4" fmla="*/ 5 w 7"/>
                <a:gd name="T5" fmla="*/ 2 h 6"/>
                <a:gd name="T6" fmla="*/ 3 w 7"/>
                <a:gd name="T7" fmla="*/ 4 h 6"/>
                <a:gd name="T8" fmla="*/ 7 w 7"/>
                <a:gd name="T9" fmla="*/ 4 h 6"/>
                <a:gd name="T10" fmla="*/ 7 w 7"/>
                <a:gd name="T11" fmla="*/ 6 h 6"/>
                <a:gd name="T12" fmla="*/ 0 w 7"/>
                <a:gd name="T13" fmla="*/ 6 h 6"/>
                <a:gd name="T14" fmla="*/ 0 w 7"/>
                <a:gd name="T15" fmla="*/ 4 h 6"/>
                <a:gd name="T16" fmla="*/ 3 w 7"/>
                <a:gd name="T17" fmla="*/ 4 h 6"/>
                <a:gd name="T18" fmla="*/ 3 w 7"/>
                <a:gd name="T19" fmla="*/ 2 h 6"/>
                <a:gd name="T20" fmla="*/ 0 w 7"/>
                <a:gd name="T21" fmla="*/ 2 h 6"/>
                <a:gd name="T22" fmla="*/ 0 w 7"/>
                <a:gd name="T23" fmla="*/ 0 h 6"/>
                <a:gd name="T24" fmla="*/ 7 w 7"/>
                <a:gd name="T25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" h="6">
                  <a:moveTo>
                    <a:pt x="7" y="0"/>
                  </a:moveTo>
                  <a:lnTo>
                    <a:pt x="7" y="2"/>
                  </a:lnTo>
                  <a:lnTo>
                    <a:pt x="5" y="2"/>
                  </a:lnTo>
                  <a:lnTo>
                    <a:pt x="3" y="4"/>
                  </a:lnTo>
                  <a:lnTo>
                    <a:pt x="7" y="4"/>
                  </a:lnTo>
                  <a:lnTo>
                    <a:pt x="7" y="6"/>
                  </a:lnTo>
                  <a:lnTo>
                    <a:pt x="0" y="6"/>
                  </a:lnTo>
                  <a:lnTo>
                    <a:pt x="0" y="4"/>
                  </a:lnTo>
                  <a:lnTo>
                    <a:pt x="3" y="4"/>
                  </a:lnTo>
                  <a:lnTo>
                    <a:pt x="3" y="2"/>
                  </a:lnTo>
                  <a:lnTo>
                    <a:pt x="0" y="2"/>
                  </a:lnTo>
                  <a:lnTo>
                    <a:pt x="0" y="0"/>
                  </a:lnTo>
                  <a:lnTo>
                    <a:pt x="7" y="0"/>
                  </a:lnTo>
                  <a:close/>
                </a:path>
              </a:pathLst>
            </a:custGeom>
            <a:solidFill>
              <a:srgbClr val="01010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89" name="Line 691">
              <a:extLst>
                <a:ext uri="{FF2B5EF4-FFF2-40B4-BE49-F238E27FC236}">
                  <a16:creationId xmlns:a16="http://schemas.microsoft.com/office/drawing/2014/main" id="{51F28536-16DF-4256-8042-94F51ABD05BE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974537" y="1498486"/>
              <a:ext cx="0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90" name="Line 692">
              <a:extLst>
                <a:ext uri="{FF2B5EF4-FFF2-40B4-BE49-F238E27FC236}">
                  <a16:creationId xmlns:a16="http://schemas.microsoft.com/office/drawing/2014/main" id="{A5F89920-D28A-43EC-95DD-0493F808972D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974537" y="1498486"/>
              <a:ext cx="0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91" name="Freeform 693">
              <a:extLst>
                <a:ext uri="{FF2B5EF4-FFF2-40B4-BE49-F238E27FC236}">
                  <a16:creationId xmlns:a16="http://schemas.microsoft.com/office/drawing/2014/main" id="{220477CA-69E1-48B7-9F24-1C59764C76E9}"/>
                </a:ext>
              </a:extLst>
            </p:cNvPr>
            <p:cNvSpPr>
              <a:spLocks/>
            </p:cNvSpPr>
            <p:nvPr/>
          </p:nvSpPr>
          <p:spPr bwMode="auto">
            <a:xfrm>
              <a:off x="5102343" y="1526888"/>
              <a:ext cx="3156" cy="3156"/>
            </a:xfrm>
            <a:custGeom>
              <a:avLst/>
              <a:gdLst>
                <a:gd name="T0" fmla="*/ 0 w 1"/>
                <a:gd name="T1" fmla="*/ 0 h 1"/>
                <a:gd name="T2" fmla="*/ 1 w 1"/>
                <a:gd name="T3" fmla="*/ 0 h 1"/>
                <a:gd name="T4" fmla="*/ 1 w 1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cubicBezTo>
                    <a:pt x="0" y="0"/>
                    <a:pt x="0" y="0"/>
                    <a:pt x="1" y="0"/>
                  </a:cubicBezTo>
                  <a:cubicBezTo>
                    <a:pt x="1" y="1"/>
                    <a:pt x="1" y="1"/>
                    <a:pt x="1" y="1"/>
                  </a:cubicBezTo>
                </a:path>
              </a:pathLst>
            </a:custGeom>
            <a:noFill/>
            <a:ln w="0" cap="flat">
              <a:solidFill>
                <a:srgbClr val="C1C0C0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92" name="Line 694">
              <a:extLst>
                <a:ext uri="{FF2B5EF4-FFF2-40B4-BE49-F238E27FC236}">
                  <a16:creationId xmlns:a16="http://schemas.microsoft.com/office/drawing/2014/main" id="{BAF26B04-A8FB-4E92-9FEC-084E09C4C9F5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102343" y="1523732"/>
              <a:ext cx="3156" cy="3156"/>
            </a:xfrm>
            <a:prstGeom prst="line">
              <a:avLst/>
            </a:prstGeom>
            <a:noFill/>
            <a:ln w="0" cap="flat">
              <a:solidFill>
                <a:srgbClr val="C1C0C0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93" name="Freeform 695">
              <a:extLst>
                <a:ext uri="{FF2B5EF4-FFF2-40B4-BE49-F238E27FC236}">
                  <a16:creationId xmlns:a16="http://schemas.microsoft.com/office/drawing/2014/main" id="{B5A8EE9E-34AB-4612-A048-85732DB5F237}"/>
                </a:ext>
              </a:extLst>
            </p:cNvPr>
            <p:cNvSpPr>
              <a:spLocks/>
            </p:cNvSpPr>
            <p:nvPr/>
          </p:nvSpPr>
          <p:spPr bwMode="auto">
            <a:xfrm>
              <a:off x="5105499" y="1523732"/>
              <a:ext cx="3156" cy="3156"/>
            </a:xfrm>
            <a:custGeom>
              <a:avLst/>
              <a:gdLst>
                <a:gd name="T0" fmla="*/ 0 w 1"/>
                <a:gd name="T1" fmla="*/ 0 h 1"/>
                <a:gd name="T2" fmla="*/ 0 w 1"/>
                <a:gd name="T3" fmla="*/ 1 h 1"/>
                <a:gd name="T4" fmla="*/ 1 w 1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1" y="1"/>
                    <a:pt x="1" y="1"/>
                  </a:cubicBezTo>
                </a:path>
              </a:pathLst>
            </a:custGeom>
            <a:noFill/>
            <a:ln w="0" cap="flat">
              <a:solidFill>
                <a:srgbClr val="C1C0C0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94" name="Line 696">
              <a:extLst>
                <a:ext uri="{FF2B5EF4-FFF2-40B4-BE49-F238E27FC236}">
                  <a16:creationId xmlns:a16="http://schemas.microsoft.com/office/drawing/2014/main" id="{697D6A10-8D2A-46A0-96EF-F613F7F4CEB8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108654" y="1520576"/>
              <a:ext cx="3156" cy="3156"/>
            </a:xfrm>
            <a:prstGeom prst="line">
              <a:avLst/>
            </a:prstGeom>
            <a:noFill/>
            <a:ln w="0" cap="flat">
              <a:solidFill>
                <a:srgbClr val="C1C0C0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95" name="Freeform 697">
              <a:extLst>
                <a:ext uri="{FF2B5EF4-FFF2-40B4-BE49-F238E27FC236}">
                  <a16:creationId xmlns:a16="http://schemas.microsoft.com/office/drawing/2014/main" id="{50EE4F10-90C5-4DE2-8D8A-6AC5FF7543AD}"/>
                </a:ext>
              </a:extLst>
            </p:cNvPr>
            <p:cNvSpPr>
              <a:spLocks/>
            </p:cNvSpPr>
            <p:nvPr/>
          </p:nvSpPr>
          <p:spPr bwMode="auto">
            <a:xfrm>
              <a:off x="5105499" y="1520576"/>
              <a:ext cx="3156" cy="3156"/>
            </a:xfrm>
            <a:custGeom>
              <a:avLst/>
              <a:gdLst>
                <a:gd name="T0" fmla="*/ 0 w 1"/>
                <a:gd name="T1" fmla="*/ 0 h 1"/>
                <a:gd name="T2" fmla="*/ 1 w 1"/>
                <a:gd name="T3" fmla="*/ 1 h 1"/>
                <a:gd name="T4" fmla="*/ 1 w 1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</a:path>
              </a:pathLst>
            </a:custGeom>
            <a:noFill/>
            <a:ln w="0" cap="flat">
              <a:solidFill>
                <a:srgbClr val="C1C0C0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96" name="Freeform 698">
              <a:extLst>
                <a:ext uri="{FF2B5EF4-FFF2-40B4-BE49-F238E27FC236}">
                  <a16:creationId xmlns:a16="http://schemas.microsoft.com/office/drawing/2014/main" id="{1CAA27FA-1F2F-46D2-A129-E39AF6D33C5E}"/>
                </a:ext>
              </a:extLst>
            </p:cNvPr>
            <p:cNvSpPr>
              <a:spLocks/>
            </p:cNvSpPr>
            <p:nvPr/>
          </p:nvSpPr>
          <p:spPr bwMode="auto">
            <a:xfrm>
              <a:off x="5108654" y="1517420"/>
              <a:ext cx="6311" cy="3156"/>
            </a:xfrm>
            <a:custGeom>
              <a:avLst/>
              <a:gdLst>
                <a:gd name="T0" fmla="*/ 0 w 2"/>
                <a:gd name="T1" fmla="*/ 0 h 1"/>
                <a:gd name="T2" fmla="*/ 0 w 2"/>
                <a:gd name="T3" fmla="*/ 1 h 1"/>
                <a:gd name="T4" fmla="*/ 2 w 2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1">
                  <a:moveTo>
                    <a:pt x="0" y="0"/>
                  </a:moveTo>
                  <a:cubicBezTo>
                    <a:pt x="0" y="0"/>
                    <a:pt x="0" y="1"/>
                    <a:pt x="0" y="1"/>
                  </a:cubicBezTo>
                  <a:cubicBezTo>
                    <a:pt x="1" y="1"/>
                    <a:pt x="1" y="1"/>
                    <a:pt x="2" y="1"/>
                  </a:cubicBezTo>
                </a:path>
              </a:pathLst>
            </a:custGeom>
            <a:noFill/>
            <a:ln w="0" cap="flat">
              <a:solidFill>
                <a:srgbClr val="C1C0C0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97" name="Freeform 699">
              <a:extLst>
                <a:ext uri="{FF2B5EF4-FFF2-40B4-BE49-F238E27FC236}">
                  <a16:creationId xmlns:a16="http://schemas.microsoft.com/office/drawing/2014/main" id="{E915839D-E843-48F4-806F-69B15C92357B}"/>
                </a:ext>
              </a:extLst>
            </p:cNvPr>
            <p:cNvSpPr>
              <a:spLocks/>
            </p:cNvSpPr>
            <p:nvPr/>
          </p:nvSpPr>
          <p:spPr bwMode="auto">
            <a:xfrm>
              <a:off x="5006094" y="1632603"/>
              <a:ext cx="3156" cy="6311"/>
            </a:xfrm>
            <a:custGeom>
              <a:avLst/>
              <a:gdLst>
                <a:gd name="T0" fmla="*/ 0 w 1"/>
                <a:gd name="T1" fmla="*/ 0 h 2"/>
                <a:gd name="T2" fmla="*/ 1 w 1"/>
                <a:gd name="T3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" h="2">
                  <a:moveTo>
                    <a:pt x="0" y="0"/>
                  </a:moveTo>
                  <a:cubicBezTo>
                    <a:pt x="0" y="0"/>
                    <a:pt x="0" y="1"/>
                    <a:pt x="1" y="2"/>
                  </a:cubicBezTo>
                </a:path>
              </a:pathLst>
            </a:custGeom>
            <a:noFill/>
            <a:ln w="0" cap="flat">
              <a:solidFill>
                <a:srgbClr val="C1C0C0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98" name="Freeform 700">
              <a:extLst>
                <a:ext uri="{FF2B5EF4-FFF2-40B4-BE49-F238E27FC236}">
                  <a16:creationId xmlns:a16="http://schemas.microsoft.com/office/drawing/2014/main" id="{C7620537-5447-4A5F-9A9A-EF6D87252763}"/>
                </a:ext>
              </a:extLst>
            </p:cNvPr>
            <p:cNvSpPr>
              <a:spLocks/>
            </p:cNvSpPr>
            <p:nvPr/>
          </p:nvSpPr>
          <p:spPr bwMode="auto">
            <a:xfrm>
              <a:off x="5009250" y="1629447"/>
              <a:ext cx="3156" cy="6311"/>
            </a:xfrm>
            <a:custGeom>
              <a:avLst/>
              <a:gdLst>
                <a:gd name="T0" fmla="*/ 0 w 1"/>
                <a:gd name="T1" fmla="*/ 0 h 2"/>
                <a:gd name="T2" fmla="*/ 1 w 1"/>
                <a:gd name="T3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" h="2">
                  <a:moveTo>
                    <a:pt x="0" y="0"/>
                  </a:moveTo>
                  <a:cubicBezTo>
                    <a:pt x="0" y="0"/>
                    <a:pt x="0" y="1"/>
                    <a:pt x="1" y="2"/>
                  </a:cubicBezTo>
                </a:path>
              </a:pathLst>
            </a:custGeom>
            <a:noFill/>
            <a:ln w="0" cap="flat">
              <a:solidFill>
                <a:srgbClr val="C1C0C0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99" name="Freeform 701">
              <a:extLst>
                <a:ext uri="{FF2B5EF4-FFF2-40B4-BE49-F238E27FC236}">
                  <a16:creationId xmlns:a16="http://schemas.microsoft.com/office/drawing/2014/main" id="{64AFE398-D545-4330-9114-B8F2D05F79D4}"/>
                </a:ext>
              </a:extLst>
            </p:cNvPr>
            <p:cNvSpPr>
              <a:spLocks/>
            </p:cNvSpPr>
            <p:nvPr/>
          </p:nvSpPr>
          <p:spPr bwMode="auto">
            <a:xfrm>
              <a:off x="5009250" y="1629447"/>
              <a:ext cx="3156" cy="3156"/>
            </a:xfrm>
            <a:custGeom>
              <a:avLst/>
              <a:gdLst>
                <a:gd name="T0" fmla="*/ 0 w 1"/>
                <a:gd name="T1" fmla="*/ 0 h 1"/>
                <a:gd name="T2" fmla="*/ 1 w 1"/>
                <a:gd name="T3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cubicBezTo>
                    <a:pt x="0" y="0"/>
                    <a:pt x="1" y="1"/>
                    <a:pt x="1" y="1"/>
                  </a:cubicBezTo>
                </a:path>
              </a:pathLst>
            </a:custGeom>
            <a:noFill/>
            <a:ln w="0" cap="flat">
              <a:solidFill>
                <a:srgbClr val="C1C0C0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00" name="Freeform 702">
              <a:extLst>
                <a:ext uri="{FF2B5EF4-FFF2-40B4-BE49-F238E27FC236}">
                  <a16:creationId xmlns:a16="http://schemas.microsoft.com/office/drawing/2014/main" id="{BDB588B1-E4C2-481D-9BCB-F1526D4E793A}"/>
                </a:ext>
              </a:extLst>
            </p:cNvPr>
            <p:cNvSpPr>
              <a:spLocks/>
            </p:cNvSpPr>
            <p:nvPr/>
          </p:nvSpPr>
          <p:spPr bwMode="auto">
            <a:xfrm>
              <a:off x="5009250" y="1629447"/>
              <a:ext cx="6311" cy="0"/>
            </a:xfrm>
            <a:custGeom>
              <a:avLst/>
              <a:gdLst>
                <a:gd name="T0" fmla="*/ 0 w 2"/>
                <a:gd name="T1" fmla="*/ 1 w 2"/>
                <a:gd name="T2" fmla="*/ 2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2">
                  <a:moveTo>
                    <a:pt x="0" y="0"/>
                  </a:moveTo>
                  <a:cubicBezTo>
                    <a:pt x="0" y="0"/>
                    <a:pt x="1" y="0"/>
                    <a:pt x="1" y="0"/>
                  </a:cubicBezTo>
                  <a:cubicBezTo>
                    <a:pt x="1" y="0"/>
                    <a:pt x="1" y="0"/>
                    <a:pt x="2" y="0"/>
                  </a:cubicBezTo>
                </a:path>
              </a:pathLst>
            </a:custGeom>
            <a:noFill/>
            <a:ln w="0" cap="flat">
              <a:solidFill>
                <a:srgbClr val="C1C0C0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01" name="Freeform 703">
              <a:extLst>
                <a:ext uri="{FF2B5EF4-FFF2-40B4-BE49-F238E27FC236}">
                  <a16:creationId xmlns:a16="http://schemas.microsoft.com/office/drawing/2014/main" id="{821BBC16-F65C-4AA6-AB39-7C76FABB2046}"/>
                </a:ext>
              </a:extLst>
            </p:cNvPr>
            <p:cNvSpPr>
              <a:spLocks/>
            </p:cNvSpPr>
            <p:nvPr/>
          </p:nvSpPr>
          <p:spPr bwMode="auto">
            <a:xfrm>
              <a:off x="5012405" y="1626291"/>
              <a:ext cx="3156" cy="3156"/>
            </a:xfrm>
            <a:custGeom>
              <a:avLst/>
              <a:gdLst>
                <a:gd name="T0" fmla="*/ 0 w 1"/>
                <a:gd name="T1" fmla="*/ 0 h 1"/>
                <a:gd name="T2" fmla="*/ 1 w 1"/>
                <a:gd name="T3" fmla="*/ 0 h 1"/>
                <a:gd name="T4" fmla="*/ 1 w 1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cubicBezTo>
                    <a:pt x="0" y="0"/>
                    <a:pt x="1" y="0"/>
                    <a:pt x="1" y="0"/>
                  </a:cubicBezTo>
                  <a:cubicBezTo>
                    <a:pt x="1" y="1"/>
                    <a:pt x="1" y="1"/>
                    <a:pt x="1" y="1"/>
                  </a:cubicBezTo>
                </a:path>
              </a:pathLst>
            </a:custGeom>
            <a:noFill/>
            <a:ln w="0" cap="flat">
              <a:solidFill>
                <a:srgbClr val="C1C0C0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02" name="Freeform 704">
              <a:extLst>
                <a:ext uri="{FF2B5EF4-FFF2-40B4-BE49-F238E27FC236}">
                  <a16:creationId xmlns:a16="http://schemas.microsoft.com/office/drawing/2014/main" id="{6821C161-7242-438F-A683-C5E04F1576D9}"/>
                </a:ext>
              </a:extLst>
            </p:cNvPr>
            <p:cNvSpPr>
              <a:spLocks/>
            </p:cNvSpPr>
            <p:nvPr/>
          </p:nvSpPr>
          <p:spPr bwMode="auto">
            <a:xfrm>
              <a:off x="5012405" y="1623136"/>
              <a:ext cx="6311" cy="3156"/>
            </a:xfrm>
            <a:custGeom>
              <a:avLst/>
              <a:gdLst>
                <a:gd name="T0" fmla="*/ 0 w 2"/>
                <a:gd name="T1" fmla="*/ 0 h 1"/>
                <a:gd name="T2" fmla="*/ 2 w 2"/>
                <a:gd name="T3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2" h="1">
                  <a:moveTo>
                    <a:pt x="0" y="0"/>
                  </a:moveTo>
                  <a:cubicBezTo>
                    <a:pt x="0" y="0"/>
                    <a:pt x="1" y="1"/>
                    <a:pt x="2" y="1"/>
                  </a:cubicBezTo>
                </a:path>
              </a:pathLst>
            </a:custGeom>
            <a:noFill/>
            <a:ln w="0" cap="flat">
              <a:solidFill>
                <a:srgbClr val="C1C0C0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03" name="Freeform 705">
              <a:extLst>
                <a:ext uri="{FF2B5EF4-FFF2-40B4-BE49-F238E27FC236}">
                  <a16:creationId xmlns:a16="http://schemas.microsoft.com/office/drawing/2014/main" id="{CC499372-47A6-40CC-B0C9-298AFF7C3005}"/>
                </a:ext>
              </a:extLst>
            </p:cNvPr>
            <p:cNvSpPr>
              <a:spLocks/>
            </p:cNvSpPr>
            <p:nvPr/>
          </p:nvSpPr>
          <p:spPr bwMode="auto">
            <a:xfrm>
              <a:off x="5092876" y="1511109"/>
              <a:ext cx="15778" cy="22090"/>
            </a:xfrm>
            <a:custGeom>
              <a:avLst/>
              <a:gdLst>
                <a:gd name="T0" fmla="*/ 1 w 5"/>
                <a:gd name="T1" fmla="*/ 1 h 7"/>
                <a:gd name="T2" fmla="*/ 4 w 5"/>
                <a:gd name="T3" fmla="*/ 1 h 7"/>
                <a:gd name="T4" fmla="*/ 5 w 5"/>
                <a:gd name="T5" fmla="*/ 2 h 7"/>
                <a:gd name="T6" fmla="*/ 1 w 5"/>
                <a:gd name="T7" fmla="*/ 7 h 7"/>
                <a:gd name="T8" fmla="*/ 0 w 5"/>
                <a:gd name="T9" fmla="*/ 2 h 7"/>
                <a:gd name="T10" fmla="*/ 1 w 5"/>
                <a:gd name="T11" fmla="*/ 1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" h="7">
                  <a:moveTo>
                    <a:pt x="1" y="1"/>
                  </a:moveTo>
                  <a:cubicBezTo>
                    <a:pt x="1" y="0"/>
                    <a:pt x="3" y="0"/>
                    <a:pt x="4" y="1"/>
                  </a:cubicBezTo>
                  <a:cubicBezTo>
                    <a:pt x="5" y="2"/>
                    <a:pt x="5" y="2"/>
                    <a:pt x="5" y="2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0" y="2"/>
                    <a:pt x="0" y="2"/>
                    <a:pt x="0" y="2"/>
                  </a:cubicBezTo>
                  <a:lnTo>
                    <a:pt x="1" y="1"/>
                  </a:lnTo>
                  <a:close/>
                </a:path>
              </a:pathLst>
            </a:custGeom>
            <a:solidFill>
              <a:srgbClr val="C1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04" name="Freeform 706">
              <a:extLst>
                <a:ext uri="{FF2B5EF4-FFF2-40B4-BE49-F238E27FC236}">
                  <a16:creationId xmlns:a16="http://schemas.microsoft.com/office/drawing/2014/main" id="{91515CA1-C51B-48C1-A6DC-2EE0252D7CC7}"/>
                </a:ext>
              </a:extLst>
            </p:cNvPr>
            <p:cNvSpPr>
              <a:spLocks/>
            </p:cNvSpPr>
            <p:nvPr/>
          </p:nvSpPr>
          <p:spPr bwMode="auto">
            <a:xfrm>
              <a:off x="5077098" y="1514265"/>
              <a:ext cx="34713" cy="42601"/>
            </a:xfrm>
            <a:custGeom>
              <a:avLst/>
              <a:gdLst>
                <a:gd name="T0" fmla="*/ 9 w 11"/>
                <a:gd name="T1" fmla="*/ 11 h 14"/>
                <a:gd name="T2" fmla="*/ 5 w 11"/>
                <a:gd name="T3" fmla="*/ 0 h 14"/>
                <a:gd name="T4" fmla="*/ 0 w 11"/>
                <a:gd name="T5" fmla="*/ 6 h 14"/>
                <a:gd name="T6" fmla="*/ 3 w 11"/>
                <a:gd name="T7" fmla="*/ 14 h 14"/>
                <a:gd name="T8" fmla="*/ 9 w 11"/>
                <a:gd name="T9" fmla="*/ 11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" h="14">
                  <a:moveTo>
                    <a:pt x="9" y="11"/>
                  </a:moveTo>
                  <a:cubicBezTo>
                    <a:pt x="11" y="10"/>
                    <a:pt x="4" y="2"/>
                    <a:pt x="5" y="0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6"/>
                    <a:pt x="3" y="12"/>
                    <a:pt x="3" y="14"/>
                  </a:cubicBezTo>
                  <a:lnTo>
                    <a:pt x="9" y="11"/>
                  </a:lnTo>
                  <a:close/>
                </a:path>
              </a:pathLst>
            </a:custGeom>
            <a:solidFill>
              <a:srgbClr val="8180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05" name="Freeform 707">
              <a:extLst>
                <a:ext uri="{FF2B5EF4-FFF2-40B4-BE49-F238E27FC236}">
                  <a16:creationId xmlns:a16="http://schemas.microsoft.com/office/drawing/2014/main" id="{7C93EB08-A30F-439A-8B23-8ACB6659F535}"/>
                </a:ext>
              </a:extLst>
            </p:cNvPr>
            <p:cNvSpPr>
              <a:spLocks/>
            </p:cNvSpPr>
            <p:nvPr/>
          </p:nvSpPr>
          <p:spPr bwMode="auto">
            <a:xfrm>
              <a:off x="4996627" y="1619980"/>
              <a:ext cx="22090" cy="15778"/>
            </a:xfrm>
            <a:custGeom>
              <a:avLst/>
              <a:gdLst>
                <a:gd name="T0" fmla="*/ 0 w 7"/>
                <a:gd name="T1" fmla="*/ 0 h 5"/>
                <a:gd name="T2" fmla="*/ 1 w 7"/>
                <a:gd name="T3" fmla="*/ 3 h 5"/>
                <a:gd name="T4" fmla="*/ 2 w 7"/>
                <a:gd name="T5" fmla="*/ 5 h 5"/>
                <a:gd name="T6" fmla="*/ 7 w 7"/>
                <a:gd name="T7" fmla="*/ 0 h 5"/>
                <a:gd name="T8" fmla="*/ 1 w 7"/>
                <a:gd name="T9" fmla="*/ 0 h 5"/>
                <a:gd name="T10" fmla="*/ 0 w 7"/>
                <a:gd name="T11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" h="5">
                  <a:moveTo>
                    <a:pt x="0" y="0"/>
                  </a:moveTo>
                  <a:cubicBezTo>
                    <a:pt x="0" y="1"/>
                    <a:pt x="0" y="3"/>
                    <a:pt x="1" y="3"/>
                  </a:cubicBezTo>
                  <a:cubicBezTo>
                    <a:pt x="2" y="4"/>
                    <a:pt x="2" y="5"/>
                    <a:pt x="2" y="5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1" y="0"/>
                    <a:pt x="1" y="0"/>
                    <a:pt x="1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C1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06" name="Freeform 708">
              <a:extLst>
                <a:ext uri="{FF2B5EF4-FFF2-40B4-BE49-F238E27FC236}">
                  <a16:creationId xmlns:a16="http://schemas.microsoft.com/office/drawing/2014/main" id="{1F144E98-D719-49D4-9F44-F8160D2C7308}"/>
                </a:ext>
              </a:extLst>
            </p:cNvPr>
            <p:cNvSpPr>
              <a:spLocks/>
            </p:cNvSpPr>
            <p:nvPr/>
          </p:nvSpPr>
          <p:spPr bwMode="auto">
            <a:xfrm>
              <a:off x="4999783" y="1601046"/>
              <a:ext cx="41024" cy="31557"/>
            </a:xfrm>
            <a:custGeom>
              <a:avLst/>
              <a:gdLst>
                <a:gd name="T0" fmla="*/ 11 w 13"/>
                <a:gd name="T1" fmla="*/ 9 h 10"/>
                <a:gd name="T2" fmla="*/ 0 w 13"/>
                <a:gd name="T3" fmla="*/ 6 h 10"/>
                <a:gd name="T4" fmla="*/ 5 w 13"/>
                <a:gd name="T5" fmla="*/ 0 h 10"/>
                <a:gd name="T6" fmla="*/ 13 w 13"/>
                <a:gd name="T7" fmla="*/ 2 h 10"/>
                <a:gd name="T8" fmla="*/ 11 w 13"/>
                <a:gd name="T9" fmla="*/ 9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0">
                  <a:moveTo>
                    <a:pt x="11" y="9"/>
                  </a:moveTo>
                  <a:cubicBezTo>
                    <a:pt x="10" y="10"/>
                    <a:pt x="1" y="5"/>
                    <a:pt x="0" y="6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0"/>
                    <a:pt x="12" y="3"/>
                    <a:pt x="13" y="2"/>
                  </a:cubicBezTo>
                  <a:lnTo>
                    <a:pt x="11" y="9"/>
                  </a:lnTo>
                  <a:close/>
                </a:path>
              </a:pathLst>
            </a:custGeom>
            <a:solidFill>
              <a:srgbClr val="8180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07" name="Freeform 709">
              <a:extLst>
                <a:ext uri="{FF2B5EF4-FFF2-40B4-BE49-F238E27FC236}">
                  <a16:creationId xmlns:a16="http://schemas.microsoft.com/office/drawing/2014/main" id="{2FD8F5E3-FDCA-4C2D-B280-FE2FD4C163E2}"/>
                </a:ext>
              </a:extLst>
            </p:cNvPr>
            <p:cNvSpPr>
              <a:spLocks/>
            </p:cNvSpPr>
            <p:nvPr/>
          </p:nvSpPr>
          <p:spPr bwMode="auto">
            <a:xfrm>
              <a:off x="5021873" y="1537932"/>
              <a:ext cx="83626" cy="91515"/>
            </a:xfrm>
            <a:custGeom>
              <a:avLst/>
              <a:gdLst>
                <a:gd name="T0" fmla="*/ 15 w 27"/>
                <a:gd name="T1" fmla="*/ 16 h 29"/>
                <a:gd name="T2" fmla="*/ 16 w 27"/>
                <a:gd name="T3" fmla="*/ 16 h 29"/>
                <a:gd name="T4" fmla="*/ 27 w 27"/>
                <a:gd name="T5" fmla="*/ 3 h 29"/>
                <a:gd name="T6" fmla="*/ 16 w 27"/>
                <a:gd name="T7" fmla="*/ 0 h 29"/>
                <a:gd name="T8" fmla="*/ 14 w 27"/>
                <a:gd name="T9" fmla="*/ 3 h 29"/>
                <a:gd name="T10" fmla="*/ 15 w 27"/>
                <a:gd name="T11" fmla="*/ 3 h 29"/>
                <a:gd name="T12" fmla="*/ 10 w 27"/>
                <a:gd name="T13" fmla="*/ 11 h 29"/>
                <a:gd name="T14" fmla="*/ 3 w 27"/>
                <a:gd name="T15" fmla="*/ 17 h 29"/>
                <a:gd name="T16" fmla="*/ 2 w 27"/>
                <a:gd name="T17" fmla="*/ 16 h 29"/>
                <a:gd name="T18" fmla="*/ 0 w 27"/>
                <a:gd name="T19" fmla="*/ 18 h 29"/>
                <a:gd name="T20" fmla="*/ 4 w 27"/>
                <a:gd name="T21" fmla="*/ 29 h 29"/>
                <a:gd name="T22" fmla="*/ 15 w 27"/>
                <a:gd name="T23" fmla="*/ 16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7" h="29">
                  <a:moveTo>
                    <a:pt x="15" y="16"/>
                  </a:moveTo>
                  <a:cubicBezTo>
                    <a:pt x="16" y="16"/>
                    <a:pt x="16" y="16"/>
                    <a:pt x="16" y="16"/>
                  </a:cubicBezTo>
                  <a:cubicBezTo>
                    <a:pt x="27" y="3"/>
                    <a:pt x="27" y="3"/>
                    <a:pt x="27" y="3"/>
                  </a:cubicBezTo>
                  <a:cubicBezTo>
                    <a:pt x="26" y="4"/>
                    <a:pt x="16" y="0"/>
                    <a:pt x="16" y="0"/>
                  </a:cubicBezTo>
                  <a:cubicBezTo>
                    <a:pt x="14" y="3"/>
                    <a:pt x="14" y="3"/>
                    <a:pt x="14" y="3"/>
                  </a:cubicBezTo>
                  <a:cubicBezTo>
                    <a:pt x="15" y="3"/>
                    <a:pt x="15" y="3"/>
                    <a:pt x="15" y="3"/>
                  </a:cubicBezTo>
                  <a:cubicBezTo>
                    <a:pt x="15" y="3"/>
                    <a:pt x="13" y="7"/>
                    <a:pt x="10" y="11"/>
                  </a:cubicBezTo>
                  <a:cubicBezTo>
                    <a:pt x="7" y="14"/>
                    <a:pt x="3" y="17"/>
                    <a:pt x="3" y="17"/>
                  </a:cubicBezTo>
                  <a:cubicBezTo>
                    <a:pt x="2" y="16"/>
                    <a:pt x="2" y="16"/>
                    <a:pt x="2" y="16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0" y="18"/>
                    <a:pt x="5" y="27"/>
                    <a:pt x="4" y="29"/>
                  </a:cubicBezTo>
                  <a:lnTo>
                    <a:pt x="15" y="16"/>
                  </a:lnTo>
                  <a:close/>
                </a:path>
              </a:pathLst>
            </a:custGeom>
            <a:solidFill>
              <a:srgbClr val="D3D3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08" name="Freeform 710">
              <a:extLst>
                <a:ext uri="{FF2B5EF4-FFF2-40B4-BE49-F238E27FC236}">
                  <a16:creationId xmlns:a16="http://schemas.microsoft.com/office/drawing/2014/main" id="{64904CF8-7A3C-4553-853C-AED609B2C711}"/>
                </a:ext>
              </a:extLst>
            </p:cNvPr>
            <p:cNvSpPr>
              <a:spLocks/>
            </p:cNvSpPr>
            <p:nvPr/>
          </p:nvSpPr>
          <p:spPr bwMode="auto">
            <a:xfrm>
              <a:off x="5009250" y="1526888"/>
              <a:ext cx="96249" cy="99404"/>
            </a:xfrm>
            <a:custGeom>
              <a:avLst/>
              <a:gdLst>
                <a:gd name="T0" fmla="*/ 24 w 31"/>
                <a:gd name="T1" fmla="*/ 24 h 32"/>
                <a:gd name="T2" fmla="*/ 26 w 31"/>
                <a:gd name="T3" fmla="*/ 0 h 32"/>
                <a:gd name="T4" fmla="*/ 14 w 31"/>
                <a:gd name="T5" fmla="*/ 15 h 32"/>
                <a:gd name="T6" fmla="*/ 0 w 31"/>
                <a:gd name="T7" fmla="*/ 28 h 32"/>
                <a:gd name="T8" fmla="*/ 24 w 31"/>
                <a:gd name="T9" fmla="*/ 24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2">
                  <a:moveTo>
                    <a:pt x="24" y="24"/>
                  </a:moveTo>
                  <a:cubicBezTo>
                    <a:pt x="31" y="10"/>
                    <a:pt x="26" y="0"/>
                    <a:pt x="26" y="0"/>
                  </a:cubicBezTo>
                  <a:cubicBezTo>
                    <a:pt x="26" y="0"/>
                    <a:pt x="23" y="6"/>
                    <a:pt x="14" y="15"/>
                  </a:cubicBezTo>
                  <a:cubicBezTo>
                    <a:pt x="6" y="24"/>
                    <a:pt x="0" y="28"/>
                    <a:pt x="0" y="28"/>
                  </a:cubicBezTo>
                  <a:cubicBezTo>
                    <a:pt x="0" y="28"/>
                    <a:pt x="11" y="32"/>
                    <a:pt x="24" y="24"/>
                  </a:cubicBezTo>
                </a:path>
              </a:pathLst>
            </a:custGeom>
            <a:solidFill>
              <a:srgbClr val="D9CE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09" name="Freeform 711">
              <a:extLst>
                <a:ext uri="{FF2B5EF4-FFF2-40B4-BE49-F238E27FC236}">
                  <a16:creationId xmlns:a16="http://schemas.microsoft.com/office/drawing/2014/main" id="{C7F7F560-1A13-47FC-AF25-1FD5348D40F1}"/>
                </a:ext>
              </a:extLst>
            </p:cNvPr>
            <p:cNvSpPr>
              <a:spLocks/>
            </p:cNvSpPr>
            <p:nvPr/>
          </p:nvSpPr>
          <p:spPr bwMode="auto">
            <a:xfrm>
              <a:off x="5067631" y="1537932"/>
              <a:ext cx="25246" cy="47335"/>
            </a:xfrm>
            <a:custGeom>
              <a:avLst/>
              <a:gdLst>
                <a:gd name="T0" fmla="*/ 6 w 8"/>
                <a:gd name="T1" fmla="*/ 15 h 15"/>
                <a:gd name="T2" fmla="*/ 6 w 8"/>
                <a:gd name="T3" fmla="*/ 0 h 15"/>
                <a:gd name="T4" fmla="*/ 0 w 8"/>
                <a:gd name="T5" fmla="*/ 10 h 15"/>
                <a:gd name="T6" fmla="*/ 6 w 8"/>
                <a:gd name="T7" fmla="*/ 1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5">
                  <a:moveTo>
                    <a:pt x="6" y="15"/>
                  </a:moveTo>
                  <a:cubicBezTo>
                    <a:pt x="8" y="5"/>
                    <a:pt x="6" y="0"/>
                    <a:pt x="6" y="0"/>
                  </a:cubicBezTo>
                  <a:cubicBezTo>
                    <a:pt x="6" y="0"/>
                    <a:pt x="4" y="6"/>
                    <a:pt x="0" y="10"/>
                  </a:cubicBezTo>
                  <a:lnTo>
                    <a:pt x="6" y="1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10" name="Freeform 712">
              <a:extLst>
                <a:ext uri="{FF2B5EF4-FFF2-40B4-BE49-F238E27FC236}">
                  <a16:creationId xmlns:a16="http://schemas.microsoft.com/office/drawing/2014/main" id="{D27AD5F8-0AD2-432F-A37B-F8446F4288CF}"/>
                </a:ext>
              </a:extLst>
            </p:cNvPr>
            <p:cNvSpPr>
              <a:spLocks/>
            </p:cNvSpPr>
            <p:nvPr/>
          </p:nvSpPr>
          <p:spPr bwMode="auto">
            <a:xfrm>
              <a:off x="5021873" y="1588423"/>
              <a:ext cx="45758" cy="28401"/>
            </a:xfrm>
            <a:custGeom>
              <a:avLst/>
              <a:gdLst>
                <a:gd name="T0" fmla="*/ 15 w 15"/>
                <a:gd name="T1" fmla="*/ 5 h 9"/>
                <a:gd name="T2" fmla="*/ 0 w 15"/>
                <a:gd name="T3" fmla="*/ 7 h 9"/>
                <a:gd name="T4" fmla="*/ 10 w 15"/>
                <a:gd name="T5" fmla="*/ 0 h 9"/>
                <a:gd name="T6" fmla="*/ 15 w 15"/>
                <a:gd name="T7" fmla="*/ 5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5" h="9">
                  <a:moveTo>
                    <a:pt x="15" y="5"/>
                  </a:moveTo>
                  <a:cubicBezTo>
                    <a:pt x="5" y="9"/>
                    <a:pt x="0" y="7"/>
                    <a:pt x="0" y="7"/>
                  </a:cubicBezTo>
                  <a:cubicBezTo>
                    <a:pt x="0" y="7"/>
                    <a:pt x="6" y="4"/>
                    <a:pt x="10" y="0"/>
                  </a:cubicBezTo>
                  <a:lnTo>
                    <a:pt x="15" y="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11" name="Freeform 713">
              <a:extLst>
                <a:ext uri="{FF2B5EF4-FFF2-40B4-BE49-F238E27FC236}">
                  <a16:creationId xmlns:a16="http://schemas.microsoft.com/office/drawing/2014/main" id="{B0E502BD-9604-4B43-AFE0-DF7665A729D3}"/>
                </a:ext>
              </a:extLst>
            </p:cNvPr>
            <p:cNvSpPr>
              <a:spLocks/>
            </p:cNvSpPr>
            <p:nvPr/>
          </p:nvSpPr>
          <p:spPr bwMode="auto">
            <a:xfrm>
              <a:off x="5061319" y="1582112"/>
              <a:ext cx="18934" cy="15778"/>
            </a:xfrm>
            <a:custGeom>
              <a:avLst/>
              <a:gdLst>
                <a:gd name="T0" fmla="*/ 6 w 12"/>
                <a:gd name="T1" fmla="*/ 10 h 10"/>
                <a:gd name="T2" fmla="*/ 8 w 12"/>
                <a:gd name="T3" fmla="*/ 8 h 10"/>
                <a:gd name="T4" fmla="*/ 12 w 12"/>
                <a:gd name="T5" fmla="*/ 10 h 10"/>
                <a:gd name="T6" fmla="*/ 12 w 12"/>
                <a:gd name="T7" fmla="*/ 10 h 10"/>
                <a:gd name="T8" fmla="*/ 10 w 12"/>
                <a:gd name="T9" fmla="*/ 6 h 10"/>
                <a:gd name="T10" fmla="*/ 12 w 12"/>
                <a:gd name="T11" fmla="*/ 4 h 10"/>
                <a:gd name="T12" fmla="*/ 10 w 12"/>
                <a:gd name="T13" fmla="*/ 2 h 10"/>
                <a:gd name="T14" fmla="*/ 8 w 12"/>
                <a:gd name="T15" fmla="*/ 4 h 10"/>
                <a:gd name="T16" fmla="*/ 2 w 12"/>
                <a:gd name="T17" fmla="*/ 0 h 10"/>
                <a:gd name="T18" fmla="*/ 0 w 12"/>
                <a:gd name="T19" fmla="*/ 2 h 10"/>
                <a:gd name="T20" fmla="*/ 6 w 12"/>
                <a:gd name="T21" fmla="*/ 6 h 10"/>
                <a:gd name="T22" fmla="*/ 4 w 12"/>
                <a:gd name="T23" fmla="*/ 10 h 10"/>
                <a:gd name="T24" fmla="*/ 6 w 12"/>
                <a:gd name="T25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2" h="10">
                  <a:moveTo>
                    <a:pt x="6" y="10"/>
                  </a:moveTo>
                  <a:lnTo>
                    <a:pt x="8" y="8"/>
                  </a:lnTo>
                  <a:lnTo>
                    <a:pt x="12" y="10"/>
                  </a:lnTo>
                  <a:lnTo>
                    <a:pt x="12" y="10"/>
                  </a:lnTo>
                  <a:lnTo>
                    <a:pt x="10" y="6"/>
                  </a:lnTo>
                  <a:lnTo>
                    <a:pt x="12" y="4"/>
                  </a:lnTo>
                  <a:lnTo>
                    <a:pt x="10" y="2"/>
                  </a:lnTo>
                  <a:lnTo>
                    <a:pt x="8" y="4"/>
                  </a:lnTo>
                  <a:lnTo>
                    <a:pt x="2" y="0"/>
                  </a:lnTo>
                  <a:lnTo>
                    <a:pt x="0" y="2"/>
                  </a:lnTo>
                  <a:lnTo>
                    <a:pt x="6" y="6"/>
                  </a:lnTo>
                  <a:lnTo>
                    <a:pt x="4" y="10"/>
                  </a:lnTo>
                  <a:lnTo>
                    <a:pt x="6" y="10"/>
                  </a:lnTo>
                  <a:close/>
                </a:path>
              </a:pathLst>
            </a:custGeom>
            <a:solidFill>
              <a:srgbClr val="01010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grpSp>
          <p:nvGrpSpPr>
            <p:cNvPr id="712" name="Group 711"/>
            <p:cNvGrpSpPr/>
            <p:nvPr/>
          </p:nvGrpSpPr>
          <p:grpSpPr>
            <a:xfrm>
              <a:off x="2708610" y="239799"/>
              <a:ext cx="6861396" cy="6425282"/>
              <a:chOff x="2708610" y="239799"/>
              <a:chExt cx="6861396" cy="6425282"/>
            </a:xfrm>
          </p:grpSpPr>
          <p:pic>
            <p:nvPicPr>
              <p:cNvPr id="713" name="Picture 712"/>
              <p:cNvPicPr>
                <a:picLocks noChangeAspect="1"/>
              </p:cNvPicPr>
              <p:nvPr/>
            </p:nvPicPr>
            <p:blipFill>
              <a:blip r:embed="rId3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duotone>
                  <a:schemeClr val="accent5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393662" y="239799"/>
                <a:ext cx="896216" cy="951795"/>
              </a:xfrm>
              <a:prstGeom prst="rect">
                <a:avLst/>
              </a:prstGeom>
              <a:ln>
                <a:noFill/>
              </a:ln>
              <a:effectLst>
                <a:outerShdw blurRad="292100" dist="139700" dir="2700000" algn="tl" rotWithShape="0">
                  <a:srgbClr val="333333">
                    <a:alpha val="65000"/>
                  </a:srgbClr>
                </a:outerShdw>
              </a:effectLst>
            </p:spPr>
          </p:pic>
          <p:pic>
            <p:nvPicPr>
              <p:cNvPr id="714" name="Picture 713"/>
              <p:cNvPicPr>
                <a:picLocks noChangeAspect="1"/>
              </p:cNvPicPr>
              <p:nvPr/>
            </p:nvPicPr>
            <p:blipFill>
              <a:blip r:embed="rId3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duotone>
                  <a:schemeClr val="accent5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0207488">
                <a:off x="6033270" y="5713286"/>
                <a:ext cx="896216" cy="951795"/>
              </a:xfrm>
              <a:prstGeom prst="rect">
                <a:avLst/>
              </a:prstGeom>
              <a:ln>
                <a:noFill/>
              </a:ln>
              <a:effectLst>
                <a:outerShdw blurRad="292100" dist="139700" dir="2700000" algn="tl" rotWithShape="0">
                  <a:srgbClr val="333333">
                    <a:alpha val="65000"/>
                  </a:srgbClr>
                </a:outerShdw>
              </a:effectLst>
            </p:spPr>
          </p:pic>
          <p:pic>
            <p:nvPicPr>
              <p:cNvPr id="715" name="Picture 714"/>
              <p:cNvPicPr>
                <a:picLocks noChangeAspect="1"/>
              </p:cNvPicPr>
              <p:nvPr/>
            </p:nvPicPr>
            <p:blipFill>
              <a:blip r:embed="rId3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duotone>
                  <a:schemeClr val="accent5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3049267">
                <a:off x="3773257" y="5034520"/>
                <a:ext cx="896216" cy="951795"/>
              </a:xfrm>
              <a:prstGeom prst="rect">
                <a:avLst/>
              </a:prstGeom>
              <a:ln>
                <a:noFill/>
              </a:ln>
              <a:effectLst>
                <a:outerShdw blurRad="292100" dist="139700" dir="2700000" algn="tl" rotWithShape="0">
                  <a:srgbClr val="333333">
                    <a:alpha val="65000"/>
                  </a:srgbClr>
                </a:outerShdw>
              </a:effectLst>
            </p:spPr>
          </p:pic>
          <p:pic>
            <p:nvPicPr>
              <p:cNvPr id="716" name="Picture 715"/>
              <p:cNvPicPr>
                <a:picLocks noChangeAspect="1"/>
              </p:cNvPicPr>
              <p:nvPr/>
            </p:nvPicPr>
            <p:blipFill>
              <a:blip r:embed="rId3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duotone>
                  <a:schemeClr val="accent5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8834728">
                <a:off x="7928306" y="4723943"/>
                <a:ext cx="896216" cy="951795"/>
              </a:xfrm>
              <a:prstGeom prst="rect">
                <a:avLst/>
              </a:prstGeom>
              <a:ln>
                <a:noFill/>
              </a:ln>
              <a:effectLst>
                <a:outerShdw blurRad="292100" dist="139700" dir="2700000" algn="tl" rotWithShape="0">
                  <a:srgbClr val="333333">
                    <a:alpha val="65000"/>
                  </a:srgbClr>
                </a:outerShdw>
              </a:effectLst>
            </p:spPr>
          </p:pic>
          <p:pic>
            <p:nvPicPr>
              <p:cNvPr id="717" name="Picture 716"/>
              <p:cNvPicPr>
                <a:picLocks noChangeAspect="1"/>
              </p:cNvPicPr>
              <p:nvPr/>
            </p:nvPicPr>
            <p:blipFill>
              <a:blip r:embed="rId3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duotone>
                  <a:schemeClr val="accent5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5933716">
                <a:off x="2736400" y="2928528"/>
                <a:ext cx="896216" cy="951795"/>
              </a:xfrm>
              <a:prstGeom prst="rect">
                <a:avLst/>
              </a:prstGeom>
              <a:ln>
                <a:noFill/>
              </a:ln>
              <a:effectLst>
                <a:outerShdw blurRad="292100" dist="139700" dir="2700000" algn="tl" rotWithShape="0">
                  <a:srgbClr val="333333">
                    <a:alpha val="65000"/>
                  </a:srgbClr>
                </a:outerShdw>
              </a:effectLst>
            </p:spPr>
          </p:pic>
          <p:pic>
            <p:nvPicPr>
              <p:cNvPr id="718" name="Picture 717"/>
              <p:cNvPicPr>
                <a:picLocks noChangeAspect="1"/>
              </p:cNvPicPr>
              <p:nvPr/>
            </p:nvPicPr>
            <p:blipFill>
              <a:blip r:embed="rId3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duotone>
                  <a:schemeClr val="accent5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9096880">
                <a:off x="3566474" y="1156763"/>
                <a:ext cx="896216" cy="951795"/>
              </a:xfrm>
              <a:prstGeom prst="rect">
                <a:avLst/>
              </a:prstGeom>
              <a:ln>
                <a:noFill/>
              </a:ln>
              <a:effectLst>
                <a:outerShdw blurRad="292100" dist="139700" dir="2700000" algn="tl" rotWithShape="0">
                  <a:srgbClr val="333333">
                    <a:alpha val="65000"/>
                  </a:srgbClr>
                </a:outerShdw>
              </a:effectLst>
            </p:spPr>
          </p:pic>
          <p:pic>
            <p:nvPicPr>
              <p:cNvPr id="719" name="Picture 718"/>
              <p:cNvPicPr>
                <a:picLocks noChangeAspect="1"/>
              </p:cNvPicPr>
              <p:nvPr/>
            </p:nvPicPr>
            <p:blipFill>
              <a:blip r:embed="rId3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duotone>
                  <a:schemeClr val="accent5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5237850">
                <a:off x="8646001" y="2579771"/>
                <a:ext cx="896216" cy="951795"/>
              </a:xfrm>
              <a:prstGeom prst="rect">
                <a:avLst/>
              </a:prstGeom>
              <a:ln>
                <a:noFill/>
              </a:ln>
              <a:effectLst>
                <a:outerShdw blurRad="292100" dist="139700" dir="2700000" algn="tl" rotWithShape="0">
                  <a:srgbClr val="333333">
                    <a:alpha val="65000"/>
                  </a:srgbClr>
                </a:outerShdw>
              </a:effectLst>
            </p:spPr>
          </p:pic>
          <p:pic>
            <p:nvPicPr>
              <p:cNvPr id="720" name="Picture 719"/>
              <p:cNvPicPr>
                <a:picLocks noChangeAspect="1"/>
              </p:cNvPicPr>
              <p:nvPr/>
            </p:nvPicPr>
            <p:blipFill>
              <a:blip r:embed="rId3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duotone>
                  <a:schemeClr val="accent5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2062033">
                <a:off x="7566921" y="795074"/>
                <a:ext cx="896216" cy="951795"/>
              </a:xfrm>
              <a:prstGeom prst="rect">
                <a:avLst/>
              </a:prstGeom>
              <a:ln>
                <a:noFill/>
              </a:ln>
              <a:effectLst>
                <a:outerShdw blurRad="292100" dist="139700" dir="2700000" algn="tl" rotWithShape="0">
                  <a:srgbClr val="333333">
                    <a:alpha val="65000"/>
                  </a:srgbClr>
                </a:outerShdw>
              </a:effectLst>
            </p:spPr>
          </p:pic>
        </p:grpSp>
      </p:grpSp>
      <p:sp>
        <p:nvSpPr>
          <p:cNvPr id="3" name="Subtitle 2"/>
          <p:cNvSpPr txBox="1">
            <a:spLocks noGrp="1"/>
          </p:cNvSpPr>
          <p:nvPr>
            <p:ph type="body" idx="1"/>
          </p:nvPr>
        </p:nvSpPr>
        <p:spPr>
          <a:xfrm>
            <a:off x="1938809" y="5219432"/>
            <a:ext cx="5215147" cy="1500182"/>
          </a:xfrm>
          <a:solidFill>
            <a:schemeClr val="accent1">
              <a:lumMod val="20000"/>
              <a:lumOff val="80000"/>
            </a:schemeClr>
          </a:solidFill>
          <a:ln w="50800" cmpd="dbl">
            <a:solidFill>
              <a:schemeClr val="accent1"/>
            </a:solidFill>
          </a:ln>
        </p:spPr>
        <p:txBody>
          <a:bodyPr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lvl="0" algn="ctr"/>
            <a:r>
              <a:rPr lang="en-GB" sz="2800" dirty="0">
                <a:solidFill>
                  <a:srgbClr val="0070C0"/>
                </a:solidFill>
                <a:latin typeface="Rockwell Condensed" panose="02060603050405020104" pitchFamily="18" charset="0"/>
              </a:rPr>
              <a:t>Parent Workshop</a:t>
            </a:r>
          </a:p>
          <a:p>
            <a:pPr lvl="0" algn="ctr"/>
            <a:r>
              <a:rPr lang="en-GB" sz="2800" dirty="0">
                <a:solidFill>
                  <a:srgbClr val="0070C0"/>
                </a:solidFill>
                <a:latin typeface="Rockwell Condensed" panose="02060603050405020104" pitchFamily="18" charset="0"/>
              </a:rPr>
              <a:t>Monday 20</a:t>
            </a:r>
            <a:r>
              <a:rPr lang="en-GB" sz="2800" baseline="30000" dirty="0">
                <a:solidFill>
                  <a:srgbClr val="0070C0"/>
                </a:solidFill>
                <a:latin typeface="Rockwell Condensed" panose="02060603050405020104" pitchFamily="18" charset="0"/>
              </a:rPr>
              <a:t>th</a:t>
            </a:r>
            <a:r>
              <a:rPr lang="en-GB" sz="2800" dirty="0">
                <a:solidFill>
                  <a:srgbClr val="0070C0"/>
                </a:solidFill>
                <a:latin typeface="Rockwell Condensed" panose="02060603050405020104" pitchFamily="18" charset="0"/>
              </a:rPr>
              <a:t> March 2023</a:t>
            </a:r>
            <a:endParaRPr lang="en-GB" sz="2400" dirty="0">
              <a:solidFill>
                <a:srgbClr val="0070C0"/>
              </a:solidFill>
              <a:latin typeface="Segoe Script" panose="020B0504020000000003" pitchFamily="34" charset="0"/>
            </a:endParaRPr>
          </a:p>
          <a:p>
            <a:pPr lvl="0" algn="ctr"/>
            <a:r>
              <a:rPr lang="en-GB" sz="2400" dirty="0">
                <a:ln w="11430">
                  <a:solidFill>
                    <a:srgbClr val="002060"/>
                  </a:solidFill>
                </a:ln>
                <a:solidFill>
                  <a:srgbClr val="002060"/>
                </a:solidFill>
                <a:effectLst/>
                <a:latin typeface="+mn-lt"/>
              </a:rPr>
              <a:t>Making</a:t>
            </a:r>
            <a:r>
              <a:rPr lang="en-GB" sz="2400" dirty="0">
                <a:ln w="11430">
                  <a:solidFill>
                    <a:schemeClr val="bg2">
                      <a:lumMod val="75000"/>
                    </a:schemeClr>
                  </a:solidFill>
                </a:ln>
                <a:effectLst/>
                <a:latin typeface="+mn-lt"/>
              </a:rPr>
              <a:t> </a:t>
            </a:r>
            <a:r>
              <a:rPr lang="en-GB" sz="2400" b="0" dirty="0">
                <a:ln w="11430">
                  <a:solidFill>
                    <a:srgbClr val="FF0000"/>
                  </a:solidFill>
                </a:ln>
                <a:solidFill>
                  <a:srgbClr val="FF0000"/>
                </a:solidFill>
                <a:effectLst/>
                <a:latin typeface="Showcard Gothic" panose="04020904020102020604" pitchFamily="82" charset="0"/>
              </a:rPr>
              <a:t>S=P+A+C+E</a:t>
            </a:r>
            <a:r>
              <a:rPr lang="en-GB" sz="2400" dirty="0">
                <a:ln w="11430">
                  <a:solidFill>
                    <a:schemeClr val="bg2">
                      <a:lumMod val="75000"/>
                    </a:schemeClr>
                  </a:solidFill>
                </a:ln>
                <a:effectLst/>
                <a:latin typeface="+mn-lt"/>
              </a:rPr>
              <a:t> </a:t>
            </a:r>
            <a:r>
              <a:rPr lang="en-GB" sz="2400" dirty="0">
                <a:ln w="11430">
                  <a:solidFill>
                    <a:srgbClr val="002060"/>
                  </a:solidFill>
                </a:ln>
                <a:solidFill>
                  <a:srgbClr val="002060"/>
                </a:solidFill>
                <a:effectLst/>
                <a:latin typeface="+mn-lt"/>
              </a:rPr>
              <a:t>for Me</a:t>
            </a:r>
          </a:p>
        </p:txBody>
      </p:sp>
    </p:spTree>
    <p:extLst>
      <p:ext uri="{BB962C8B-B14F-4D97-AF65-F5344CB8AC3E}">
        <p14:creationId xmlns:p14="http://schemas.microsoft.com/office/powerpoint/2010/main" val="174872531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Aims of this Session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1440147"/>
            <a:ext cx="8229600" cy="4525959"/>
          </a:xfrm>
        </p:spPr>
        <p:txBody>
          <a:bodyPr/>
          <a:lstStyle/>
          <a:p>
            <a:r>
              <a:rPr lang="en-GB" dirty="0"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To update you on our Mental Health &amp; Wellbeing provision- what we do in school.</a:t>
            </a:r>
          </a:p>
          <a:p>
            <a:r>
              <a:rPr lang="en-GB" dirty="0"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To reflect upon parenting styles and what parents can do to promote good mental health. </a:t>
            </a:r>
          </a:p>
          <a:p>
            <a:r>
              <a:rPr lang="en-GB" dirty="0"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To share some great resources and sources of support. </a:t>
            </a:r>
          </a:p>
          <a:p>
            <a:pPr marL="0" indent="0">
              <a:buNone/>
            </a:pPr>
            <a:endParaRPr lang="en-GB" b="0" dirty="0">
              <a:latin typeface="+mj-lt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 b="0" dirty="0">
              <a:latin typeface="+mj-lt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D836CFEA-661A-4BC9-88B2-D572700B18E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68144" y="4653136"/>
            <a:ext cx="2160240" cy="20739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247312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Our Main Aims 2022-23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08720"/>
            <a:ext cx="9129609" cy="76156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63670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55676" y="210943"/>
            <a:ext cx="7416824" cy="1143000"/>
          </a:xfrm>
        </p:spPr>
        <p:txBody>
          <a:bodyPr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en-GB" dirty="0">
                <a:ln w="11430"/>
                <a:solidFill>
                  <a:srgbClr val="FF0000"/>
                </a:solidFill>
                <a:latin typeface="Showcard Gothic" panose="04020904020102020604" pitchFamily="82" charset="0"/>
              </a:rPr>
              <a:t>S=P+A+C+E</a:t>
            </a:r>
            <a:r>
              <a:rPr lang="en-GB" dirty="0">
                <a:ln w="11430"/>
                <a:latin typeface="+mn-lt"/>
              </a:rPr>
              <a:t> for </a:t>
            </a:r>
            <a:r>
              <a:rPr lang="en-GB" dirty="0">
                <a:ln w="11430"/>
                <a:solidFill>
                  <a:srgbClr val="FF0000"/>
                </a:solidFill>
                <a:latin typeface="Showcard Gothic" panose="04020904020102020604" pitchFamily="82" charset="0"/>
              </a:rPr>
              <a:t>me</a:t>
            </a:r>
          </a:p>
        </p:txBody>
      </p:sp>
      <p:pic>
        <p:nvPicPr>
          <p:cNvPr id="3" name="Content Placeholder 2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539552" y="1272142"/>
            <a:ext cx="7848872" cy="55810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821567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528" y="188640"/>
            <a:ext cx="6995123" cy="1143000"/>
          </a:xfrm>
        </p:spPr>
        <p:txBody>
          <a:bodyPr/>
          <a:lstStyle/>
          <a:p>
            <a:br>
              <a:rPr lang="en-GB" dirty="0"/>
            </a:br>
            <a:br>
              <a:rPr lang="en-GB" dirty="0"/>
            </a:br>
            <a:r>
              <a:rPr lang="en-GB" dirty="0"/>
              <a:t>Coping..</a:t>
            </a:r>
            <a:br>
              <a:rPr lang="en-GB" dirty="0"/>
            </a:b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  <a:p>
            <a:r>
              <a:rPr lang="en-GB" sz="2400" i="1" dirty="0"/>
              <a:t>Dr Matthew Patrick - Chief Executive of South London and </a:t>
            </a:r>
            <a:r>
              <a:rPr lang="en-GB" sz="2400" i="1" dirty="0" err="1"/>
              <a:t>Maudsley</a:t>
            </a:r>
            <a:r>
              <a:rPr lang="en-GB" sz="2400" i="1" dirty="0"/>
              <a:t> NHS Foundation Trust. </a:t>
            </a:r>
            <a:endParaRPr lang="en-GB" dirty="0"/>
          </a:p>
          <a:p>
            <a:endParaRPr lang="en-GB" dirty="0"/>
          </a:p>
          <a:p>
            <a:r>
              <a:rPr lang="en-GB" dirty="0"/>
              <a:t>“promoting resilience… and coping with challenges.”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2"/>
          </p:nvPr>
        </p:nvSpPr>
        <p:spPr>
          <a:xfrm>
            <a:off x="5098588" y="511281"/>
            <a:ext cx="4038603" cy="4525959"/>
          </a:xfrm>
        </p:spPr>
        <p:txBody>
          <a:bodyPr/>
          <a:lstStyle/>
          <a:p>
            <a:r>
              <a:rPr lang="en-GB" sz="5400" dirty="0">
                <a:ln w="11430">
                  <a:solidFill>
                    <a:srgbClr val="C0504D">
                      <a:lumMod val="75000"/>
                    </a:srgbClr>
                  </a:solidFill>
                </a:ln>
                <a:solidFill>
                  <a:srgbClr val="C0504D">
                    <a:lumMod val="75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Rockwell Condensed" panose="02060603050405020104" pitchFamily="18" charset="0"/>
              </a:rPr>
              <a:t>Dr Matthew Patrick</a:t>
            </a:r>
            <a:br>
              <a:rPr lang="en-GB" sz="5400" dirty="0">
                <a:ln w="11430">
                  <a:solidFill>
                    <a:srgbClr val="C0504D">
                      <a:lumMod val="75000"/>
                    </a:srgbClr>
                  </a:solidFill>
                </a:ln>
                <a:solidFill>
                  <a:srgbClr val="C0504D">
                    <a:lumMod val="75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Rockwell Condensed" panose="02060603050405020104" pitchFamily="18" charset="0"/>
              </a:rPr>
            </a:br>
            <a:r>
              <a:rPr lang="en-GB" dirty="0" err="1">
                <a:ln w="11430">
                  <a:solidFill>
                    <a:srgbClr val="C0504D">
                      <a:lumMod val="75000"/>
                    </a:srgbClr>
                  </a:solidFill>
                </a:ln>
                <a:solidFill>
                  <a:srgbClr val="C0504D">
                    <a:lumMod val="75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Rockwell Condensed" panose="02060603050405020104" pitchFamily="18" charset="0"/>
              </a:rPr>
              <a:t>Maudsley</a:t>
            </a:r>
            <a:r>
              <a:rPr lang="en-GB" dirty="0">
                <a:ln w="11430">
                  <a:solidFill>
                    <a:srgbClr val="C0504D">
                      <a:lumMod val="75000"/>
                    </a:srgbClr>
                  </a:solidFill>
                </a:ln>
                <a:solidFill>
                  <a:srgbClr val="C0504D">
                    <a:lumMod val="75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Rockwell Condensed" panose="02060603050405020104" pitchFamily="18" charset="0"/>
              </a:rPr>
              <a:t> Hospital</a:t>
            </a:r>
            <a:endParaRPr lang="en-GB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75295" y="2770220"/>
            <a:ext cx="1654450" cy="1654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06451" y="3863179"/>
            <a:ext cx="4024399" cy="28611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926807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475656" y="1787029"/>
            <a:ext cx="5976664" cy="4484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76134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Coping…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400" dirty="0"/>
              <a:t>If they do share a worry or concern give them the tools to solve it – (talk to the teacher) but equip your child too.  As parents we cannot “solve” everything for them.</a:t>
            </a:r>
          </a:p>
          <a:p>
            <a:r>
              <a:rPr lang="en-GB" sz="2400" dirty="0"/>
              <a:t>Give them some strategies/ ways to solve the problem themselves first.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92080" y="3717032"/>
            <a:ext cx="4029805" cy="2859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799886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Belonging…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544" y="2348880"/>
            <a:ext cx="4040184" cy="639759"/>
          </a:xfrm>
        </p:spPr>
        <p:txBody>
          <a:bodyPr/>
          <a:lstStyle/>
          <a:p>
            <a:r>
              <a:rPr lang="en-GB" dirty="0">
                <a:solidFill>
                  <a:srgbClr val="FF0000"/>
                </a:solidFill>
              </a:rPr>
              <a:t>Where do they feel they belong?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2"/>
          </p:nvPr>
        </p:nvSpPr>
        <p:spPr>
          <a:xfrm>
            <a:off x="179512" y="2174872"/>
            <a:ext cx="4040184" cy="2838304"/>
          </a:xfrm>
        </p:spPr>
        <p:txBody>
          <a:bodyPr/>
          <a:lstStyle/>
          <a:p>
            <a:endParaRPr lang="en-GB" dirty="0"/>
          </a:p>
          <a:p>
            <a:endParaRPr lang="en-GB" dirty="0"/>
          </a:p>
          <a:p>
            <a:r>
              <a:rPr lang="en-GB" dirty="0"/>
              <a:t>School</a:t>
            </a:r>
          </a:p>
          <a:p>
            <a:r>
              <a:rPr lang="en-GB" dirty="0"/>
              <a:t>Family</a:t>
            </a:r>
          </a:p>
          <a:p>
            <a:r>
              <a:rPr lang="en-GB" dirty="0"/>
              <a:t>Church community</a:t>
            </a:r>
          </a:p>
          <a:p>
            <a:r>
              <a:rPr lang="en-GB" dirty="0"/>
              <a:t>Other clubs/ activities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r>
              <a:rPr lang="en-GB" dirty="0"/>
              <a:t>These promote: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idx="4"/>
          </p:nvPr>
        </p:nvSpPr>
        <p:spPr/>
        <p:txBody>
          <a:bodyPr/>
          <a:lstStyle/>
          <a:p>
            <a:pPr marL="0" lvl="0" indent="0">
              <a:spcBef>
                <a:spcPts val="700"/>
              </a:spcBef>
              <a:buNone/>
            </a:pPr>
            <a:r>
              <a:rPr lang="en-GB" sz="3200" dirty="0">
                <a:solidFill>
                  <a:srgbClr val="FF0000"/>
                </a:solidFill>
              </a:rPr>
              <a:t>Social</a:t>
            </a:r>
            <a:r>
              <a:rPr lang="en-GB" sz="3200" dirty="0">
                <a:solidFill>
                  <a:srgbClr val="0000FF">
                    <a:lumMod val="75000"/>
                  </a:srgbClr>
                </a:solidFill>
              </a:rPr>
              <a:t> connectedness with a supportive peer group</a:t>
            </a:r>
          </a:p>
          <a:p>
            <a:pPr marL="0" lvl="0" indent="0">
              <a:spcBef>
                <a:spcPts val="700"/>
              </a:spcBef>
              <a:buNone/>
            </a:pPr>
            <a:r>
              <a:rPr lang="en-GB" sz="3200" dirty="0">
                <a:solidFill>
                  <a:srgbClr val="FF0000"/>
                </a:solidFill>
              </a:rPr>
              <a:t>Passion</a:t>
            </a:r>
          </a:p>
          <a:p>
            <a:pPr marL="0" lvl="0" indent="0">
              <a:spcBef>
                <a:spcPts val="700"/>
              </a:spcBef>
              <a:buNone/>
            </a:pPr>
            <a:r>
              <a:rPr lang="en-GB" sz="3200" dirty="0">
                <a:solidFill>
                  <a:srgbClr val="0000FF">
                    <a:lumMod val="75000"/>
                  </a:srgbClr>
                </a:solidFill>
              </a:rPr>
              <a:t>An interest, hobby or skill that the child highly values in themselves</a:t>
            </a:r>
          </a:p>
          <a:p>
            <a:pPr lvl="0">
              <a:spcBef>
                <a:spcPts val="700"/>
              </a:spcBef>
            </a:pPr>
            <a:endParaRPr lang="en-GB" sz="3200" dirty="0">
              <a:solidFill>
                <a:srgbClr val="0000FF">
                  <a:lumMod val="75000"/>
                </a:srgbClr>
              </a:solidFill>
            </a:endParaRPr>
          </a:p>
          <a:p>
            <a:endParaRPr lang="en-GB" dirty="0"/>
          </a:p>
        </p:txBody>
      </p:sp>
      <p:sp>
        <p:nvSpPr>
          <p:cNvPr id="7" name="Rectangle 6"/>
          <p:cNvSpPr/>
          <p:nvPr/>
        </p:nvSpPr>
        <p:spPr>
          <a:xfrm>
            <a:off x="201636" y="4893245"/>
            <a:ext cx="430609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dirty="0">
                <a:solidFill>
                  <a:srgbClr val="FF0000"/>
                </a:solidFill>
              </a:rPr>
              <a:t>To consider joining a club.</a:t>
            </a:r>
          </a:p>
          <a:p>
            <a:r>
              <a:rPr lang="en-GB" b="1" dirty="0">
                <a:solidFill>
                  <a:srgbClr val="FF0000"/>
                </a:solidFill>
              </a:rPr>
              <a:t>To be able to play with a wide range of people- opportunity to make new friends,</a:t>
            </a:r>
          </a:p>
          <a:p>
            <a:r>
              <a:rPr lang="en-GB" b="1" dirty="0">
                <a:solidFill>
                  <a:srgbClr val="FF0000"/>
                </a:solidFill>
              </a:rPr>
              <a:t>To be able to work with a range of people/ different learning partners.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16216" y="94758"/>
            <a:ext cx="2931674" cy="20801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656879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Responsibility…</a:t>
            </a:r>
          </a:p>
        </p:txBody>
      </p:sp>
      <p:pic>
        <p:nvPicPr>
          <p:cNvPr id="921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276872"/>
            <a:ext cx="4416490" cy="33123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19" name="Picture 3"/>
          <p:cNvPicPr>
            <a:picLocks noGrp="1" noChangeAspect="1" noChangeArrowheads="1"/>
          </p:cNvPicPr>
          <p:nvPr>
            <p:ph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2276872"/>
            <a:ext cx="4244280" cy="32403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51920" y="4941167"/>
            <a:ext cx="2592288" cy="18393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43066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Communicating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Content Placeholder 5"/>
          <p:cNvSpPr>
            <a:spLocks noGrp="1"/>
          </p:cNvSpPr>
          <p:nvPr>
            <p:ph idx="2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sz="4000" dirty="0">
                <a:ln w="11430">
                  <a:solidFill>
                    <a:srgbClr val="C0504D">
                      <a:lumMod val="75000"/>
                    </a:srgbClr>
                  </a:solidFill>
                </a:ln>
                <a:solidFill>
                  <a:srgbClr val="C0504D">
                    <a:lumMod val="75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Rockwell Condensed" panose="02060603050405020104" pitchFamily="18" charset="0"/>
              </a:rPr>
              <a:t>One-to-one time together</a:t>
            </a:r>
          </a:p>
          <a:p>
            <a:pPr marL="0" indent="0">
              <a:buNone/>
            </a:pPr>
            <a:r>
              <a:rPr lang="en-GB" sz="4000" dirty="0">
                <a:ln w="11430">
                  <a:solidFill>
                    <a:srgbClr val="C0504D">
                      <a:lumMod val="75000"/>
                    </a:srgbClr>
                  </a:solidFill>
                </a:ln>
                <a:solidFill>
                  <a:srgbClr val="C0504D">
                    <a:lumMod val="75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Rockwell Condensed" panose="02060603050405020104" pitchFamily="18" charset="0"/>
              </a:rPr>
              <a:t>	</a:t>
            </a:r>
            <a:r>
              <a:rPr lang="en-GB" sz="3400" dirty="0">
                <a:ln w="11430">
                  <a:solidFill>
                    <a:srgbClr val="C0504D">
                      <a:lumMod val="75000"/>
                    </a:srgbClr>
                  </a:solidFill>
                </a:ln>
                <a:solidFill>
                  <a:srgbClr val="C0504D">
                    <a:lumMod val="75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Rockwell Condensed" panose="02060603050405020104" pitchFamily="18" charset="0"/>
              </a:rPr>
              <a:t>Reading</a:t>
            </a:r>
          </a:p>
          <a:p>
            <a:pPr marL="800100" lvl="2" indent="0">
              <a:buNone/>
            </a:pPr>
            <a:r>
              <a:rPr lang="en-GB" sz="3400" dirty="0">
                <a:ln w="11430">
                  <a:solidFill>
                    <a:srgbClr val="C0504D">
                      <a:lumMod val="75000"/>
                    </a:srgbClr>
                  </a:solidFill>
                </a:ln>
                <a:solidFill>
                  <a:srgbClr val="C0504D">
                    <a:lumMod val="75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Rockwell Condensed" panose="02060603050405020104" pitchFamily="18" charset="0"/>
              </a:rPr>
              <a:t>	Language</a:t>
            </a:r>
          </a:p>
          <a:p>
            <a:pPr marL="800100" lvl="2" indent="0">
              <a:buNone/>
            </a:pPr>
            <a:r>
              <a:rPr lang="en-GB" sz="3400" dirty="0">
                <a:ln w="11430">
                  <a:solidFill>
                    <a:srgbClr val="C0504D">
                      <a:lumMod val="75000"/>
                    </a:srgbClr>
                  </a:solidFill>
                </a:ln>
                <a:solidFill>
                  <a:srgbClr val="C0504D">
                    <a:lumMod val="75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Rockwell Condensed" panose="02060603050405020104" pitchFamily="18" charset="0"/>
              </a:rPr>
              <a:t>	Talking</a:t>
            </a:r>
            <a:br>
              <a:rPr lang="en-GB" sz="4800" dirty="0">
                <a:ln w="11430">
                  <a:solidFill>
                    <a:srgbClr val="C0504D">
                      <a:lumMod val="75000"/>
                    </a:srgbClr>
                  </a:solidFill>
                </a:ln>
                <a:solidFill>
                  <a:srgbClr val="C0504D">
                    <a:lumMod val="75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Rockwell Condensed" panose="02060603050405020104" pitchFamily="18" charset="0"/>
              </a:rPr>
            </a:br>
            <a:endParaRPr lang="en-GB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Content Placeholder 7"/>
          <p:cNvSpPr>
            <a:spLocks noGrp="1"/>
          </p:cNvSpPr>
          <p:nvPr>
            <p:ph idx="4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024" y="1846243"/>
            <a:ext cx="4032448" cy="501175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39752" y="4656263"/>
            <a:ext cx="2932430" cy="20789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235648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4800" dirty="0"/>
              <a:t>You’re never too young to talk about mental health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400" dirty="0"/>
              <a:t>Make conversations about mental health a normal part of life – just like physical health…</a:t>
            </a:r>
          </a:p>
          <a:p>
            <a:r>
              <a:rPr lang="en-GB" sz="2400" dirty="0"/>
              <a:t>Some ways to start a conversation about feelings might be:</a:t>
            </a:r>
          </a:p>
          <a:p>
            <a:pPr lvl="1"/>
            <a:r>
              <a:rPr lang="en-GB" sz="2400" dirty="0">
                <a:solidFill>
                  <a:schemeClr val="accent6">
                    <a:lumMod val="50000"/>
                  </a:schemeClr>
                </a:solidFill>
              </a:rPr>
              <a:t>“How are you feeling at the moment?”</a:t>
            </a:r>
          </a:p>
          <a:p>
            <a:pPr lvl="1"/>
            <a:r>
              <a:rPr lang="en-GB" sz="2400" dirty="0">
                <a:solidFill>
                  <a:schemeClr val="accent6">
                    <a:lumMod val="50000"/>
                  </a:schemeClr>
                </a:solidFill>
              </a:rPr>
              <a:t>“You don’t seem your usual self.  Do you want to talk about it?”</a:t>
            </a:r>
          </a:p>
          <a:p>
            <a:pPr lvl="1"/>
            <a:r>
              <a:rPr lang="en-GB" sz="2400" dirty="0">
                <a:solidFill>
                  <a:schemeClr val="accent6">
                    <a:lumMod val="50000"/>
                  </a:schemeClr>
                </a:solidFill>
              </a:rPr>
              <a:t>“Do you fancy a chat?”</a:t>
            </a:r>
          </a:p>
          <a:p>
            <a:pPr lvl="1"/>
            <a:r>
              <a:rPr lang="en-GB" sz="2400" dirty="0">
                <a:solidFill>
                  <a:schemeClr val="accent6">
                    <a:lumMod val="50000"/>
                  </a:schemeClr>
                </a:solidFill>
              </a:rPr>
              <a:t>“I am happy to listen if you need a chat?”</a:t>
            </a:r>
          </a:p>
          <a:p>
            <a:r>
              <a:rPr lang="en-GB" sz="2400" dirty="0"/>
              <a:t>Ask open questions</a:t>
            </a:r>
          </a:p>
          <a:p>
            <a:r>
              <a:rPr lang="en-GB" sz="2400" dirty="0"/>
              <a:t>Stay calm with the feelings that arise</a:t>
            </a:r>
          </a:p>
          <a:p>
            <a:r>
              <a:rPr lang="en-GB" sz="2400" dirty="0"/>
              <a:t>Offer empathy rather than solutions</a:t>
            </a:r>
          </a:p>
          <a:p>
            <a:endParaRPr lang="en-GB" sz="24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11570" y="4365104"/>
            <a:ext cx="2932430" cy="20789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8465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63688" y="764704"/>
            <a:ext cx="6995123" cy="1143000"/>
          </a:xfrm>
        </p:spPr>
        <p:txBody>
          <a:bodyPr/>
          <a:lstStyle/>
          <a:p>
            <a:pPr lvl="0"/>
            <a:r>
              <a:rPr lang="en-GB" sz="4000" b="0" dirty="0">
                <a:ln w="11430"/>
                <a:solidFill>
                  <a:srgbClr val="FF0000"/>
                </a:solidFill>
                <a:effectLst/>
                <a:latin typeface="Showcard Gothic" panose="04020904020102020604" pitchFamily="82" charset="0"/>
                <a:ea typeface="+mn-ea"/>
                <a:cs typeface="+mn-cs"/>
              </a:rPr>
              <a:t>S=P+A+C+E</a:t>
            </a:r>
            <a:r>
              <a:rPr lang="en-GB" sz="4000" b="0" dirty="0">
                <a:ln w="11430"/>
                <a:solidFill>
                  <a:prstClr val="white"/>
                </a:solidFill>
                <a:effectLst/>
                <a:latin typeface="Calibri"/>
                <a:ea typeface="+mn-ea"/>
                <a:cs typeface="+mn-cs"/>
              </a:rPr>
              <a:t> </a:t>
            </a:r>
            <a:r>
              <a:rPr lang="en-GB" sz="4000" b="0" dirty="0">
                <a:ln w="11430">
                  <a:solidFill>
                    <a:srgbClr val="0000FF"/>
                  </a:solidFill>
                </a:ln>
                <a:solidFill>
                  <a:srgbClr val="0000FF"/>
                </a:solidFill>
                <a:effectLst/>
                <a:latin typeface="Calibri"/>
                <a:ea typeface="+mn-ea"/>
                <a:cs typeface="+mn-cs"/>
              </a:rPr>
              <a:t>for learning</a:t>
            </a:r>
            <a:br>
              <a:rPr lang="en-GB" sz="1800" b="0" dirty="0">
                <a:ln w="11430">
                  <a:solidFill>
                    <a:srgbClr val="0000FF"/>
                  </a:solidFill>
                </a:ln>
                <a:solidFill>
                  <a:srgbClr val="0000FF"/>
                </a:solidFill>
                <a:effectLst/>
                <a:latin typeface="Calibri"/>
                <a:ea typeface="+mn-ea"/>
                <a:cs typeface="+mn-cs"/>
              </a:rPr>
            </a:b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idx="2"/>
          </p:nvPr>
        </p:nvSpPr>
        <p:spPr/>
        <p:txBody>
          <a:bodyPr/>
          <a:lstStyle/>
          <a:p>
            <a:r>
              <a:rPr lang="en-GB" dirty="0"/>
              <a:t>Use language of positive learning habits</a:t>
            </a:r>
          </a:p>
          <a:p>
            <a:r>
              <a:rPr lang="en-GB" dirty="0"/>
              <a:t>Praise effort rather than outcome</a:t>
            </a:r>
          </a:p>
          <a:p>
            <a:r>
              <a:rPr lang="en-GB" dirty="0"/>
              <a:t>Value homework </a:t>
            </a:r>
          </a:p>
          <a:p>
            <a:r>
              <a:rPr lang="en-GB" dirty="0"/>
              <a:t>Read with and to your child</a:t>
            </a:r>
          </a:p>
          <a:p>
            <a:r>
              <a:rPr lang="en-GB" dirty="0"/>
              <a:t>Role model </a:t>
            </a:r>
          </a:p>
        </p:txBody>
      </p:sp>
      <p:pic>
        <p:nvPicPr>
          <p:cNvPr id="1024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6179" y="1484784"/>
            <a:ext cx="4451845" cy="46805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6365000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en-GB" dirty="0">
                <a:ln w="11430"/>
                <a:latin typeface="Showcard Gothic" panose="04020904020102020604" pitchFamily="82" charset="0"/>
              </a:rPr>
              <a:t>S=P+A+C+E</a:t>
            </a:r>
            <a:r>
              <a:rPr lang="en-GB" dirty="0">
                <a:ln w="11430"/>
                <a:latin typeface="+mn-lt"/>
              </a:rPr>
              <a:t> </a:t>
            </a:r>
            <a:r>
              <a:rPr lang="en-GB" dirty="0">
                <a:ln w="11430"/>
              </a:rPr>
              <a:t>for learning</a:t>
            </a:r>
          </a:p>
        </p:txBody>
      </p:sp>
      <p:sp>
        <p:nvSpPr>
          <p:cNvPr id="10" name="Content Placeholder 9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grpSp>
        <p:nvGrpSpPr>
          <p:cNvPr id="5" name="Group 4"/>
          <p:cNvGrpSpPr/>
          <p:nvPr/>
        </p:nvGrpSpPr>
        <p:grpSpPr>
          <a:xfrm>
            <a:off x="1934733" y="1700808"/>
            <a:ext cx="5459507" cy="4887888"/>
            <a:chOff x="-1" y="1477923"/>
            <a:chExt cx="6168419" cy="6176026"/>
          </a:xfrm>
        </p:grpSpPr>
        <p:sp>
          <p:nvSpPr>
            <p:cNvPr id="6" name="Rectangle 5"/>
            <p:cNvSpPr/>
            <p:nvPr/>
          </p:nvSpPr>
          <p:spPr>
            <a:xfrm>
              <a:off x="3114748" y="4543687"/>
              <a:ext cx="3053272" cy="3109674"/>
            </a:xfrm>
            <a:prstGeom prst="rect">
              <a:avLst/>
            </a:prstGeom>
            <a:solidFill>
              <a:srgbClr val="4BACC6">
                <a:lumMod val="40000"/>
                <a:lumOff val="60000"/>
              </a:srgbClr>
            </a:solidFill>
            <a:ln w="28575">
              <a:solidFill>
                <a:srgbClr val="0070C0"/>
              </a:solidFill>
            </a:ln>
          </p:spPr>
          <p:txBody>
            <a:bodyPr wrap="square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800" b="1" i="0" u="none" strike="noStrike" kern="1200" cap="none" spc="0" normalizeH="0" baseline="0" noProof="0">
                  <a:ln>
                    <a:noFill/>
                  </a:ln>
                  <a:gradFill>
                    <a:gsLst>
                      <a:gs pos="0">
                        <a:srgbClr val="A54200"/>
                      </a:gs>
                      <a:gs pos="78000">
                        <a:srgbClr val="FF8C19"/>
                      </a:gs>
                      <a:gs pos="100000">
                        <a:srgbClr val="FFF1E9"/>
                      </a:gs>
                    </a:gsLst>
                    <a:lin ang="5400000" scaled="0"/>
                  </a:gradFill>
                  <a:effectLst>
                    <a:outerShdw blurRad="69850" dist="43180" dir="5400000" sx="0" sy="0">
                      <a:srgbClr val="000000">
                        <a:alpha val="65000"/>
                      </a:srgbClr>
                    </a:outerShdw>
                  </a:effectLst>
                  <a:uLnTx/>
                  <a:uFillTx/>
                  <a:latin typeface="Showcard Gothic"/>
                  <a:ea typeface="Times New Roman"/>
                  <a:cs typeface="Times New Roman"/>
                </a:rPr>
                <a:t>E</a:t>
              </a:r>
              <a:r>
                <a:rPr kumimoji="0" lang="en-GB" sz="1400" b="1" i="0" u="none" strike="noStrike" kern="1200" cap="none" spc="0" normalizeH="0" baseline="0" noProof="0">
                  <a:ln w="12256" cap="flat" cmpd="dbl" algn="ctr">
                    <a:solidFill>
                      <a:srgbClr val="D02E29"/>
                    </a:solidFill>
                    <a:prstDash val="solid"/>
                    <a:miter lim="0"/>
                  </a:ln>
                  <a:gradFill>
                    <a:gsLst>
                      <a:gs pos="10000">
                        <a:srgbClr val="FBF3F3"/>
                      </a:gs>
                      <a:gs pos="60000">
                        <a:srgbClr val="F3D8D8"/>
                      </a:gs>
                      <a:gs pos="100000">
                        <a:srgbClr val="E38C8A"/>
                      </a:gs>
                    </a:gsLst>
                    <a:lin ang="5400000" scaled="0"/>
                  </a:gradFill>
                  <a:effectLst>
                    <a:outerShdw blurRad="38100" dist="38100" dir="7020000" algn="tl">
                      <a:srgbClr val="000000">
                        <a:alpha val="35000"/>
                      </a:srgbClr>
                    </a:outerShdw>
                  </a:effectLst>
                  <a:uLnTx/>
                  <a:uFillTx/>
                  <a:latin typeface="Segoe Script"/>
                  <a:ea typeface="Times New Roman"/>
                  <a:cs typeface="Times New Roman"/>
                </a:rPr>
                <a:t>ffort</a:t>
              </a:r>
              <a:endParaRPr kumimoji="0" lang="en-GB" sz="10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Calibri"/>
                <a:cs typeface="Times New Roman"/>
              </a:endParaRPr>
            </a:p>
            <a:p>
              <a:pPr marL="0" marR="0" lvl="0" indent="0" algn="ctr" defTabSz="914400" rtl="0" eaLnBrk="1" fontAlgn="auto" latinLnBrk="0" hangingPunct="1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600" b="1" i="0" u="none" strike="noStrike" kern="1200" cap="none" spc="0" normalizeH="0" baseline="0" noProof="0">
                  <a:ln w="5271" cap="flat" cmpd="sng" algn="ctr">
                    <a:solidFill>
                      <a:srgbClr val="4579B8"/>
                    </a:solidFill>
                    <a:prstDash val="solid"/>
                    <a:round/>
                  </a:ln>
                  <a:gradFill>
                    <a:gsLst>
                      <a:gs pos="0">
                        <a:srgbClr val="BED3F9"/>
                      </a:gs>
                      <a:gs pos="9000">
                        <a:srgbClr val="9EC1FF"/>
                      </a:gs>
                      <a:gs pos="50000">
                        <a:srgbClr val="003692"/>
                      </a:gs>
                      <a:gs pos="79000">
                        <a:srgbClr val="9EC1FF"/>
                      </a:gs>
                      <a:gs pos="100000">
                        <a:srgbClr val="BED3F9"/>
                      </a:gs>
                    </a:gsLst>
                    <a:lin ang="5400000" scaled="0"/>
                  </a:gradFill>
                  <a:effectLst/>
                  <a:uLnTx/>
                  <a:uFillTx/>
                  <a:latin typeface="Rockwell Condensed"/>
                  <a:ea typeface="Times New Roman"/>
                  <a:cs typeface="Times New Roman"/>
                </a:rPr>
                <a:t>A St Thomas’ Learner…</a:t>
              </a:r>
              <a:endParaRPr kumimoji="0" lang="en-GB" sz="10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Calibri"/>
                <a:cs typeface="Times New Roman"/>
              </a:endParaRPr>
            </a:p>
            <a:p>
              <a:pPr marL="0" marR="0" lvl="0" indent="0" algn="ctr" defTabSz="914400" rtl="0" eaLnBrk="1" fontAlgn="auto" latinLnBrk="0" hangingPunct="1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600" b="1" i="0" u="none" strike="noStrike" kern="1200" cap="none" spc="0" normalizeH="0" baseline="0" noProof="0">
                  <a:ln w="8890" cap="flat" cmpd="sng" algn="ctr">
                    <a:solidFill>
                      <a:srgbClr val="FFFFFF"/>
                    </a:solidFill>
                    <a:prstDash val="solid"/>
                    <a:miter lim="0"/>
                  </a:ln>
                  <a:gradFill>
                    <a:gsLst>
                      <a:gs pos="0">
                        <a:srgbClr val="505050"/>
                      </a:gs>
                      <a:gs pos="49000">
                        <a:srgbClr val="595959"/>
                      </a:gs>
                      <a:gs pos="50000">
                        <a:srgbClr val="000000"/>
                      </a:gs>
                      <a:gs pos="95000">
                        <a:srgbClr val="000000"/>
                      </a:gs>
                      <a:gs pos="100000">
                        <a:srgbClr val="000000"/>
                      </a:gs>
                    </a:gsLst>
                    <a:lin ang="5400000" scaled="0"/>
                  </a:gradFill>
                  <a:effectLst>
                    <a:outerShdw blurRad="50800" algn="tl">
                      <a:srgbClr val="000000"/>
                    </a:outerShdw>
                  </a:effectLst>
                  <a:uLnTx/>
                  <a:uFillTx/>
                  <a:latin typeface="Britannic Bold"/>
                  <a:ea typeface="Times New Roman"/>
                  <a:cs typeface="Times New Roman"/>
                </a:rPr>
                <a:t>Is always ready to learn</a:t>
              </a:r>
              <a:endParaRPr kumimoji="0" lang="en-GB" sz="10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Calibri"/>
                <a:cs typeface="Times New Roman"/>
              </a:endParaRPr>
            </a:p>
            <a:p>
              <a:pPr marL="0" marR="0" lvl="0" indent="0" algn="ctr" defTabSz="914400" rtl="0" eaLnBrk="1" fontAlgn="auto" latinLnBrk="0" hangingPunct="1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600" b="1" i="0" u="none" strike="noStrike" kern="1200" cap="none" spc="0" normalizeH="0" baseline="0" noProof="0">
                  <a:ln w="5271" cap="flat" cmpd="sng" algn="ctr">
                    <a:solidFill>
                      <a:srgbClr val="4579B8"/>
                    </a:solidFill>
                    <a:prstDash val="solid"/>
                    <a:round/>
                  </a:ln>
                  <a:solidFill>
                    <a:srgbClr val="FF0000"/>
                  </a:solidFill>
                  <a:effectLst/>
                  <a:uLnTx/>
                  <a:uFillTx/>
                  <a:latin typeface="Bauhaus 93"/>
                  <a:ea typeface="Times New Roman"/>
                  <a:cs typeface="Times New Roman"/>
                </a:rPr>
                <a:t>Listens </a:t>
              </a:r>
              <a:endParaRPr kumimoji="0" lang="en-GB" sz="10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Calibri"/>
                <a:cs typeface="Times New Roman"/>
              </a:endParaRPr>
            </a:p>
            <a:p>
              <a:pPr marL="0" marR="0" lvl="0" indent="0" algn="ctr" defTabSz="914400" rtl="0" eaLnBrk="1" fontAlgn="auto" latinLnBrk="0" hangingPunct="1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600" b="1" i="0" u="none" strike="noStrike" kern="1200" cap="none" spc="0" normalizeH="0" baseline="0" noProof="0">
                  <a:ln w="12256" cap="flat" cmpd="dbl" algn="ctr">
                    <a:solidFill>
                      <a:srgbClr val="D02E29"/>
                    </a:solidFill>
                    <a:prstDash val="solid"/>
                    <a:miter lim="0"/>
                  </a:ln>
                  <a:gradFill>
                    <a:gsLst>
                      <a:gs pos="10000">
                        <a:srgbClr val="FBF3F3"/>
                      </a:gs>
                      <a:gs pos="60000">
                        <a:srgbClr val="F3D8D8"/>
                      </a:gs>
                      <a:gs pos="100000">
                        <a:srgbClr val="E38C8A"/>
                      </a:gs>
                    </a:gsLst>
                    <a:lin ang="5400000" scaled="0"/>
                  </a:gradFill>
                  <a:effectLst>
                    <a:outerShdw blurRad="38100" dist="38100" dir="7020000" algn="tl">
                      <a:srgbClr val="000000">
                        <a:alpha val="35000"/>
                      </a:srgbClr>
                    </a:outerShdw>
                  </a:effectLst>
                  <a:uLnTx/>
                  <a:uFillTx/>
                  <a:latin typeface="Segoe Print"/>
                  <a:ea typeface="Times New Roman"/>
                  <a:cs typeface="Times New Roman"/>
                </a:rPr>
                <a:t>Isn’t distracted</a:t>
              </a:r>
              <a:endParaRPr kumimoji="0" lang="en-GB" sz="10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Calibri"/>
                <a:cs typeface="Times New Roman"/>
              </a:endParaRPr>
            </a:p>
            <a:p>
              <a:pPr marL="0" marR="0" lvl="0" indent="0" algn="ctr" defTabSz="914400" rtl="0" eaLnBrk="1" fontAlgn="auto" latinLnBrk="0" hangingPunct="1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000" b="1" i="0" u="none" strike="noStrike" kern="1200" cap="none" spc="0" normalizeH="0" baseline="0" noProof="0">
                  <a:ln>
                    <a:noFill/>
                  </a:ln>
                  <a:gradFill>
                    <a:gsLst>
                      <a:gs pos="0">
                        <a:srgbClr val="A54200"/>
                      </a:gs>
                      <a:gs pos="78000">
                        <a:srgbClr val="FF8C19"/>
                      </a:gs>
                      <a:gs pos="100000">
                        <a:srgbClr val="FFF1E9"/>
                      </a:gs>
                    </a:gsLst>
                    <a:lin ang="5400000" scaled="0"/>
                  </a:gradFill>
                  <a:effectLst>
                    <a:outerShdw blurRad="69850" dist="43180" dir="5400000" sx="0" sy="0">
                      <a:srgbClr val="000000">
                        <a:alpha val="65000"/>
                      </a:srgbClr>
                    </a:outerShdw>
                  </a:effectLst>
                  <a:uLnTx/>
                  <a:uFillTx/>
                  <a:latin typeface="Informal Roman"/>
                  <a:ea typeface="Times New Roman"/>
                  <a:cs typeface="Times New Roman"/>
                </a:rPr>
                <a:t>Makes good use of time</a:t>
              </a:r>
              <a:endParaRPr kumimoji="0" lang="en-GB" sz="10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Calibri"/>
                <a:cs typeface="Times New Roman"/>
              </a:endParaRPr>
            </a:p>
            <a:p>
              <a:pPr marL="0" marR="0" lvl="0" indent="0" algn="ctr" defTabSz="914400" rtl="0" eaLnBrk="1" fontAlgn="auto" latinLnBrk="0" hangingPunct="1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600" b="1" i="0" u="none" strike="noStrike" kern="1200" cap="all" spc="0" normalizeH="0" baseline="0" noProof="0">
                  <a:ln w="4496" cap="flat" cmpd="sng" algn="ctr">
                    <a:solidFill>
                      <a:srgbClr val="5C437A"/>
                    </a:solidFill>
                    <a:prstDash val="solid"/>
                    <a:round/>
                  </a:ln>
                  <a:gradFill>
                    <a:gsLst>
                      <a:gs pos="0">
                        <a:srgbClr val="381563"/>
                      </a:gs>
                      <a:gs pos="43000">
                        <a:srgbClr val="7B34D2"/>
                      </a:gs>
                      <a:gs pos="48000">
                        <a:srgbClr val="7230C3"/>
                      </a:gs>
                      <a:gs pos="100000">
                        <a:srgbClr val="381563"/>
                      </a:gs>
                    </a:gsLst>
                    <a:lin ang="5400000" scaled="0"/>
                  </a:gradFill>
                  <a:effectLst>
                    <a:reflection blurRad="12700" stA="28000" endPos="45000" dist="1003" dir="5400000" sy="-100000" algn="bl"/>
                  </a:effectLst>
                  <a:uLnTx/>
                  <a:uFillTx/>
                  <a:latin typeface="Chiller"/>
                  <a:ea typeface="Times New Roman"/>
                  <a:cs typeface="Times New Roman"/>
                </a:rPr>
                <a:t>Works in their Challenge Zone</a:t>
              </a:r>
              <a:endParaRPr kumimoji="0" lang="en-GB" sz="10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Calibri"/>
                <a:cs typeface="Times New Roman"/>
              </a:endParaRPr>
            </a:p>
          </p:txBody>
        </p:sp>
        <p:sp>
          <p:nvSpPr>
            <p:cNvPr id="7" name="Content Placeholder 2"/>
            <p:cNvSpPr>
              <a:spLocks noGrp="1"/>
            </p:cNvSpPr>
            <p:nvPr/>
          </p:nvSpPr>
          <p:spPr>
            <a:xfrm>
              <a:off x="-1" y="1477994"/>
              <a:ext cx="3041669" cy="3002112"/>
            </a:xfrm>
            <a:prstGeom prst="rect">
              <a:avLst/>
            </a:prstGeom>
            <a:solidFill>
              <a:srgbClr val="4BACC6">
                <a:lumMod val="40000"/>
                <a:lumOff val="60000"/>
              </a:srgbClr>
            </a:solidFill>
            <a:ln w="28575">
              <a:solidFill>
                <a:srgbClr val="0070C0"/>
              </a:solidFill>
            </a:ln>
          </p:spPr>
          <p:txBody>
            <a:bodyPr vert="horz" wrap="square" lIns="91440" tIns="45720" rIns="91440" bIns="45720" anchor="t" anchorCtr="0" compatLnSpc="1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800" b="1" i="0" u="none" strike="noStrike" kern="1200" cap="none" spc="0" normalizeH="0" baseline="0" noProof="0">
                  <a:ln>
                    <a:noFill/>
                  </a:ln>
                  <a:gradFill>
                    <a:gsLst>
                      <a:gs pos="0">
                        <a:srgbClr val="A54200"/>
                      </a:gs>
                      <a:gs pos="78000">
                        <a:srgbClr val="FF8C19"/>
                      </a:gs>
                      <a:gs pos="100000">
                        <a:srgbClr val="FFF1E9"/>
                      </a:gs>
                    </a:gsLst>
                    <a:lin ang="5400000" scaled="0"/>
                  </a:gradFill>
                  <a:effectLst>
                    <a:outerShdw blurRad="69850" dist="43180" dir="5400000" sx="0" sy="0">
                      <a:srgbClr val="000000">
                        <a:alpha val="65000"/>
                      </a:srgbClr>
                    </a:outerShdw>
                  </a:effectLst>
                  <a:uLnTx/>
                  <a:uFillTx/>
                  <a:latin typeface="Showcard Gothic"/>
                  <a:ea typeface="Times New Roman"/>
                  <a:cs typeface="Times New Roman"/>
                </a:rPr>
                <a:t>   P</a:t>
              </a:r>
              <a:r>
                <a:rPr kumimoji="0" lang="en-GB" sz="1400" b="1" i="0" u="none" strike="noStrike" kern="1200" cap="none" spc="0" normalizeH="0" baseline="0" noProof="0">
                  <a:ln w="12256" cap="flat" cmpd="dbl" algn="ctr">
                    <a:solidFill>
                      <a:srgbClr val="D02E29"/>
                    </a:solidFill>
                    <a:prstDash val="solid"/>
                    <a:miter lim="0"/>
                  </a:ln>
                  <a:gradFill>
                    <a:gsLst>
                      <a:gs pos="10000">
                        <a:srgbClr val="FBF3F3"/>
                      </a:gs>
                      <a:gs pos="60000">
                        <a:srgbClr val="F3D8D8"/>
                      </a:gs>
                      <a:gs pos="100000">
                        <a:srgbClr val="E38C8A"/>
                      </a:gs>
                    </a:gsLst>
                    <a:lin ang="5400000" scaled="0"/>
                  </a:gradFill>
                  <a:effectLst>
                    <a:outerShdw blurRad="38100" dist="38100" dir="7020000" algn="tl">
                      <a:srgbClr val="000000">
                        <a:alpha val="35000"/>
                      </a:srgbClr>
                    </a:outerShdw>
                  </a:effectLst>
                  <a:uLnTx/>
                  <a:uFillTx/>
                  <a:latin typeface="Segoe Script"/>
                  <a:ea typeface="Times New Roman"/>
                  <a:cs typeface="Times New Roman"/>
                </a:rPr>
                <a:t>erseverance</a:t>
              </a:r>
              <a:endParaRPr kumimoji="0" lang="en-GB" sz="10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Calibri"/>
                <a:cs typeface="Times New Roman"/>
              </a:endParaRPr>
            </a:p>
            <a:p>
              <a:pPr marL="0" marR="0" lvl="0" indent="0" algn="ctr" defTabSz="914400" rtl="0" eaLnBrk="1" fontAlgn="auto" latinLnBrk="0" hangingPunct="1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400" b="1" i="0" u="none" strike="noStrike" kern="1200" cap="none" spc="0" normalizeH="0" baseline="0" noProof="0">
                  <a:ln w="5271" cap="flat" cmpd="sng" algn="ctr">
                    <a:solidFill>
                      <a:srgbClr val="4579B8"/>
                    </a:solidFill>
                    <a:prstDash val="solid"/>
                    <a:round/>
                  </a:ln>
                  <a:gradFill>
                    <a:gsLst>
                      <a:gs pos="0">
                        <a:srgbClr val="BED3F9"/>
                      </a:gs>
                      <a:gs pos="9000">
                        <a:srgbClr val="9EC1FF"/>
                      </a:gs>
                      <a:gs pos="50000">
                        <a:srgbClr val="003692"/>
                      </a:gs>
                      <a:gs pos="79000">
                        <a:srgbClr val="9EC1FF"/>
                      </a:gs>
                      <a:gs pos="100000">
                        <a:srgbClr val="BED3F9"/>
                      </a:gs>
                    </a:gsLst>
                    <a:lin ang="5400000" scaled="0"/>
                  </a:gradFill>
                  <a:effectLst/>
                  <a:uLnTx/>
                  <a:uFillTx/>
                  <a:latin typeface="Rockwell Condensed"/>
                  <a:ea typeface="Times New Roman"/>
                  <a:cs typeface="Times New Roman"/>
                </a:rPr>
                <a:t>A St Thomas’ Learner…</a:t>
              </a:r>
              <a:endParaRPr kumimoji="0" lang="en-GB" sz="10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Calibri"/>
                <a:cs typeface="Times New Roman"/>
              </a:endParaRPr>
            </a:p>
            <a:p>
              <a:pPr marL="0" marR="0" lvl="0" indent="0" algn="ctr" defTabSz="914400" rtl="0" eaLnBrk="1" fontAlgn="auto" latinLnBrk="0" hangingPunct="1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400" b="1" i="0" u="none" strike="noStrike" kern="1200" cap="all" spc="0" normalizeH="0" baseline="0" noProof="0">
                  <a:ln>
                    <a:noFill/>
                  </a:ln>
                  <a:solidFill>
                    <a:srgbClr val="4F81BD"/>
                  </a:solidFill>
                  <a:effectLst>
                    <a:outerShdw blurRad="19685" dist="12700" dir="5400000" algn="tl">
                      <a:srgbClr val="4F81BD">
                        <a:satMod val="130000"/>
                        <a:alpha val="60000"/>
                      </a:srgbClr>
                    </a:outerShdw>
                    <a:reflection blurRad="9995" stA="55000" endPos="48000" dist="495" dir="5400000" sy="-100000" algn="bl"/>
                  </a:effectLst>
                  <a:uLnTx/>
                  <a:uFillTx/>
                  <a:latin typeface="Calibri"/>
                  <a:ea typeface="Times New Roman"/>
                  <a:cs typeface="Times New Roman"/>
                </a:rPr>
                <a:t>Never gives up</a:t>
              </a:r>
              <a:endParaRPr kumimoji="0" lang="en-GB" sz="10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Calibri"/>
                <a:cs typeface="Times New Roman"/>
              </a:endParaRPr>
            </a:p>
            <a:p>
              <a:pPr marL="0" marR="0" lvl="0" indent="0" algn="ctr" defTabSz="914400" rtl="0" eaLnBrk="1" fontAlgn="auto" latinLnBrk="0" hangingPunct="1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400" b="1" i="0" u="none" strike="noStrike" kern="1200" cap="all" spc="0" normalizeH="0" baseline="0" noProof="0">
                  <a:ln w="4496" cap="flat" cmpd="sng" algn="ctr">
                    <a:solidFill>
                      <a:srgbClr val="5C437A"/>
                    </a:solidFill>
                    <a:prstDash val="solid"/>
                    <a:round/>
                  </a:ln>
                  <a:gradFill>
                    <a:gsLst>
                      <a:gs pos="0">
                        <a:srgbClr val="381563"/>
                      </a:gs>
                      <a:gs pos="43000">
                        <a:srgbClr val="7B34D2"/>
                      </a:gs>
                      <a:gs pos="48000">
                        <a:srgbClr val="7230C3"/>
                      </a:gs>
                      <a:gs pos="100000">
                        <a:srgbClr val="381563"/>
                      </a:gs>
                    </a:gsLst>
                    <a:lin ang="5400000" scaled="0"/>
                  </a:gradFill>
                  <a:effectLst>
                    <a:reflection blurRad="12700" stA="28000" endPos="45000" dist="1016" dir="5400000" sy="-100000" algn="bl"/>
                  </a:effectLst>
                  <a:uLnTx/>
                  <a:uFillTx/>
                  <a:latin typeface="Tempus Sans ITC"/>
                  <a:ea typeface="Times New Roman"/>
                  <a:cs typeface="Times New Roman"/>
                </a:rPr>
                <a:t>tries and tries again</a:t>
              </a:r>
              <a:endParaRPr kumimoji="0" lang="en-GB" sz="10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Calibri"/>
                <a:cs typeface="Times New Roman"/>
              </a:endParaRPr>
            </a:p>
            <a:p>
              <a:pPr marL="0" marR="0" lvl="0" indent="0" algn="ctr" defTabSz="914400" rtl="0" eaLnBrk="1" fontAlgn="auto" latinLnBrk="0" hangingPunct="1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400" b="1" i="0" u="none" strike="noStrike" kern="1200" cap="none" spc="0" normalizeH="0" baseline="0" noProof="0">
                  <a:ln w="15773" cap="flat" cmpd="sng" algn="ctr">
                    <a:gradFill>
                      <a:gsLst>
                        <a:gs pos="70000">
                          <a:srgbClr val="F16700"/>
                        </a:gs>
                        <a:gs pos="0">
                          <a:srgbClr val="FFAA65"/>
                        </a:gs>
                      </a:gsLst>
                      <a:lin ang="5400000" scaled="0"/>
                    </a:gradFill>
                    <a:prstDash val="solid"/>
                    <a:round/>
                  </a:ln>
                  <a:solidFill>
                    <a:srgbClr val="FFF0E7"/>
                  </a:solidFill>
                  <a:effectLst>
                    <a:outerShdw blurRad="50800" dist="40005" dir="5400000" algn="tl">
                      <a:srgbClr val="000000">
                        <a:alpha val="33000"/>
                      </a:srgbClr>
                    </a:outerShdw>
                  </a:effectLst>
                  <a:uLnTx/>
                  <a:uFillTx/>
                  <a:latin typeface="Gill Sans MT"/>
                  <a:ea typeface="Times New Roman"/>
                  <a:cs typeface="Times New Roman"/>
                </a:rPr>
                <a:t>Isn’t afraid to get things wrong</a:t>
              </a:r>
              <a:endParaRPr kumimoji="0" lang="en-GB" sz="10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Calibri"/>
                <a:cs typeface="Times New Roman"/>
              </a:endParaRPr>
            </a:p>
            <a:p>
              <a:pPr marL="0" marR="0" lvl="0" indent="0" algn="ctr" defTabSz="914400" rtl="0" eaLnBrk="1" fontAlgn="auto" latinLnBrk="0" hangingPunct="1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400" b="1" i="0" u="none" strike="noStrike" kern="1200" cap="none" spc="0" normalizeH="0" baseline="0" noProof="0">
                  <a:ln>
                    <a:noFill/>
                  </a:ln>
                  <a:gradFill>
                    <a:gsLst>
                      <a:gs pos="0">
                        <a:srgbClr val="FC7B79"/>
                      </a:gs>
                      <a:gs pos="75000">
                        <a:srgbClr val="CF2C28"/>
                      </a:gs>
                      <a:gs pos="100000">
                        <a:srgbClr val="C90000"/>
                      </a:gs>
                    </a:gsLst>
                    <a:lin ang="5400000" scaled="0"/>
                  </a:gradFill>
                  <a:effectLst>
                    <a:outerShdw blurRad="50800" dist="39002" dir="5460000" algn="tl">
                      <a:srgbClr val="000000">
                        <a:alpha val="38000"/>
                      </a:srgbClr>
                    </a:outerShdw>
                  </a:effectLst>
                  <a:uLnTx/>
                  <a:uFillTx/>
                  <a:latin typeface="Calibri"/>
                  <a:ea typeface="Times New Roman"/>
                  <a:cs typeface="Times New Roman"/>
                </a:rPr>
                <a:t>Is </a:t>
              </a:r>
              <a:r>
                <a:rPr kumimoji="0" lang="en-GB" sz="1400" b="1" i="1" u="none" strike="noStrike" kern="1200" cap="none" spc="0" normalizeH="0" baseline="0" noProof="0">
                  <a:ln>
                    <a:noFill/>
                  </a:ln>
                  <a:gradFill>
                    <a:gsLst>
                      <a:gs pos="0">
                        <a:srgbClr val="FC7B79"/>
                      </a:gs>
                      <a:gs pos="75000">
                        <a:srgbClr val="CF2C28"/>
                      </a:gs>
                      <a:gs pos="100000">
                        <a:srgbClr val="C90000"/>
                      </a:gs>
                    </a:gsLst>
                    <a:lin ang="5400000" scaled="0"/>
                  </a:gradFill>
                  <a:effectLst>
                    <a:outerShdw blurRad="50800" dist="39002" dir="5460000" algn="tl">
                      <a:srgbClr val="000000">
                        <a:alpha val="38000"/>
                      </a:srgbClr>
                    </a:outerShdw>
                  </a:effectLst>
                  <a:uLnTx/>
                  <a:uFillTx/>
                  <a:latin typeface="Calibri"/>
                  <a:ea typeface="Times New Roman"/>
                  <a:cs typeface="Times New Roman"/>
                </a:rPr>
                <a:t>resilient</a:t>
              </a:r>
              <a:endParaRPr kumimoji="0" lang="en-GB" sz="10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Calibri"/>
                <a:cs typeface="Times New Roman"/>
              </a:endParaRPr>
            </a:p>
            <a:p>
              <a:pPr marL="0" marR="0" lvl="0" indent="0" algn="ctr" defTabSz="914400" rtl="0" eaLnBrk="1" fontAlgn="auto" latinLnBrk="0" hangingPunct="1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400" b="1" i="0" u="none" strike="noStrike" kern="1200" cap="none" spc="0" normalizeH="0" baseline="0" noProof="0">
                  <a:ln>
                    <a:noFill/>
                  </a:ln>
                  <a:gradFill>
                    <a:gsLst>
                      <a:gs pos="0">
                        <a:srgbClr val="A54200"/>
                      </a:gs>
                      <a:gs pos="78000">
                        <a:srgbClr val="FF8C19"/>
                      </a:gs>
                      <a:gs pos="100000">
                        <a:srgbClr val="FFF1E9"/>
                      </a:gs>
                    </a:gsLst>
                    <a:lin ang="5400000" scaled="0"/>
                  </a:gradFill>
                  <a:effectLst>
                    <a:outerShdw blurRad="69850" dist="43180" dir="5400000" sx="0" sy="0">
                      <a:srgbClr val="000000">
                        <a:alpha val="65000"/>
                      </a:srgbClr>
                    </a:outerShdw>
                  </a:effectLst>
                  <a:uLnTx/>
                  <a:uFillTx/>
                  <a:latin typeface="Gill Sans MT"/>
                  <a:ea typeface="Times New Roman"/>
                  <a:cs typeface="Times New Roman"/>
                </a:rPr>
                <a:t>Always gets involved and has a go</a:t>
              </a:r>
              <a:endParaRPr kumimoji="0" lang="en-GB" sz="10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Calibri"/>
                <a:cs typeface="Times New Roman"/>
              </a:endParaRPr>
            </a:p>
          </p:txBody>
        </p:sp>
        <p:sp>
          <p:nvSpPr>
            <p:cNvPr id="8" name="Content Placeholder 2"/>
            <p:cNvSpPr>
              <a:spLocks noGrp="1"/>
            </p:cNvSpPr>
            <p:nvPr/>
          </p:nvSpPr>
          <p:spPr>
            <a:xfrm>
              <a:off x="3114440" y="1477923"/>
              <a:ext cx="3053978" cy="3001896"/>
            </a:xfrm>
            <a:prstGeom prst="rect">
              <a:avLst/>
            </a:prstGeom>
            <a:solidFill>
              <a:srgbClr val="4BACC6">
                <a:lumMod val="40000"/>
                <a:lumOff val="60000"/>
              </a:srgbClr>
            </a:solidFill>
            <a:ln w="28575">
              <a:solidFill>
                <a:srgbClr val="0070C0"/>
              </a:solidFill>
            </a:ln>
          </p:spPr>
          <p:txBody>
            <a:bodyPr vert="horz" wrap="square" lIns="91440" tIns="45720" rIns="91440" bIns="45720" anchor="t" anchorCtr="0" compatLnSpc="1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600" b="1" i="0" u="none" strike="noStrike" kern="1200" cap="none" spc="0" normalizeH="0" baseline="0" noProof="0" dirty="0">
                  <a:ln>
                    <a:noFill/>
                  </a:ln>
                  <a:gradFill>
                    <a:gsLst>
                      <a:gs pos="0">
                        <a:srgbClr val="A54200"/>
                      </a:gs>
                      <a:gs pos="78000">
                        <a:srgbClr val="FF8C19"/>
                      </a:gs>
                      <a:gs pos="100000">
                        <a:srgbClr val="FFF1E9"/>
                      </a:gs>
                    </a:gsLst>
                    <a:lin ang="5400000" scaled="0"/>
                  </a:gradFill>
                  <a:effectLst>
                    <a:outerShdw blurRad="69850" dist="43180" dir="5400000" sx="0" sy="0">
                      <a:srgbClr val="000000">
                        <a:alpha val="65000"/>
                      </a:srgbClr>
                    </a:outerShdw>
                  </a:effectLst>
                  <a:uLnTx/>
                  <a:uFillTx/>
                  <a:latin typeface="Showcard Gothic"/>
                  <a:ea typeface="Times New Roman"/>
                  <a:cs typeface="Times New Roman"/>
                </a:rPr>
                <a:t>   </a:t>
              </a:r>
              <a:r>
                <a:rPr kumimoji="0" lang="en-GB" sz="1800" b="1" i="0" u="none" strike="noStrike" kern="1200" cap="none" spc="0" normalizeH="0" baseline="0" noProof="0" dirty="0">
                  <a:ln>
                    <a:noFill/>
                  </a:ln>
                  <a:gradFill>
                    <a:gsLst>
                      <a:gs pos="0">
                        <a:srgbClr val="A54200"/>
                      </a:gs>
                      <a:gs pos="78000">
                        <a:srgbClr val="FF8C19"/>
                      </a:gs>
                      <a:gs pos="100000">
                        <a:srgbClr val="FFF1E9"/>
                      </a:gs>
                    </a:gsLst>
                    <a:lin ang="5400000" scaled="0"/>
                  </a:gradFill>
                  <a:effectLst>
                    <a:outerShdw blurRad="69850" dist="43180" dir="5400000" sx="0" sy="0">
                      <a:srgbClr val="000000">
                        <a:alpha val="65000"/>
                      </a:srgbClr>
                    </a:outerShdw>
                  </a:effectLst>
                  <a:uLnTx/>
                  <a:uFillTx/>
                  <a:latin typeface="Showcard Gothic"/>
                  <a:ea typeface="Times New Roman"/>
                  <a:cs typeface="Times New Roman"/>
                </a:rPr>
                <a:t>A</a:t>
              </a:r>
              <a:r>
                <a:rPr kumimoji="0" lang="en-GB" sz="1400" b="1" i="0" u="none" strike="noStrike" kern="1200" cap="none" spc="0" normalizeH="0" baseline="0" noProof="0" dirty="0">
                  <a:ln w="12256" cap="flat" cmpd="dbl" algn="ctr">
                    <a:solidFill>
                      <a:srgbClr val="D02E29"/>
                    </a:solidFill>
                    <a:prstDash val="solid"/>
                    <a:miter lim="0"/>
                  </a:ln>
                  <a:gradFill>
                    <a:gsLst>
                      <a:gs pos="10000">
                        <a:srgbClr val="FBF3F3"/>
                      </a:gs>
                      <a:gs pos="60000">
                        <a:srgbClr val="F3D8D8"/>
                      </a:gs>
                      <a:gs pos="100000">
                        <a:srgbClr val="E38C8A"/>
                      </a:gs>
                    </a:gsLst>
                    <a:lin ang="5400000" scaled="0"/>
                  </a:gradFill>
                  <a:effectLst>
                    <a:outerShdw blurRad="38100" dist="38100" dir="7020000" algn="tl">
                      <a:srgbClr val="000000">
                        <a:alpha val="35000"/>
                      </a:srgbClr>
                    </a:outerShdw>
                  </a:effectLst>
                  <a:uLnTx/>
                  <a:uFillTx/>
                  <a:latin typeface="Showcard Gothic"/>
                  <a:ea typeface="Times New Roman"/>
                  <a:cs typeface="Times New Roman"/>
                </a:rPr>
                <a:t> </a:t>
              </a:r>
              <a:r>
                <a:rPr kumimoji="0" lang="en-GB" sz="1400" b="1" i="0" u="none" strike="noStrike" kern="1200" cap="none" spc="0" normalizeH="0" baseline="0" noProof="0" dirty="0">
                  <a:ln w="12256" cap="flat" cmpd="dbl" algn="ctr">
                    <a:solidFill>
                      <a:srgbClr val="D02E29"/>
                    </a:solidFill>
                    <a:prstDash val="solid"/>
                    <a:miter lim="0"/>
                  </a:ln>
                  <a:gradFill>
                    <a:gsLst>
                      <a:gs pos="10000">
                        <a:srgbClr val="FBF3F3"/>
                      </a:gs>
                      <a:gs pos="60000">
                        <a:srgbClr val="F3D8D8"/>
                      </a:gs>
                      <a:gs pos="100000">
                        <a:srgbClr val="E38C8A"/>
                      </a:gs>
                    </a:gsLst>
                    <a:lin ang="5400000" scaled="0"/>
                  </a:gradFill>
                  <a:effectLst>
                    <a:outerShdw blurRad="38100" dist="38100" dir="7020000" algn="tl">
                      <a:srgbClr val="000000">
                        <a:alpha val="35000"/>
                      </a:srgbClr>
                    </a:outerShdw>
                  </a:effectLst>
                  <a:uLnTx/>
                  <a:uFillTx/>
                  <a:latin typeface="Segoe Script"/>
                  <a:ea typeface="Times New Roman"/>
                  <a:cs typeface="Times New Roman"/>
                </a:rPr>
                <a:t>positive, can-do Attitude</a:t>
              </a:r>
              <a:endParaRPr kumimoji="0" lang="en-GB" sz="105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Calibri"/>
                <a:cs typeface="Times New Roman"/>
              </a:endParaRPr>
            </a:p>
            <a:p>
              <a:pPr marL="0" marR="0" lvl="0" indent="0" algn="ctr" defTabSz="914400" rtl="0" eaLnBrk="1" fontAlgn="auto" latinLnBrk="0" hangingPunct="1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200" b="1" i="0" u="none" strike="noStrike" kern="1200" cap="none" spc="0" normalizeH="0" baseline="0" noProof="0" dirty="0">
                  <a:ln w="5271" cap="flat" cmpd="sng" algn="ctr">
                    <a:solidFill>
                      <a:srgbClr val="4579B8"/>
                    </a:solidFill>
                    <a:prstDash val="solid"/>
                    <a:round/>
                  </a:ln>
                  <a:gradFill>
                    <a:gsLst>
                      <a:gs pos="0">
                        <a:srgbClr val="BED3F9"/>
                      </a:gs>
                      <a:gs pos="9000">
                        <a:srgbClr val="9EC1FF"/>
                      </a:gs>
                      <a:gs pos="50000">
                        <a:srgbClr val="003692"/>
                      </a:gs>
                      <a:gs pos="79000">
                        <a:srgbClr val="9EC1FF"/>
                      </a:gs>
                      <a:gs pos="100000">
                        <a:srgbClr val="BED3F9"/>
                      </a:gs>
                    </a:gsLst>
                    <a:lin ang="5400000" scaled="0"/>
                  </a:gradFill>
                  <a:effectLst/>
                  <a:uLnTx/>
                  <a:uFillTx/>
                  <a:latin typeface="Rockwell Condensed"/>
                  <a:ea typeface="Times New Roman"/>
                  <a:cs typeface="Times New Roman"/>
                </a:rPr>
                <a:t>A St Thomas’ Learner…</a:t>
              </a:r>
              <a:endParaRPr kumimoji="0" lang="en-GB" sz="105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Calibri"/>
                <a:cs typeface="Times New Roman"/>
              </a:endParaRPr>
            </a:p>
            <a:p>
              <a:pPr marL="0" marR="0" lvl="0" indent="0" algn="ctr" defTabSz="914400" rtl="0" eaLnBrk="1" fontAlgn="auto" latinLnBrk="0" hangingPunct="1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200" b="1" i="0" u="none" strike="noStrike" kern="1200" cap="all" spc="0" normalizeH="0" baseline="0" noProof="0" dirty="0">
                  <a:ln w="4496" cap="flat" cmpd="sng" algn="ctr">
                    <a:solidFill>
                      <a:srgbClr val="5C437A"/>
                    </a:solidFill>
                    <a:prstDash val="solid"/>
                    <a:round/>
                  </a:ln>
                  <a:gradFill>
                    <a:gsLst>
                      <a:gs pos="0">
                        <a:srgbClr val="381563"/>
                      </a:gs>
                      <a:gs pos="43000">
                        <a:srgbClr val="7B34D2"/>
                      </a:gs>
                      <a:gs pos="48000">
                        <a:srgbClr val="7230C3"/>
                      </a:gs>
                      <a:gs pos="100000">
                        <a:srgbClr val="381563"/>
                      </a:gs>
                    </a:gsLst>
                    <a:lin ang="5400000" scaled="0"/>
                  </a:gradFill>
                  <a:effectLst>
                    <a:reflection blurRad="12700" stA="28000" endPos="45000" dist="1003" dir="5400000" sy="-100000" algn="bl"/>
                  </a:effectLst>
                  <a:uLnTx/>
                  <a:uFillTx/>
                  <a:latin typeface="Gill Sans MT"/>
                  <a:ea typeface="Times New Roman"/>
                  <a:cs typeface="Times New Roman"/>
                </a:rPr>
                <a:t>Believes in themselves</a:t>
              </a:r>
              <a:endParaRPr kumimoji="0" lang="en-GB" sz="105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Calibri"/>
                <a:cs typeface="Times New Roman"/>
              </a:endParaRPr>
            </a:p>
            <a:p>
              <a:pPr marL="0" marR="0" lvl="0" indent="0" algn="ctr" defTabSz="914400" rtl="0" eaLnBrk="1" fontAlgn="auto" latinLnBrk="0" hangingPunct="1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200" b="1" i="0" u="none" strike="noStrike" kern="1200" cap="none" spc="0" normalizeH="0" baseline="0" noProof="0" dirty="0">
                  <a:ln>
                    <a:noFill/>
                  </a:ln>
                  <a:gradFill>
                    <a:gsLst>
                      <a:gs pos="0">
                        <a:srgbClr val="FC7B79"/>
                      </a:gs>
                      <a:gs pos="75000">
                        <a:srgbClr val="CF2C28"/>
                      </a:gs>
                      <a:gs pos="100000">
                        <a:srgbClr val="C90000"/>
                      </a:gs>
                    </a:gsLst>
                    <a:lin ang="5400000" scaled="0"/>
                  </a:gradFill>
                  <a:effectLst>
                    <a:outerShdw blurRad="50800" dist="39002" dir="5460000" algn="tl">
                      <a:srgbClr val="000000">
                        <a:alpha val="38000"/>
                      </a:srgbClr>
                    </a:outerShdw>
                  </a:effectLst>
                  <a:uLnTx/>
                  <a:uFillTx/>
                  <a:latin typeface="Bernard MT Condensed"/>
                  <a:ea typeface="Times New Roman"/>
                  <a:cs typeface="Times New Roman"/>
                </a:rPr>
                <a:t>Has a GROWTH </a:t>
              </a:r>
              <a:r>
                <a:rPr kumimoji="0" lang="en-GB" sz="1200" b="1" i="0" u="none" strike="noStrike" kern="1200" cap="none" spc="0" normalizeH="0" baseline="0" noProof="0" dirty="0" err="1">
                  <a:ln>
                    <a:noFill/>
                  </a:ln>
                  <a:gradFill>
                    <a:gsLst>
                      <a:gs pos="0">
                        <a:srgbClr val="FC7B79"/>
                      </a:gs>
                      <a:gs pos="75000">
                        <a:srgbClr val="CF2C28"/>
                      </a:gs>
                      <a:gs pos="100000">
                        <a:srgbClr val="C90000"/>
                      </a:gs>
                    </a:gsLst>
                    <a:lin ang="5400000" scaled="0"/>
                  </a:gradFill>
                  <a:effectLst>
                    <a:outerShdw blurRad="50800" dist="39002" dir="5460000" algn="tl">
                      <a:srgbClr val="000000">
                        <a:alpha val="38000"/>
                      </a:srgbClr>
                    </a:outerShdw>
                  </a:effectLst>
                  <a:uLnTx/>
                  <a:uFillTx/>
                  <a:latin typeface="Bernard MT Condensed"/>
                  <a:ea typeface="Times New Roman"/>
                  <a:cs typeface="Times New Roman"/>
                </a:rPr>
                <a:t>mindset</a:t>
              </a:r>
              <a:endParaRPr kumimoji="0" lang="en-GB" sz="105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Calibri"/>
                <a:cs typeface="Times New Roman"/>
              </a:endParaRPr>
            </a:p>
            <a:p>
              <a:pPr marL="0" marR="0" lvl="0" indent="0" algn="ctr" defTabSz="914400" rtl="0" eaLnBrk="1" fontAlgn="auto" latinLnBrk="0" hangingPunct="1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200" b="1" i="0" u="none" strike="noStrike" kern="1200" cap="none" spc="0" normalizeH="0" baseline="0" noProof="0" dirty="0">
                  <a:ln>
                    <a:noFill/>
                  </a:ln>
                  <a:gradFill>
                    <a:gsLst>
                      <a:gs pos="0">
                        <a:srgbClr val="A54200"/>
                      </a:gs>
                      <a:gs pos="78000">
                        <a:srgbClr val="FF8C19"/>
                      </a:gs>
                      <a:gs pos="100000">
                        <a:srgbClr val="FFF1E9"/>
                      </a:gs>
                    </a:gsLst>
                    <a:lin ang="5400000" scaled="0"/>
                  </a:gradFill>
                  <a:effectLst>
                    <a:outerShdw blurRad="69850" dist="43180" dir="5400000" sx="0" sy="0">
                      <a:srgbClr val="000000">
                        <a:alpha val="65000"/>
                      </a:srgbClr>
                    </a:outerShdw>
                  </a:effectLst>
                  <a:uLnTx/>
                  <a:uFillTx/>
                  <a:latin typeface="Segoe Print"/>
                  <a:ea typeface="Times New Roman"/>
                  <a:cs typeface="Times New Roman"/>
                </a:rPr>
                <a:t>Wants to take part</a:t>
              </a:r>
              <a:endParaRPr kumimoji="0" lang="en-GB" sz="105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Calibri"/>
                <a:cs typeface="Times New Roman"/>
              </a:endParaRPr>
            </a:p>
            <a:p>
              <a:pPr marL="0" marR="0" lvl="0" indent="0" algn="ctr" defTabSz="914400" rtl="0" eaLnBrk="1" fontAlgn="auto" latinLnBrk="0" hangingPunct="1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200" b="1" i="0" u="none" strike="noStrike" kern="1200" cap="none" spc="0" normalizeH="0" baseline="0" noProof="0" dirty="0">
                  <a:ln w="8890" cap="flat" cmpd="sng" algn="ctr">
                    <a:solidFill>
                      <a:srgbClr val="FFFFFF"/>
                    </a:solidFill>
                    <a:prstDash val="solid"/>
                    <a:miter lim="0"/>
                  </a:ln>
                  <a:gradFill>
                    <a:gsLst>
                      <a:gs pos="0">
                        <a:srgbClr val="505050"/>
                      </a:gs>
                      <a:gs pos="49000">
                        <a:srgbClr val="595959"/>
                      </a:gs>
                      <a:gs pos="50000">
                        <a:srgbClr val="000000"/>
                      </a:gs>
                      <a:gs pos="95000">
                        <a:srgbClr val="000000"/>
                      </a:gs>
                      <a:gs pos="100000">
                        <a:srgbClr val="000000"/>
                      </a:gs>
                    </a:gsLst>
                    <a:lin ang="5400000" scaled="0"/>
                  </a:gradFill>
                  <a:effectLst>
                    <a:outerShdw blurRad="50800" algn="tl">
                      <a:srgbClr val="000000"/>
                    </a:outerShdw>
                  </a:effectLst>
                  <a:uLnTx/>
                  <a:uFillTx/>
                  <a:latin typeface="Arial"/>
                  <a:ea typeface="Times New Roman"/>
                  <a:cs typeface="Times New Roman"/>
                </a:rPr>
                <a:t>Is always optimistic</a:t>
              </a:r>
              <a:endParaRPr kumimoji="0" lang="en-GB" sz="105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Calibri"/>
                <a:cs typeface="Times New Roman"/>
              </a:endParaRPr>
            </a:p>
            <a:p>
              <a:pPr marL="0" marR="0" lvl="0" indent="0" algn="ctr" defTabSz="914400" rtl="0" eaLnBrk="1" fontAlgn="auto" latinLnBrk="0" hangingPunct="1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200" b="1" i="0" u="none" strike="noStrike" kern="1200" cap="none" spc="0" normalizeH="0" baseline="0" noProof="0" dirty="0">
                  <a:ln>
                    <a:noFill/>
                  </a:ln>
                  <a:gradFill>
                    <a:gsLst>
                      <a:gs pos="0">
                        <a:srgbClr val="A54200"/>
                      </a:gs>
                      <a:gs pos="78000">
                        <a:srgbClr val="FF8C19"/>
                      </a:gs>
                      <a:gs pos="100000">
                        <a:srgbClr val="FFF1E9"/>
                      </a:gs>
                    </a:gsLst>
                    <a:lin ang="5400000" scaled="0"/>
                  </a:gradFill>
                  <a:effectLst>
                    <a:outerShdw blurRad="69850" dist="43180" dir="5400000" sx="0" sy="0">
                      <a:srgbClr val="000000">
                        <a:alpha val="65000"/>
                      </a:srgbClr>
                    </a:outerShdw>
                  </a:effectLst>
                  <a:uLnTx/>
                  <a:uFillTx/>
                  <a:latin typeface="Comic Sans MS"/>
                  <a:ea typeface="Times New Roman"/>
                  <a:cs typeface="Arial"/>
                </a:rPr>
                <a:t>Encourages others</a:t>
              </a:r>
              <a:endParaRPr kumimoji="0" lang="en-GB" sz="105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Calibri"/>
                <a:cs typeface="Times New Roman"/>
              </a:endParaRPr>
            </a:p>
            <a:p>
              <a:pPr marL="0" marR="0" lvl="0" indent="0" algn="ctr" defTabSz="914400" rtl="0" eaLnBrk="1" fontAlgn="auto" latinLnBrk="0" hangingPunct="1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200" b="1" i="0" u="none" strike="noStrike" kern="1200" cap="none" spc="0" normalizeH="0" baseline="0" noProof="0" dirty="0">
                  <a:ln w="15773" cap="flat" cmpd="sng" algn="ctr">
                    <a:gradFill>
                      <a:gsLst>
                        <a:gs pos="25000">
                          <a:srgbClr val="0A4080"/>
                        </a:gs>
                        <a:gs pos="80000">
                          <a:srgbClr val="7DA6EA"/>
                        </a:gs>
                      </a:gsLst>
                      <a:lin ang="5400000" scaled="0"/>
                    </a:gradFill>
                    <a:prstDash val="solid"/>
                    <a:round/>
                  </a:ln>
                  <a:solidFill>
                    <a:srgbClr val="FFFFFF"/>
                  </a:solidFill>
                  <a:effectLst>
                    <a:outerShdw blurRad="41275" dist="12700" dir="12000000" algn="tl">
                      <a:srgbClr val="000000">
                        <a:alpha val="40000"/>
                      </a:srgbClr>
                    </a:outerShdw>
                  </a:effectLst>
                  <a:uLnTx/>
                  <a:uFillTx/>
                  <a:latin typeface="Segoe Script"/>
                  <a:ea typeface="Times New Roman"/>
                  <a:cs typeface="Arial"/>
                </a:rPr>
                <a:t>LOVES LEARNING</a:t>
              </a:r>
              <a:endParaRPr kumimoji="0" lang="en-GB" sz="105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Calibri"/>
                <a:cs typeface="Times New Roman"/>
              </a:endParaRPr>
            </a:p>
          </p:txBody>
        </p:sp>
        <p:sp>
          <p:nvSpPr>
            <p:cNvPr id="9" name="Rectangle 8"/>
            <p:cNvSpPr/>
            <p:nvPr/>
          </p:nvSpPr>
          <p:spPr>
            <a:xfrm>
              <a:off x="-1" y="4544121"/>
              <a:ext cx="3041137" cy="3109828"/>
            </a:xfrm>
            <a:prstGeom prst="rect">
              <a:avLst/>
            </a:prstGeom>
            <a:solidFill>
              <a:srgbClr val="4BACC6">
                <a:lumMod val="40000"/>
                <a:lumOff val="60000"/>
              </a:srgbClr>
            </a:solidFill>
            <a:ln w="28575">
              <a:solidFill>
                <a:srgbClr val="0070C0"/>
              </a:solidFill>
            </a:ln>
          </p:spPr>
          <p:txBody>
            <a:bodyPr wrap="square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800" b="1" i="0" u="none" strike="noStrike" kern="1200" cap="none" spc="0" normalizeH="0" baseline="0" noProof="0">
                  <a:ln>
                    <a:noFill/>
                  </a:ln>
                  <a:gradFill>
                    <a:gsLst>
                      <a:gs pos="0">
                        <a:srgbClr val="A54200"/>
                      </a:gs>
                      <a:gs pos="78000">
                        <a:srgbClr val="FF8C19"/>
                      </a:gs>
                      <a:gs pos="100000">
                        <a:srgbClr val="FFF1E9"/>
                      </a:gs>
                    </a:gsLst>
                    <a:lin ang="5400000" scaled="0"/>
                  </a:gradFill>
                  <a:effectLst>
                    <a:outerShdw blurRad="69850" dist="43180" dir="5400000" sx="0" sy="0">
                      <a:srgbClr val="000000">
                        <a:alpha val="65000"/>
                      </a:srgbClr>
                    </a:outerShdw>
                  </a:effectLst>
                  <a:uLnTx/>
                  <a:uFillTx/>
                  <a:latin typeface="Showcard Gothic"/>
                  <a:ea typeface="Times New Roman"/>
                  <a:cs typeface="Times New Roman"/>
                </a:rPr>
                <a:t>C</a:t>
              </a:r>
              <a:r>
                <a:rPr kumimoji="0" lang="en-GB" sz="1400" b="1" i="0" u="none" strike="noStrike" kern="1200" cap="none" spc="0" normalizeH="0" baseline="0" noProof="0">
                  <a:ln w="12256" cap="flat" cmpd="dbl" algn="ctr">
                    <a:solidFill>
                      <a:srgbClr val="D02E29"/>
                    </a:solidFill>
                    <a:prstDash val="solid"/>
                    <a:miter lim="0"/>
                  </a:ln>
                  <a:gradFill>
                    <a:gsLst>
                      <a:gs pos="10000">
                        <a:srgbClr val="FBF3F3"/>
                      </a:gs>
                      <a:gs pos="60000">
                        <a:srgbClr val="F3D8D8"/>
                      </a:gs>
                      <a:gs pos="100000">
                        <a:srgbClr val="E38C8A"/>
                      </a:gs>
                    </a:gsLst>
                    <a:lin ang="5400000" scaled="0"/>
                  </a:gradFill>
                  <a:effectLst>
                    <a:outerShdw blurRad="38100" dist="38100" dir="7020000" algn="tl">
                      <a:srgbClr val="000000">
                        <a:alpha val="35000"/>
                      </a:srgbClr>
                    </a:outerShdw>
                  </a:effectLst>
                  <a:uLnTx/>
                  <a:uFillTx/>
                  <a:latin typeface="Segoe Script"/>
                  <a:ea typeface="Times New Roman"/>
                  <a:cs typeface="Times New Roman"/>
                </a:rPr>
                <a:t>onfidence</a:t>
              </a:r>
              <a:endParaRPr kumimoji="0" lang="en-GB" sz="10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Calibri"/>
                <a:cs typeface="Times New Roman"/>
              </a:endParaRPr>
            </a:p>
            <a:p>
              <a:pPr marL="0" marR="0" lvl="0" indent="0" algn="ctr" defTabSz="914400" rtl="0" eaLnBrk="1" fontAlgn="auto" latinLnBrk="0" hangingPunct="1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400" b="1" i="0" u="none" strike="noStrike" kern="1200" cap="none" spc="0" normalizeH="0" baseline="0" noProof="0">
                  <a:ln w="5271" cap="flat" cmpd="sng" algn="ctr">
                    <a:solidFill>
                      <a:srgbClr val="4579B8"/>
                    </a:solidFill>
                    <a:prstDash val="solid"/>
                    <a:round/>
                  </a:ln>
                  <a:gradFill>
                    <a:gsLst>
                      <a:gs pos="0">
                        <a:srgbClr val="BED3F9"/>
                      </a:gs>
                      <a:gs pos="9000">
                        <a:srgbClr val="9EC1FF"/>
                      </a:gs>
                      <a:gs pos="50000">
                        <a:srgbClr val="003692"/>
                      </a:gs>
                      <a:gs pos="79000">
                        <a:srgbClr val="9EC1FF"/>
                      </a:gs>
                      <a:gs pos="100000">
                        <a:srgbClr val="BED3F9"/>
                      </a:gs>
                    </a:gsLst>
                    <a:lin ang="5400000" scaled="0"/>
                  </a:gradFill>
                  <a:effectLst/>
                  <a:uLnTx/>
                  <a:uFillTx/>
                  <a:latin typeface="Rockwell Condensed"/>
                  <a:ea typeface="Times New Roman"/>
                  <a:cs typeface="Times New Roman"/>
                </a:rPr>
                <a:t>A St Thomas’ Learner…</a:t>
              </a:r>
              <a:endParaRPr kumimoji="0" lang="en-GB" sz="10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Calibri"/>
                <a:cs typeface="Times New Roman"/>
              </a:endParaRPr>
            </a:p>
            <a:p>
              <a:pPr marL="0" marR="0" lvl="0" indent="0" algn="ctr" defTabSz="914400" rtl="0" eaLnBrk="1" fontAlgn="auto" latinLnBrk="0" hangingPunct="1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400" b="1" i="0" u="none" strike="noStrike" kern="1200" cap="none" spc="0" normalizeH="0" baseline="0" noProof="0">
                  <a:ln w="6350" cap="flat" cmpd="sng" algn="ctr">
                    <a:solidFill>
                      <a:srgbClr val="054697"/>
                    </a:solidFill>
                    <a:prstDash val="solid"/>
                    <a:round/>
                  </a:ln>
                  <a:solidFill>
                    <a:srgbClr val="F4F1E3"/>
                  </a:solidFill>
                  <a:effectLst>
                    <a:outerShdw blurRad="41275" dist="20320" dir="1800000" algn="tl">
                      <a:srgbClr val="000000">
                        <a:alpha val="40000"/>
                      </a:srgbClr>
                    </a:outerShdw>
                  </a:effectLst>
                  <a:uLnTx/>
                  <a:uFillTx/>
                  <a:latin typeface="Bauhaus 93"/>
                  <a:ea typeface="Times New Roman"/>
                  <a:cs typeface="Arial"/>
                </a:rPr>
                <a:t>Is happy</a:t>
              </a:r>
              <a:endParaRPr kumimoji="0" lang="en-GB" sz="10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Calibri"/>
                <a:cs typeface="Times New Roman"/>
              </a:endParaRPr>
            </a:p>
            <a:p>
              <a:pPr marL="0" marR="0" lvl="0" indent="0" algn="ctr" defTabSz="914400" rtl="0" eaLnBrk="1" fontAlgn="auto" latinLnBrk="0" hangingPunct="1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400" b="1" i="0" u="none" strike="noStrike" kern="1200" cap="none" spc="0" normalizeH="0" baseline="0" noProof="0">
                  <a:ln>
                    <a:noFill/>
                  </a:ln>
                  <a:gradFill>
                    <a:gsLst>
                      <a:gs pos="0">
                        <a:srgbClr val="A54200"/>
                      </a:gs>
                      <a:gs pos="78000">
                        <a:srgbClr val="FF8C19"/>
                      </a:gs>
                      <a:gs pos="100000">
                        <a:srgbClr val="FFF1E9"/>
                      </a:gs>
                    </a:gsLst>
                    <a:lin ang="5400000" scaled="0"/>
                  </a:gradFill>
                  <a:effectLst>
                    <a:outerShdw blurRad="69850" dist="43180" dir="5400000" sx="0" sy="0">
                      <a:srgbClr val="000000">
                        <a:alpha val="65000"/>
                      </a:srgbClr>
                    </a:outerShdw>
                  </a:effectLst>
                  <a:uLnTx/>
                  <a:uFillTx/>
                  <a:latin typeface="Colonna MT"/>
                  <a:ea typeface="Times New Roman"/>
                  <a:cs typeface="Arial"/>
                </a:rPr>
                <a:t>Knows they </a:t>
              </a:r>
              <a:r>
                <a:rPr kumimoji="0" lang="en-GB" sz="1400" b="1" i="1" u="none" strike="noStrike" kern="1200" cap="none" spc="0" normalizeH="0" baseline="0" noProof="0">
                  <a:ln>
                    <a:noFill/>
                  </a:ln>
                  <a:gradFill>
                    <a:gsLst>
                      <a:gs pos="0">
                        <a:srgbClr val="A54200"/>
                      </a:gs>
                      <a:gs pos="78000">
                        <a:srgbClr val="FF8C19"/>
                      </a:gs>
                      <a:gs pos="100000">
                        <a:srgbClr val="FFF1E9"/>
                      </a:gs>
                    </a:gsLst>
                    <a:lin ang="5400000" scaled="0"/>
                  </a:gradFill>
                  <a:effectLst>
                    <a:outerShdw blurRad="69850" dist="43180" dir="5400000" sx="0" sy="0">
                      <a:srgbClr val="000000">
                        <a:alpha val="65000"/>
                      </a:srgbClr>
                    </a:outerShdw>
                  </a:effectLst>
                  <a:uLnTx/>
                  <a:uFillTx/>
                  <a:latin typeface="Colonna MT"/>
                  <a:ea typeface="Times New Roman"/>
                  <a:cs typeface="Arial"/>
                </a:rPr>
                <a:t>CAN</a:t>
              </a:r>
              <a:endParaRPr kumimoji="0" lang="en-GB" sz="10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Calibri"/>
                <a:cs typeface="Times New Roman"/>
              </a:endParaRPr>
            </a:p>
            <a:p>
              <a:pPr marL="0" marR="0" lvl="0" indent="0" algn="ctr" defTabSz="914400" rtl="0" eaLnBrk="1" fontAlgn="auto" latinLnBrk="0" hangingPunct="1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400" b="1" i="0" u="none" strike="noStrike" kern="1200" cap="none" spc="0" normalizeH="0" baseline="0" noProof="0">
                  <a:ln w="5271" cap="flat" cmpd="sng" algn="ctr">
                    <a:solidFill>
                      <a:srgbClr val="4579B8"/>
                    </a:solidFill>
                    <a:prstDash val="solid"/>
                    <a:round/>
                  </a:ln>
                  <a:gradFill>
                    <a:gsLst>
                      <a:gs pos="0">
                        <a:srgbClr val="BED3F9"/>
                      </a:gs>
                      <a:gs pos="9000">
                        <a:srgbClr val="9EC1FF"/>
                      </a:gs>
                      <a:gs pos="50000">
                        <a:srgbClr val="003692"/>
                      </a:gs>
                      <a:gs pos="79000">
                        <a:srgbClr val="9EC1FF"/>
                      </a:gs>
                      <a:gs pos="100000">
                        <a:srgbClr val="BED3F9"/>
                      </a:gs>
                    </a:gsLst>
                    <a:lin ang="5400000" scaled="0"/>
                  </a:gradFill>
                  <a:effectLst/>
                  <a:uLnTx/>
                  <a:uFillTx/>
                  <a:latin typeface="Brush Script MT"/>
                  <a:ea typeface="Times New Roman"/>
                  <a:cs typeface="Arial"/>
                </a:rPr>
                <a:t>Believes in the power of yet</a:t>
              </a:r>
              <a:endParaRPr kumimoji="0" lang="en-GB" sz="10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Calibri"/>
                <a:cs typeface="Times New Roman"/>
              </a:endParaRPr>
            </a:p>
            <a:p>
              <a:pPr marL="0" marR="0" lvl="0" indent="0" algn="ctr" defTabSz="914400" rtl="0" eaLnBrk="1" fontAlgn="auto" latinLnBrk="0" hangingPunct="1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400" b="1" i="0" u="none" strike="noStrike" kern="1200" cap="all" spc="0" normalizeH="0" baseline="0" noProof="0">
                  <a:ln w="4496" cap="flat" cmpd="sng" algn="ctr">
                    <a:solidFill>
                      <a:srgbClr val="5C437A"/>
                    </a:solidFill>
                    <a:prstDash val="solid"/>
                    <a:round/>
                  </a:ln>
                  <a:gradFill>
                    <a:gsLst>
                      <a:gs pos="0">
                        <a:srgbClr val="381563"/>
                      </a:gs>
                      <a:gs pos="43000">
                        <a:srgbClr val="7B34D2"/>
                      </a:gs>
                      <a:gs pos="48000">
                        <a:srgbClr val="7230C3"/>
                      </a:gs>
                      <a:gs pos="100000">
                        <a:srgbClr val="381563"/>
                      </a:gs>
                    </a:gsLst>
                    <a:lin ang="5400000" scaled="0"/>
                  </a:gradFill>
                  <a:effectLst>
                    <a:reflection blurRad="12700" stA="28000" endPos="45000" dist="1016" dir="5400000" sy="-100000" algn="bl"/>
                  </a:effectLst>
                  <a:uLnTx/>
                  <a:uFillTx/>
                  <a:latin typeface="Bradley Hand ITC"/>
                  <a:ea typeface="Times New Roman"/>
                  <a:cs typeface="Arial"/>
                </a:rPr>
                <a:t>learns from their mistakes</a:t>
              </a:r>
              <a:endParaRPr kumimoji="0" lang="en-GB" sz="10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Calibri"/>
                <a:cs typeface="Times New Roman"/>
              </a:endParaRPr>
            </a:p>
            <a:p>
              <a:pPr marL="0" marR="0" lvl="0" indent="0" algn="ctr" defTabSz="914400" rtl="0" eaLnBrk="1" fontAlgn="auto" latinLnBrk="0" hangingPunct="1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400" b="1" i="0" u="none" strike="noStrike" kern="1200" cap="none" spc="0" normalizeH="0" baseline="0" noProof="0">
                  <a:ln w="5271" cap="flat" cmpd="sng" algn="ctr">
                    <a:solidFill>
                      <a:srgbClr val="7D7D7D"/>
                    </a:solidFill>
                    <a:prstDash val="solid"/>
                    <a:round/>
                  </a:ln>
                  <a:gradFill>
                    <a:gsLst>
                      <a:gs pos="0">
                        <a:srgbClr val="FFFFFF"/>
                      </a:gs>
                      <a:gs pos="9000">
                        <a:srgbClr val="FFFFFF"/>
                      </a:gs>
                      <a:gs pos="50000">
                        <a:srgbClr val="7C7C7C"/>
                      </a:gs>
                      <a:gs pos="79000">
                        <a:srgbClr val="FFFFFF"/>
                      </a:gs>
                      <a:gs pos="100000">
                        <a:srgbClr val="FFFFFF"/>
                      </a:gs>
                    </a:gsLst>
                    <a:lin ang="5400000" scaled="0"/>
                  </a:gradFill>
                  <a:effectLst/>
                  <a:uLnTx/>
                  <a:uFillTx/>
                  <a:latin typeface="Calibri"/>
                  <a:ea typeface="Times New Roman"/>
                  <a:cs typeface="Times New Roman"/>
                </a:rPr>
                <a:t>Is happy to share</a:t>
              </a:r>
              <a:endParaRPr kumimoji="0" lang="en-GB" sz="10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Calibri"/>
                <a:cs typeface="Times New Roman"/>
              </a:endParaRPr>
            </a:p>
            <a:p>
              <a:pPr marL="0" marR="0" lvl="0" indent="0" algn="ctr" defTabSz="914400" rtl="0" eaLnBrk="1" fontAlgn="auto" latinLnBrk="0" hangingPunct="1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400" b="1" i="0" u="none" strike="noStrike" kern="1200" cap="none" spc="0" normalizeH="0" baseline="0" noProof="0">
                  <a:ln>
                    <a:noFill/>
                  </a:ln>
                  <a:gradFill>
                    <a:gsLst>
                      <a:gs pos="0">
                        <a:srgbClr val="A54200"/>
                      </a:gs>
                      <a:gs pos="78000">
                        <a:srgbClr val="FF8C19"/>
                      </a:gs>
                      <a:gs pos="100000">
                        <a:srgbClr val="FFF1E9"/>
                      </a:gs>
                    </a:gsLst>
                    <a:lin ang="5400000" scaled="0"/>
                  </a:gradFill>
                  <a:effectLst>
                    <a:outerShdw blurRad="69850" dist="43180" dir="5400000" sx="0" sy="0">
                      <a:srgbClr val="000000">
                        <a:alpha val="65000"/>
                      </a:srgbClr>
                    </a:outerShdw>
                  </a:effectLst>
                  <a:uLnTx/>
                  <a:uFillTx/>
                  <a:latin typeface="Rockwell Condensed"/>
                  <a:ea typeface="Times New Roman"/>
                  <a:cs typeface="Times New Roman"/>
                </a:rPr>
                <a:t>Knows they are valued and loved</a:t>
              </a:r>
              <a:endParaRPr kumimoji="0" lang="en-GB" sz="10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Calibri"/>
                <a:cs typeface="Times New Roman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52400747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97457" y="980728"/>
            <a:ext cx="9011047" cy="5774512"/>
            <a:chOff x="0" y="0"/>
            <a:chExt cx="8954290" cy="5829300"/>
          </a:xfrm>
        </p:grpSpPr>
        <p:grpSp>
          <p:nvGrpSpPr>
            <p:cNvPr id="3" name="Group 2"/>
            <p:cNvGrpSpPr/>
            <p:nvPr/>
          </p:nvGrpSpPr>
          <p:grpSpPr>
            <a:xfrm>
              <a:off x="538082" y="0"/>
              <a:ext cx="7848600" cy="5829300"/>
              <a:chOff x="-138193" y="0"/>
              <a:chExt cx="7848600" cy="4800600"/>
            </a:xfrm>
          </p:grpSpPr>
          <p:graphicFrame>
            <p:nvGraphicFramePr>
              <p:cNvPr id="8" name="Diagram 7"/>
              <p:cNvGraphicFramePr/>
              <p:nvPr/>
            </p:nvGraphicFramePr>
            <p:xfrm>
              <a:off x="-138193" y="0"/>
              <a:ext cx="7848600" cy="4800600"/>
            </p:xfrm>
            <a:graphic>
              <a:graphicData uri="http://schemas.openxmlformats.org/drawingml/2006/diagram">
                <dgm:relIds xmlns:dgm="http://schemas.openxmlformats.org/drawingml/2006/diagram" xmlns:r="http://schemas.openxmlformats.org/officeDocument/2006/relationships" r:dm="rId3" r:lo="rId4" r:qs="rId5" r:cs="rId6"/>
              </a:graphicData>
            </a:graphic>
          </p:graphicFrame>
          <p:sp>
            <p:nvSpPr>
              <p:cNvPr id="9" name="Oval 8"/>
              <p:cNvSpPr/>
              <p:nvPr/>
            </p:nvSpPr>
            <p:spPr>
              <a:xfrm>
                <a:off x="2746636" y="1609725"/>
                <a:ext cx="2085975" cy="1667510"/>
              </a:xfrm>
              <a:prstGeom prst="ellipse">
                <a:avLst/>
              </a:prstGeom>
              <a:solidFill>
                <a:srgbClr val="FFFF00"/>
              </a:solidFill>
              <a:scene3d>
                <a:camera prst="orthographicFront"/>
                <a:lightRig rig="threePt" dir="t"/>
              </a:scene3d>
              <a:sp3d>
                <a:bevelT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1400" b="1" i="0" u="none" strike="noStrike" kern="1200" cap="none" spc="0" normalizeH="0" baseline="0" noProof="0">
                    <a:ln w="9525" cap="rnd" cmpd="sng" algn="ctr">
                      <a:solidFill>
                        <a:srgbClr val="002060"/>
                      </a:solidFill>
                      <a:prstDash val="solid"/>
                      <a:bevel/>
                    </a:ln>
                    <a:solidFill>
                      <a:srgbClr val="002060"/>
                    </a:solidFill>
                    <a:effectLst/>
                    <a:uLnTx/>
                    <a:uFillTx/>
                    <a:latin typeface="Calibri"/>
                    <a:ea typeface="Times New Roman" panose="02020603050405020304" pitchFamily="18" charset="0"/>
                    <a:cs typeface="+mn-cs"/>
                  </a:rPr>
                  <a:t>Thriving</a:t>
                </a:r>
                <a:endParaRPr kumimoji="0" lang="en-GB" sz="12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imes New Roman" panose="02020603050405020304" pitchFamily="18" charset="0"/>
                  <a:ea typeface="Times New Roman" panose="02020603050405020304" pitchFamily="18" charset="0"/>
                  <a:cs typeface="+mn-cs"/>
                </a:endParaRPr>
              </a:p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1000" b="0" i="0" u="none" strike="noStrike" kern="1200" cap="none" spc="0" normalizeH="0" baseline="0" noProof="0">
                    <a:ln w="9525" cap="rnd" cmpd="sng" algn="ctr">
                      <a:solidFill>
                        <a:srgbClr val="002060"/>
                      </a:solidFill>
                      <a:prstDash val="solid"/>
                      <a:bevel/>
                    </a:ln>
                    <a:solidFill>
                      <a:srgbClr val="002060"/>
                    </a:solidFill>
                    <a:effectLst/>
                    <a:uLnTx/>
                    <a:uFillTx/>
                    <a:latin typeface="Calibri"/>
                    <a:ea typeface="Times New Roman" panose="02020603050405020304" pitchFamily="18" charset="0"/>
                    <a:cs typeface="+mn-cs"/>
                  </a:rPr>
                  <a:t>Those whose current need is support to maintain mental wellbeing through effective prevention and promotion strategies</a:t>
                </a:r>
                <a:endParaRPr kumimoji="0" lang="en-GB" sz="12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imes New Roman" panose="02020603050405020304" pitchFamily="18" charset="0"/>
                  <a:ea typeface="Times New Roman" panose="02020603050405020304" pitchFamily="18" charset="0"/>
                  <a:cs typeface="+mn-cs"/>
                </a:endParaRPr>
              </a:p>
            </p:txBody>
          </p:sp>
        </p:grpSp>
        <p:sp>
          <p:nvSpPr>
            <p:cNvPr id="4" name="Pentagon 3"/>
            <p:cNvSpPr/>
            <p:nvPr/>
          </p:nvSpPr>
          <p:spPr>
            <a:xfrm>
              <a:off x="19050" y="742950"/>
              <a:ext cx="2505075" cy="2152650"/>
            </a:xfrm>
            <a:prstGeom prst="homePlate">
              <a:avLst>
                <a:gd name="adj" fmla="val 40708"/>
              </a:avLst>
            </a:prstGeom>
            <a:solidFill>
              <a:srgbClr val="0070C0"/>
            </a:solidFill>
            <a:ln>
              <a:solidFill>
                <a:srgbClr val="0070C0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342900" marR="0" lvl="0" indent="-34290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Symbol" panose="05050102010706020507" pitchFamily="18" charset="2"/>
                <a:buChar char=""/>
                <a:tabLst/>
                <a:defRPr/>
              </a:pPr>
              <a:r>
                <a:rPr kumimoji="0" lang="en-GB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Times New Roman" panose="02020603050405020304" pitchFamily="18" charset="0"/>
                  <a:cs typeface="+mn-cs"/>
                </a:rPr>
                <a:t>Wellbeing Ambassadors</a:t>
              </a:r>
              <a:endPara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endParaRPr>
            </a:p>
            <a:p>
              <a:pPr marL="342900" marR="0" lvl="0" indent="-34290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Symbol" panose="05050102010706020507" pitchFamily="18" charset="2"/>
                <a:buChar char=""/>
                <a:tabLst/>
                <a:defRPr/>
              </a:pPr>
              <a:r>
                <a:rPr kumimoji="0" lang="en-GB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Times New Roman" panose="02020603050405020304" pitchFamily="18" charset="0"/>
                  <a:cs typeface="+mn-cs"/>
                </a:rPr>
                <a:t>Weekly Wellbeing Club</a:t>
              </a:r>
            </a:p>
            <a:p>
              <a:pPr marL="342900" marR="0" lvl="0" indent="-34290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Symbol" panose="05050102010706020507" pitchFamily="18" charset="2"/>
                <a:buChar char=""/>
                <a:tabLst/>
                <a:defRPr/>
              </a:pPr>
              <a:r>
                <a:rPr kumimoji="0" lang="en-GB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Times New Roman" panose="02020603050405020304" pitchFamily="18" charset="0"/>
                  <a:cs typeface="+mn-cs"/>
                </a:rPr>
                <a:t>Worship</a:t>
              </a:r>
              <a:endPara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endParaRPr>
            </a:p>
            <a:p>
              <a:pPr marL="342900" marR="0" lvl="0" indent="-34290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Symbol" panose="05050102010706020507" pitchFamily="18" charset="2"/>
                <a:buChar char=""/>
                <a:tabLst/>
                <a:defRPr/>
              </a:pPr>
              <a:r>
                <a:rPr kumimoji="0" lang="en-GB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E36C0A"/>
                  </a:solidFill>
                  <a:effectLst/>
                  <a:uLnTx/>
                  <a:uFillTx/>
                  <a:latin typeface="Showcard Gothic" panose="04020904020102020604" pitchFamily="82" charset="0"/>
                  <a:ea typeface="Times New Roman" panose="02020603050405020304" pitchFamily="18" charset="0"/>
                  <a:cs typeface="Calibri" panose="020F0502020204030204" pitchFamily="34" charset="0"/>
                </a:rPr>
                <a:t>Golden Threads</a:t>
              </a:r>
              <a:endPara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endParaRPr>
            </a:p>
            <a:p>
              <a:pPr marL="342900" marR="0" lvl="0" indent="-34290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Symbol" panose="05050102010706020507" pitchFamily="18" charset="2"/>
                <a:buChar char=""/>
                <a:tabLst/>
                <a:defRPr/>
              </a:pPr>
              <a:r>
                <a:rPr kumimoji="0" lang="en-GB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Times New Roman" panose="02020603050405020304" pitchFamily="18" charset="0"/>
                  <a:cs typeface="+mn-cs"/>
                </a:rPr>
                <a:t>Class based support</a:t>
              </a:r>
              <a:endPara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endParaRPr>
            </a:p>
            <a:p>
              <a:pPr marL="342900" marR="0" lvl="0" indent="-34290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Symbol" panose="05050102010706020507" pitchFamily="18" charset="2"/>
                <a:buChar char=""/>
                <a:tabLst/>
                <a:defRPr/>
              </a:pPr>
              <a:r>
                <a:rPr kumimoji="0" lang="en-GB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Times New Roman" panose="02020603050405020304" pitchFamily="18" charset="0"/>
                  <a:cs typeface="+mn-cs"/>
                </a:rPr>
                <a:t>Making </a:t>
              </a:r>
              <a:r>
                <a:rPr kumimoji="0" lang="en-GB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Showcard Gothic" panose="04020904020102020604" pitchFamily="82" charset="0"/>
                  <a:ea typeface="Times New Roman" panose="02020603050405020304" pitchFamily="18" charset="0"/>
                  <a:cs typeface="Calibri" panose="020F0502020204030204" pitchFamily="34" charset="0"/>
                </a:rPr>
                <a:t>s=P+A+C+E</a:t>
              </a:r>
              <a:endPara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endParaRPr>
            </a:p>
            <a:p>
              <a:pPr marL="342900" marR="0" lvl="0" indent="-34290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Symbol" panose="05050102010706020507" pitchFamily="18" charset="2"/>
                <a:buChar char=""/>
                <a:tabLst/>
                <a:defRPr/>
              </a:pPr>
              <a:r>
                <a:rPr kumimoji="0" lang="en-GB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Times New Roman" panose="02020603050405020304" pitchFamily="18" charset="0"/>
                  <a:cs typeface="+mn-cs"/>
                </a:rPr>
                <a:t>Newsletters</a:t>
              </a:r>
              <a:endPara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endParaRPr>
            </a:p>
            <a:p>
              <a:pPr marL="342900" marR="0" lvl="0" indent="-34290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Symbol" panose="05050102010706020507" pitchFamily="18" charset="2"/>
                <a:buChar char=""/>
                <a:tabLst/>
                <a:defRPr/>
              </a:pPr>
              <a:r>
                <a:rPr kumimoji="0" lang="en-GB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Times New Roman" panose="02020603050405020304" pitchFamily="18" charset="0"/>
                  <a:cs typeface="+mn-cs"/>
                </a:rPr>
                <a:t>Website</a:t>
              </a:r>
              <a:endPara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endParaRPr>
            </a:p>
            <a:p>
              <a:pPr marL="342900" marR="0" lvl="0" indent="-34290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Symbol" panose="05050102010706020507" pitchFamily="18" charset="2"/>
                <a:buChar char=""/>
                <a:tabLst/>
                <a:defRPr/>
              </a:pPr>
              <a:r>
                <a:rPr kumimoji="0" lang="en-GB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Times New Roman" panose="02020603050405020304" pitchFamily="18" charset="0"/>
                  <a:cs typeface="+mn-cs"/>
                </a:rPr>
                <a:t>Parent workshops</a:t>
              </a:r>
              <a:endPara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endParaRPr>
            </a:p>
            <a:p>
              <a:pPr marL="342900" marR="0" lvl="0" indent="-34290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Symbol" panose="05050102010706020507" pitchFamily="18" charset="2"/>
                <a:buChar char=""/>
                <a:tabLst/>
                <a:defRPr/>
              </a:pPr>
              <a:r>
                <a:rPr kumimoji="0" lang="en-GB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Times New Roman" panose="02020603050405020304" pitchFamily="18" charset="0"/>
                  <a:cs typeface="+mn-cs"/>
                </a:rPr>
                <a:t>Parenting Puzzle workshops</a:t>
              </a:r>
            </a:p>
            <a:p>
              <a:pPr marL="342900" marR="0" lvl="0" indent="-34290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Symbol" panose="05050102010706020507" pitchFamily="18" charset="2"/>
                <a:buChar char=""/>
                <a:tabLst/>
                <a:defRPr/>
              </a:pPr>
              <a:r>
                <a:rPr lang="en-GB" sz="1200" dirty="0">
                  <a:solidFill>
                    <a:prstClr val="white"/>
                  </a:solidFill>
                  <a:latin typeface="Calibri"/>
                  <a:ea typeface="Times New Roman" panose="02020603050405020304" pitchFamily="18" charset="0"/>
                </a:rPr>
                <a:t>Mental Health 1</a:t>
              </a:r>
              <a:r>
                <a:rPr lang="en-GB" sz="1200" baseline="30000" dirty="0">
                  <a:solidFill>
                    <a:prstClr val="white"/>
                  </a:solidFill>
                  <a:latin typeface="Calibri"/>
                  <a:ea typeface="Times New Roman" panose="02020603050405020304" pitchFamily="18" charset="0"/>
                </a:rPr>
                <a:t>st</a:t>
              </a:r>
              <a:r>
                <a:rPr lang="en-GB" sz="1200" dirty="0">
                  <a:solidFill>
                    <a:prstClr val="white"/>
                  </a:solidFill>
                  <a:latin typeface="Calibri"/>
                  <a:ea typeface="Times New Roman" panose="02020603050405020304" pitchFamily="18" charset="0"/>
                </a:rPr>
                <a:t> Aiders</a:t>
              </a:r>
              <a:endPara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endParaRPr>
            </a:p>
          </p:txBody>
        </p:sp>
        <p:sp>
          <p:nvSpPr>
            <p:cNvPr id="5" name="Pentagon 4"/>
            <p:cNvSpPr/>
            <p:nvPr/>
          </p:nvSpPr>
          <p:spPr>
            <a:xfrm>
              <a:off x="0" y="3390900"/>
              <a:ext cx="2552700" cy="981075"/>
            </a:xfrm>
            <a:prstGeom prst="homePlate">
              <a:avLst/>
            </a:prstGeom>
            <a:solidFill>
              <a:srgbClr val="00B0F0"/>
            </a:solidFill>
            <a:ln>
              <a:solidFill>
                <a:srgbClr val="00B0F0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342900" marR="0" lvl="0" indent="-34290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Symbol" panose="05050102010706020507" pitchFamily="18" charset="2"/>
                <a:buChar char=""/>
                <a:tabLst/>
                <a:defRPr/>
              </a:pPr>
              <a:r>
                <a:rPr kumimoji="0" lang="en-GB" sz="12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Times New Roman" panose="02020603050405020304" pitchFamily="18" charset="0"/>
                  <a:cs typeface="+mn-cs"/>
                </a:rPr>
                <a:t>Multi-Agency Approach to keeping children safe</a:t>
              </a:r>
              <a:endParaRPr kumimoji="0" lang="en-GB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endParaRPr>
            </a:p>
            <a:p>
              <a:pPr marL="342900" marR="0" lvl="0" indent="-34290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Symbol" panose="05050102010706020507" pitchFamily="18" charset="2"/>
                <a:buChar char=""/>
                <a:tabLst/>
                <a:defRPr/>
              </a:pPr>
              <a:r>
                <a:rPr kumimoji="0" lang="en-GB" sz="12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Times New Roman" panose="02020603050405020304" pitchFamily="18" charset="0"/>
                  <a:cs typeface="+mn-cs"/>
                </a:rPr>
                <a:t>Children’s Services</a:t>
              </a:r>
              <a:endParaRPr kumimoji="0" lang="en-GB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endParaRPr>
            </a:p>
          </p:txBody>
        </p:sp>
        <p:sp>
          <p:nvSpPr>
            <p:cNvPr id="6" name="Pentagon 5"/>
            <p:cNvSpPr/>
            <p:nvPr/>
          </p:nvSpPr>
          <p:spPr>
            <a:xfrm flipH="1">
              <a:off x="5992937" y="523874"/>
              <a:ext cx="2952750" cy="3038475"/>
            </a:xfrm>
            <a:prstGeom prst="homePlate">
              <a:avLst>
                <a:gd name="adj" fmla="val 33709"/>
              </a:avLst>
            </a:prstGeom>
            <a:ln>
              <a:solidFill>
                <a:schemeClr val="accent3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342900" marR="0" lvl="0" indent="-34290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Symbol" panose="05050102010706020507" pitchFamily="18" charset="2"/>
                <a:buChar char=""/>
                <a:tabLst/>
                <a:defRPr/>
              </a:pPr>
              <a:r>
                <a:rPr kumimoji="0" lang="en-GB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Times New Roman" panose="02020603050405020304" pitchFamily="18" charset="0"/>
                  <a:cs typeface="+mn-cs"/>
                </a:rPr>
                <a:t>Class team</a:t>
              </a:r>
              <a:endPara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endParaRPr>
            </a:p>
            <a:p>
              <a:pPr marL="342900" marR="0" lvl="0" indent="-34290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Symbol" panose="05050102010706020507" pitchFamily="18" charset="2"/>
                <a:buChar char=""/>
                <a:tabLst/>
                <a:defRPr/>
              </a:pPr>
              <a:r>
                <a:rPr kumimoji="0" lang="en-GB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Times New Roman" panose="02020603050405020304" pitchFamily="18" charset="0"/>
                  <a:cs typeface="+mn-cs"/>
                </a:rPr>
                <a:t>ELSA</a:t>
              </a:r>
              <a:endPara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endParaRPr>
            </a:p>
            <a:p>
              <a:pPr marL="342900" marR="0" lvl="0" indent="-34290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Symbol" panose="05050102010706020507" pitchFamily="18" charset="2"/>
                <a:buChar char=""/>
                <a:tabLst/>
                <a:defRPr/>
              </a:pPr>
              <a:r>
                <a:rPr kumimoji="0" lang="en-GB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Times New Roman" panose="02020603050405020304" pitchFamily="18" charset="0"/>
                  <a:cs typeface="+mn-cs"/>
                </a:rPr>
                <a:t>HSLW</a:t>
              </a:r>
              <a:endPara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endParaRPr>
            </a:p>
            <a:p>
              <a:pPr marL="342900" marR="0" lvl="0" indent="-34290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Symbol" panose="05050102010706020507" pitchFamily="18" charset="2"/>
                <a:buChar char=""/>
                <a:tabLst/>
                <a:defRPr/>
              </a:pPr>
              <a:r>
                <a:rPr kumimoji="0" lang="en-GB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Times New Roman" panose="02020603050405020304" pitchFamily="18" charset="0"/>
                  <a:cs typeface="+mn-cs"/>
                </a:rPr>
                <a:t>Rainbows</a:t>
              </a:r>
              <a:endPara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endParaRPr>
            </a:p>
            <a:p>
              <a:pPr marL="342900" marR="0" lvl="0" indent="-34290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Symbol" panose="05050102010706020507" pitchFamily="18" charset="2"/>
                <a:buChar char=""/>
                <a:tabLst/>
                <a:defRPr/>
              </a:pPr>
              <a:r>
                <a:rPr kumimoji="0" lang="en-GB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Times New Roman" panose="02020603050405020304" pitchFamily="18" charset="0"/>
                  <a:cs typeface="+mn-cs"/>
                </a:rPr>
                <a:t>Nurture /Neuro Diverse Groups</a:t>
              </a:r>
              <a:endPara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endParaRPr>
            </a:p>
            <a:p>
              <a:pPr marL="342900" marR="0" lvl="0" indent="-34290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Symbol" panose="05050102010706020507" pitchFamily="18" charset="2"/>
                <a:buChar char=""/>
                <a:tabLst/>
                <a:defRPr/>
              </a:pPr>
              <a:r>
                <a:rPr kumimoji="0" lang="en-GB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Times New Roman" panose="02020603050405020304" pitchFamily="18" charset="0"/>
                  <a:cs typeface="+mn-cs"/>
                </a:rPr>
                <a:t>Parent support groups</a:t>
              </a:r>
              <a:endPara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endParaRPr>
            </a:p>
            <a:p>
              <a:pPr marL="342900" marR="0" lvl="0" indent="-34290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Symbol" panose="05050102010706020507" pitchFamily="18" charset="2"/>
                <a:buChar char=""/>
                <a:tabLst/>
                <a:defRPr/>
              </a:pPr>
              <a:r>
                <a:rPr kumimoji="0" lang="en-GB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Times New Roman" panose="02020603050405020304" pitchFamily="18" charset="0"/>
                  <a:cs typeface="+mn-cs"/>
                </a:rPr>
                <a:t>Drawing and Talking</a:t>
              </a:r>
              <a:endPara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endParaRPr>
            </a:p>
            <a:p>
              <a:pPr marL="342900" marR="0" lvl="0" indent="-34290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Symbol" panose="05050102010706020507" pitchFamily="18" charset="2"/>
                <a:buChar char=""/>
                <a:tabLst/>
                <a:defRPr/>
              </a:pPr>
              <a:r>
                <a:rPr kumimoji="0" lang="en-GB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Times New Roman" panose="02020603050405020304" pitchFamily="18" charset="0"/>
                  <a:cs typeface="+mn-cs"/>
                </a:rPr>
                <a:t>Transition Support</a:t>
              </a:r>
              <a:endPara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endParaRPr>
            </a:p>
            <a:p>
              <a:pPr marL="342900" marR="0" lvl="0" indent="-34290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Symbol" panose="05050102010706020507" pitchFamily="18" charset="2"/>
                <a:buChar char=""/>
                <a:tabLst/>
                <a:defRPr/>
              </a:pPr>
              <a:r>
                <a:rPr kumimoji="0" lang="en-GB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Times New Roman" panose="02020603050405020304" pitchFamily="18" charset="0"/>
                  <a:cs typeface="+mn-cs"/>
                </a:rPr>
                <a:t>Young Carers/SToC &amp; Chill Club</a:t>
              </a:r>
              <a:endPara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endParaRPr>
            </a:p>
            <a:p>
              <a:pPr marL="342900" marR="0" lvl="0" indent="-34290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Symbol" panose="05050102010706020507" pitchFamily="18" charset="2"/>
                <a:buChar char=""/>
                <a:tabLst/>
                <a:defRPr/>
              </a:pPr>
              <a:r>
                <a:rPr kumimoji="0" lang="en-GB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Times New Roman" panose="02020603050405020304" pitchFamily="18" charset="0"/>
                  <a:cs typeface="+mn-cs"/>
                </a:rPr>
                <a:t>Targeted signposting</a:t>
              </a:r>
              <a:endPara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endParaRPr>
            </a:p>
            <a:p>
              <a:pPr marL="342900" marR="0" lvl="0" indent="-34290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Symbol" panose="05050102010706020507" pitchFamily="18" charset="2"/>
                <a:buChar char=""/>
                <a:tabLst/>
                <a:defRPr/>
              </a:pPr>
              <a:r>
                <a:rPr kumimoji="0" lang="en-GB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Times New Roman" panose="02020603050405020304" pitchFamily="18" charset="0"/>
                  <a:cs typeface="+mn-cs"/>
                </a:rPr>
                <a:t>School Nurse</a:t>
              </a:r>
              <a:endPara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endParaRPr>
            </a:p>
            <a:p>
              <a:pPr marL="342900" marR="0" lvl="0" indent="-34290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Symbol" panose="05050102010706020507" pitchFamily="18" charset="2"/>
                <a:buChar char=""/>
                <a:tabLst/>
                <a:defRPr/>
              </a:pPr>
              <a:r>
                <a:rPr kumimoji="0" lang="en-GB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Times New Roman" panose="02020603050405020304" pitchFamily="18" charset="0"/>
                  <a:cs typeface="+mn-cs"/>
                </a:rPr>
                <a:t>Xavier/Surrey Support</a:t>
              </a:r>
              <a:endPara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endParaRPr>
            </a:p>
            <a:p>
              <a:pPr marL="342900" marR="0" lvl="0" indent="-34290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Symbol" panose="05050102010706020507" pitchFamily="18" charset="2"/>
                <a:buChar char=""/>
                <a:tabLst/>
                <a:defRPr/>
              </a:pPr>
              <a:r>
                <a:rPr kumimoji="0" lang="en-GB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Times New Roman" panose="02020603050405020304" pitchFamily="18" charset="0"/>
                  <a:cs typeface="+mn-cs"/>
                </a:rPr>
                <a:t>Early Help</a:t>
              </a:r>
              <a:endPara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endParaRPr>
            </a:p>
            <a:p>
              <a:pPr marL="342900" marR="0" lvl="0" indent="-34290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Symbol" panose="05050102010706020507" pitchFamily="18" charset="2"/>
                <a:buChar char=""/>
                <a:tabLst/>
                <a:defRPr/>
              </a:pPr>
              <a:r>
                <a:rPr kumimoji="0" lang="en-GB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Times New Roman" panose="02020603050405020304" pitchFamily="18" charset="0"/>
                  <a:cs typeface="+mn-cs"/>
                </a:rPr>
                <a:t>STIPS</a:t>
              </a:r>
              <a:endPara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endParaRPr>
            </a:p>
            <a:p>
              <a:pPr marL="342900" marR="0" lvl="0" indent="-34290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Symbol" panose="05050102010706020507" pitchFamily="18" charset="2"/>
                <a:buChar char=""/>
                <a:tabLst/>
                <a:defRPr/>
              </a:pPr>
              <a:r>
                <a:rPr lang="en-GB" sz="1200" dirty="0">
                  <a:solidFill>
                    <a:prstClr val="white"/>
                  </a:solidFill>
                  <a:latin typeface="Calibri"/>
                  <a:ea typeface="Times New Roman" panose="02020603050405020304" pitchFamily="18" charset="0"/>
                </a:rPr>
                <a:t>Mindworks</a:t>
              </a:r>
              <a:r>
                <a:rPr kumimoji="0" lang="en-GB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Times New Roman" panose="02020603050405020304" pitchFamily="18" charset="0"/>
                  <a:cs typeface="+mn-cs"/>
                </a:rPr>
                <a:t> PMHW</a:t>
              </a:r>
              <a:endPara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endParaRPr>
            </a:p>
          </p:txBody>
        </p:sp>
        <p:sp>
          <p:nvSpPr>
            <p:cNvPr id="7" name="Pentagon 6"/>
            <p:cNvSpPr/>
            <p:nvPr/>
          </p:nvSpPr>
          <p:spPr>
            <a:xfrm flipH="1">
              <a:off x="6181219" y="3724274"/>
              <a:ext cx="2773071" cy="1438276"/>
            </a:xfrm>
            <a:prstGeom prst="homePlate">
              <a:avLst>
                <a:gd name="adj" fmla="val 59934"/>
              </a:avLst>
            </a:prstGeom>
            <a:solidFill>
              <a:schemeClr val="accent4">
                <a:lumMod val="75000"/>
              </a:schemeClr>
            </a:solidFill>
            <a:ln>
              <a:solidFill>
                <a:schemeClr val="accent4">
                  <a:lumMod val="75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342900" marR="0" lvl="0" indent="-34290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Symbol" panose="05050102010706020507" pitchFamily="18" charset="2"/>
                <a:buChar char=""/>
                <a:tabLst/>
                <a:defRPr/>
              </a:pPr>
              <a:r>
                <a:rPr kumimoji="0" lang="en-GB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 pitchFamily="34" charset="0"/>
                  <a:ea typeface="Times New Roman" panose="02020603050405020304" pitchFamily="18" charset="0"/>
                  <a:cs typeface="Calibri" panose="020F0502020204030204" pitchFamily="34" charset="0"/>
                </a:rPr>
                <a:t>Mindworks (aka CAMHS)</a:t>
              </a:r>
            </a:p>
            <a:p>
              <a:pPr marL="342900" marR="0" lvl="0" indent="-34290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Symbol" panose="05050102010706020507" pitchFamily="18" charset="2"/>
                <a:buChar char=""/>
                <a:tabLst/>
                <a:defRPr/>
              </a:pPr>
              <a:r>
                <a:rPr kumimoji="0" lang="en-GB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Times New Roman" panose="02020603050405020304" pitchFamily="18" charset="0"/>
                  <a:cs typeface="+mn-cs"/>
                </a:rPr>
                <a:t>Surrey Signposting: https://www.mindworks-surrey.org/</a:t>
              </a:r>
              <a:endPara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endParaRPr>
            </a:p>
            <a:p>
              <a:pPr marL="342900" marR="0" lvl="0" indent="-34290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Symbol" panose="05050102010706020507" pitchFamily="18" charset="2"/>
                <a:buChar char=""/>
                <a:tabLst/>
                <a:defRPr/>
              </a:pPr>
              <a:r>
                <a:rPr kumimoji="0" lang="en-GB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Times New Roman" panose="02020603050405020304" pitchFamily="18" charset="0"/>
                  <a:cs typeface="+mn-cs"/>
                </a:rPr>
                <a:t>Other Mental Health specialists who can provide on-going support</a:t>
              </a:r>
              <a:endPara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endParaRPr>
            </a:p>
          </p:txBody>
        </p:sp>
      </p:grpSp>
      <p:sp>
        <p:nvSpPr>
          <p:cNvPr id="10" name="Text Box 2"/>
          <p:cNvSpPr>
            <a:spLocks noChangeArrowheads="1"/>
          </p:cNvSpPr>
          <p:nvPr/>
        </p:nvSpPr>
        <p:spPr bwMode="auto">
          <a:xfrm>
            <a:off x="1691680" y="191908"/>
            <a:ext cx="7344816" cy="685800"/>
          </a:xfrm>
          <a:prstGeom prst="roundRect">
            <a:avLst>
              <a:gd name="adj" fmla="val 16667"/>
            </a:avLst>
          </a:prstGeom>
          <a:noFill/>
          <a:ln w="2857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Rockwell Condensed" panose="02060603050405020104" pitchFamily="18" charset="0"/>
                <a:ea typeface="Times New Roman" panose="02020603050405020304" pitchFamily="18" charset="0"/>
                <a:cs typeface="+mn-cs"/>
              </a:rPr>
              <a:t>The THRIVE Framework at St Thomas’</a:t>
            </a:r>
            <a:endParaRPr kumimoji="0" lang="en-US" altLang="en-US" sz="36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Rectangle 10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2" name="Rectangle 17"/>
          <p:cNvSpPr>
            <a:spLocks noChangeArrowheads="1"/>
          </p:cNvSpPr>
          <p:nvPr/>
        </p:nvSpPr>
        <p:spPr bwMode="auto">
          <a:xfrm>
            <a:off x="-36512" y="45720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4378207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0F20E9-AAEA-43B8-9A20-E1860BC30C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Five Ways to Wellbeing</a:t>
            </a:r>
          </a:p>
        </p:txBody>
      </p:sp>
      <p:pic>
        <p:nvPicPr>
          <p:cNvPr id="3" name="Picture 2" descr="C:\Users\Shona.Rogers\AppData\Local\Microsoft\Windows\INetCache\Content.Outlook\4XODZ54H\Ways to Wellbeing Logo-Connect.png">
            <a:extLst>
              <a:ext uri="{FF2B5EF4-FFF2-40B4-BE49-F238E27FC236}">
                <a16:creationId xmlns:a16="http://schemas.microsoft.com/office/drawing/2014/main" id="{CFCB5CAC-912A-42BC-AE9A-75114EA0EA45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19049" y="1473319"/>
            <a:ext cx="1286870" cy="1342749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Picture 3" descr="C:\Users\Shona.Rogers\AppData\Local\Microsoft\Windows\INetCache\Content.Outlook\4XODZ54H\Ways to Wellbeing Logo-Be Active.png">
            <a:extLst>
              <a:ext uri="{FF2B5EF4-FFF2-40B4-BE49-F238E27FC236}">
                <a16:creationId xmlns:a16="http://schemas.microsoft.com/office/drawing/2014/main" id="{9B95DF35-D833-4050-9E12-70BDF7EA9CA3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18859" y="3747023"/>
            <a:ext cx="1333322" cy="1329378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4" descr="C:\Users\Shona.Rogers\AppData\Local\Microsoft\Windows\INetCache\Content.Outlook\4XODZ54H\Ways to Wellbeing Logo-Give.png">
            <a:extLst>
              <a:ext uri="{FF2B5EF4-FFF2-40B4-BE49-F238E27FC236}">
                <a16:creationId xmlns:a16="http://schemas.microsoft.com/office/drawing/2014/main" id="{13BA7432-4D6D-4C51-ABCC-1CC148408F34}"/>
              </a:ext>
            </a:extLst>
          </p:cNvPr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261806" y="5116043"/>
            <a:ext cx="1329378" cy="1329378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Picture 5" descr="C:\Users\Shona.Rogers\AppData\Local\Microsoft\Windows\INetCache\Content.Outlook\4XODZ54H\Ways to Wellbeing Logo-Keep Learning.png">
            <a:extLst>
              <a:ext uri="{FF2B5EF4-FFF2-40B4-BE49-F238E27FC236}">
                <a16:creationId xmlns:a16="http://schemas.microsoft.com/office/drawing/2014/main" id="{08712C54-46C1-4508-9181-4662C1A09125}"/>
              </a:ext>
            </a:extLst>
          </p:cNvPr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643216" y="2559122"/>
            <a:ext cx="1286869" cy="1329378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Picture 6" descr="C:\Users\Shona.Rogers\AppData\Local\Microsoft\Windows\INetCache\Content.Outlook\4XODZ54H\Ways to Wellbeing Logo-Take Notice.png">
            <a:extLst>
              <a:ext uri="{FF2B5EF4-FFF2-40B4-BE49-F238E27FC236}">
                <a16:creationId xmlns:a16="http://schemas.microsoft.com/office/drawing/2014/main" id="{C3BADCE8-9A6D-48D5-B48C-D8E228EA1DFC}"/>
              </a:ext>
            </a:extLst>
          </p:cNvPr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683161" y="4663435"/>
            <a:ext cx="1286870" cy="1329378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7F5774E-0782-4242-B2E9-14CB76F029F0}"/>
              </a:ext>
            </a:extLst>
          </p:cNvPr>
          <p:cNvSpPr txBox="1"/>
          <p:nvPr/>
        </p:nvSpPr>
        <p:spPr>
          <a:xfrm>
            <a:off x="7589791" y="5156450"/>
            <a:ext cx="1295231" cy="490134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GB" sz="2585" b="1" u="sng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G</a:t>
            </a:r>
            <a:r>
              <a:rPr lang="en-GB" sz="2585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ive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003B7C2-FABF-4908-9FA3-A612CD402B89}"/>
              </a:ext>
            </a:extLst>
          </p:cNvPr>
          <p:cNvSpPr txBox="1"/>
          <p:nvPr/>
        </p:nvSpPr>
        <p:spPr>
          <a:xfrm rot="60000">
            <a:off x="2364557" y="3758647"/>
            <a:ext cx="2141129" cy="490134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GB" sz="2585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Be</a:t>
            </a:r>
            <a:r>
              <a:rPr lang="en-GB" sz="2585" b="1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GB" sz="2585" b="1" u="sng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</a:t>
            </a:r>
            <a:r>
              <a:rPr lang="en-GB" sz="2585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ctive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A367775-1CB2-4CEB-9985-1BFBCAD974BA}"/>
              </a:ext>
            </a:extLst>
          </p:cNvPr>
          <p:cNvSpPr txBox="1"/>
          <p:nvPr/>
        </p:nvSpPr>
        <p:spPr>
          <a:xfrm>
            <a:off x="4746034" y="4443985"/>
            <a:ext cx="3119831" cy="490134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GB" sz="2585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Take </a:t>
            </a:r>
            <a:r>
              <a:rPr lang="en-GB" sz="2585" b="1" u="sng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N</a:t>
            </a:r>
            <a:r>
              <a:rPr lang="en-GB" sz="2585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otice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DF02CFD-08AE-403B-A570-DE63C8A3B6A8}"/>
              </a:ext>
            </a:extLst>
          </p:cNvPr>
          <p:cNvSpPr txBox="1"/>
          <p:nvPr/>
        </p:nvSpPr>
        <p:spPr>
          <a:xfrm rot="21540000">
            <a:off x="3075897" y="1547254"/>
            <a:ext cx="2333750" cy="490134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GB" sz="2585" b="1" u="sng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</a:t>
            </a:r>
            <a:r>
              <a:rPr lang="en-GB" sz="2585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onnect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D0BAE909-5980-4F2E-8F7A-038B253DADEB}"/>
              </a:ext>
            </a:extLst>
          </p:cNvPr>
          <p:cNvSpPr txBox="1"/>
          <p:nvPr/>
        </p:nvSpPr>
        <p:spPr>
          <a:xfrm>
            <a:off x="5004175" y="2669256"/>
            <a:ext cx="2942492" cy="490134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GB" sz="2585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Keep</a:t>
            </a:r>
            <a:r>
              <a:rPr lang="en-GB" sz="2585" b="1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GB" sz="2585" b="1" u="sng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L</a:t>
            </a:r>
            <a:r>
              <a:rPr lang="en-GB" sz="2585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earning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031E68F4-D3B6-48F0-80D1-02FECAD19886}"/>
              </a:ext>
            </a:extLst>
          </p:cNvPr>
          <p:cNvSpPr txBox="1"/>
          <p:nvPr/>
        </p:nvSpPr>
        <p:spPr>
          <a:xfrm>
            <a:off x="325997" y="5056273"/>
            <a:ext cx="3186332" cy="14560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31" b="1" dirty="0">
                <a:solidFill>
                  <a:srgbClr val="0057B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Remember</a:t>
            </a:r>
          </a:p>
          <a:p>
            <a:pPr algn="ctr"/>
            <a:r>
              <a:rPr lang="en-GB" sz="4431" b="1" u="sng" dirty="0">
                <a:solidFill>
                  <a:srgbClr val="0057B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</a:t>
            </a:r>
            <a:r>
              <a:rPr lang="en-GB" sz="4431" b="1" dirty="0">
                <a:solidFill>
                  <a:srgbClr val="0057B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GB" sz="4431" b="1" u="sng" dirty="0">
                <a:solidFill>
                  <a:srgbClr val="0057B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</a:t>
            </a:r>
            <a:r>
              <a:rPr lang="en-GB" sz="4431" b="1" dirty="0">
                <a:solidFill>
                  <a:srgbClr val="0057B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GB" sz="4431" b="1" u="sng" dirty="0">
                <a:solidFill>
                  <a:srgbClr val="0057B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</a:t>
            </a:r>
            <a:r>
              <a:rPr lang="en-GB" sz="4431" b="1" dirty="0">
                <a:solidFill>
                  <a:srgbClr val="0057B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GB" sz="4431" b="1" u="sng" dirty="0">
                <a:solidFill>
                  <a:srgbClr val="0057B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</a:t>
            </a:r>
            <a:r>
              <a:rPr lang="en-GB" sz="4431" b="1" dirty="0">
                <a:solidFill>
                  <a:srgbClr val="0057B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GB" sz="4431" b="1" u="sng" dirty="0">
                <a:solidFill>
                  <a:srgbClr val="0057B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</a:t>
            </a:r>
            <a:r>
              <a:rPr lang="en-GB" sz="4431" b="1" dirty="0">
                <a:solidFill>
                  <a:srgbClr val="0057B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267402214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47664" y="332656"/>
            <a:ext cx="7283151" cy="1143000"/>
          </a:xfrm>
        </p:spPr>
        <p:txBody>
          <a:bodyPr/>
          <a:lstStyle/>
          <a:p>
            <a:r>
              <a:rPr lang="en-GB" dirty="0"/>
              <a:t>For Our Children 2022-23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7503" y="1412776"/>
            <a:ext cx="8723311" cy="5184576"/>
          </a:xfrm>
        </p:spPr>
        <p:txBody>
          <a:bodyPr/>
          <a:lstStyle/>
          <a:p>
            <a:r>
              <a:rPr lang="en-GB" sz="2000" dirty="0"/>
              <a:t>Our ‘Wellbeing Ambassadors’ programme </a:t>
            </a:r>
          </a:p>
          <a:p>
            <a:r>
              <a:rPr lang="en-GB" sz="2000" dirty="0"/>
              <a:t>Our weekly ‘Wellbeing Club’ for all year groups (Thursday lunchtimes)</a:t>
            </a:r>
          </a:p>
          <a:p>
            <a:r>
              <a:rPr lang="en-GB" sz="2000" dirty="0"/>
              <a:t>NHS ‘Fantastic Fred’ Day for Years 1-6 (October 2022)</a:t>
            </a:r>
          </a:p>
          <a:p>
            <a:r>
              <a:rPr lang="en-GB" sz="2000" dirty="0"/>
              <a:t>Primary Mental Health Worker assembly for Years 5 &amp; 6 (October 2022) </a:t>
            </a:r>
          </a:p>
          <a:p>
            <a:r>
              <a:rPr lang="en-GB" sz="2000" dirty="0"/>
              <a:t>Xavier-wide Children’s Wellbeing Survey &amp; follow-up (October 2022)</a:t>
            </a:r>
          </a:p>
          <a:p>
            <a:r>
              <a:rPr lang="en-GB" sz="2000" dirty="0"/>
              <a:t>Continued support for our Young Carers group, ‘</a:t>
            </a:r>
            <a:r>
              <a:rPr lang="en-GB" sz="2000" dirty="0" err="1"/>
              <a:t>SToC</a:t>
            </a:r>
            <a:r>
              <a:rPr lang="en-GB" sz="2000" dirty="0"/>
              <a:t> &amp; Chill’ club (January 2021 and our ‘Angel Award’ presented by Surrey Young Carers in March 2021)</a:t>
            </a:r>
          </a:p>
          <a:p>
            <a:r>
              <a:rPr lang="en-GB" sz="2000" dirty="0"/>
              <a:t>Children’s Mental Health Week (February 2023): Let’s Connect!</a:t>
            </a:r>
          </a:p>
          <a:p>
            <a:r>
              <a:rPr lang="en-GB" sz="2000" dirty="0"/>
              <a:t>Support for Emotional Wellbeing: our ELSAs; LSA first line support and individual/group interventions</a:t>
            </a:r>
          </a:p>
          <a:p>
            <a:r>
              <a:rPr lang="en-GB" sz="2000" dirty="0"/>
              <a:t>Team of staff trained as Mental Health First Aiders</a:t>
            </a:r>
          </a:p>
          <a:p>
            <a:r>
              <a:rPr lang="en-GB" sz="2000" dirty="0"/>
              <a:t>Successful bids with funds allocated to support Wellbeing projects</a:t>
            </a:r>
          </a:p>
        </p:txBody>
      </p:sp>
    </p:spTree>
    <p:extLst>
      <p:ext uri="{BB962C8B-B14F-4D97-AF65-F5344CB8AC3E}">
        <p14:creationId xmlns:p14="http://schemas.microsoft.com/office/powerpoint/2010/main" val="173030126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5B001C-192F-4BB0-A996-2E85C81E27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4 Parenting Styles</a:t>
            </a:r>
          </a:p>
        </p:txBody>
      </p:sp>
      <p:pic>
        <p:nvPicPr>
          <p:cNvPr id="12" name="Content Placeholder 11">
            <a:extLst>
              <a:ext uri="{FF2B5EF4-FFF2-40B4-BE49-F238E27FC236}">
                <a16:creationId xmlns:a16="http://schemas.microsoft.com/office/drawing/2014/main" id="{7C103DC8-50CB-4881-857E-6407732AF96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1187098" y="1487081"/>
            <a:ext cx="7345342" cy="48946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461816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BEA2D9-8AEF-409A-9E30-38AFEC41C8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75656" y="116632"/>
            <a:ext cx="7488832" cy="1143000"/>
          </a:xfrm>
        </p:spPr>
        <p:txBody>
          <a:bodyPr/>
          <a:lstStyle/>
          <a:p>
            <a:r>
              <a:rPr lang="en-GB" sz="4400" dirty="0"/>
              <a:t>Knowing our Parenting Style(s)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96BDA85A-D062-4289-B33F-2417C57824F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632" y="1556792"/>
            <a:ext cx="6881928" cy="4832203"/>
          </a:xfrm>
        </p:spPr>
      </p:pic>
    </p:spTree>
    <p:extLst>
      <p:ext uri="{BB962C8B-B14F-4D97-AF65-F5344CB8AC3E}">
        <p14:creationId xmlns:p14="http://schemas.microsoft.com/office/powerpoint/2010/main" val="919078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74438" y="197471"/>
            <a:ext cx="6995123" cy="1143000"/>
          </a:xfrm>
        </p:spPr>
        <p:txBody>
          <a:bodyPr/>
          <a:lstStyle/>
          <a:p>
            <a:pPr algn="l"/>
            <a:r>
              <a:rPr lang="en-GB" sz="4800" dirty="0"/>
              <a:t>Home Environment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000" dirty="0"/>
              <a:t>Unconditional love- they need to feel it</a:t>
            </a:r>
          </a:p>
          <a:p>
            <a:r>
              <a:rPr lang="en-GB" sz="2000" dirty="0"/>
              <a:t>I may not always like your behaviour but I always love you</a:t>
            </a:r>
          </a:p>
          <a:p>
            <a:r>
              <a:rPr lang="en-GB" sz="2000" dirty="0"/>
              <a:t>Being the best they can be (not THE best)</a:t>
            </a:r>
          </a:p>
          <a:p>
            <a:r>
              <a:rPr lang="en-GB" sz="2000" dirty="0"/>
              <a:t>Seeing a child as a whole child- celebrating </a:t>
            </a:r>
            <a:r>
              <a:rPr lang="en-GB" sz="2000" dirty="0">
                <a:solidFill>
                  <a:srgbClr val="FF0000"/>
                </a:solidFill>
              </a:rPr>
              <a:t>who they are</a:t>
            </a:r>
            <a:r>
              <a:rPr lang="en-GB" sz="2000" dirty="0"/>
              <a:t> and their skills avoid focus being just the academic</a:t>
            </a:r>
          </a:p>
          <a:p>
            <a:r>
              <a:rPr lang="en-GB" sz="2000" dirty="0"/>
              <a:t>Avoid drawing comparisons between siblings</a:t>
            </a:r>
          </a:p>
          <a:p>
            <a:r>
              <a:rPr lang="en-GB" sz="2000" dirty="0"/>
              <a:t>Use of purposeful praise- praising effort rather than attainment</a:t>
            </a:r>
          </a:p>
          <a:p>
            <a:endParaRPr lang="en-GB" sz="2000" dirty="0"/>
          </a:p>
          <a:p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idx="2"/>
          </p:nvPr>
        </p:nvSpPr>
        <p:spPr/>
        <p:txBody>
          <a:bodyPr/>
          <a:lstStyle/>
          <a:p>
            <a:r>
              <a:rPr lang="en-GB" sz="2000" dirty="0"/>
              <a:t>Choosing battles</a:t>
            </a:r>
          </a:p>
          <a:p>
            <a:r>
              <a:rPr lang="en-GB" sz="2000" dirty="0"/>
              <a:t>Remaining calm</a:t>
            </a:r>
          </a:p>
          <a:p>
            <a:r>
              <a:rPr lang="en-GB" sz="2000" dirty="0"/>
              <a:t>Encourage children to foster friendships and relationships</a:t>
            </a:r>
          </a:p>
          <a:p>
            <a:r>
              <a:rPr lang="en-GB" sz="2000" dirty="0"/>
              <a:t>Encourage hobbies/ interests/ activity</a:t>
            </a:r>
          </a:p>
          <a:p>
            <a:r>
              <a:rPr lang="en-GB" sz="2000" dirty="0"/>
              <a:t>1 to 1 time</a:t>
            </a:r>
          </a:p>
          <a:p>
            <a:r>
              <a:rPr lang="en-GB" sz="2000" dirty="0"/>
              <a:t>We are helping our children move from parental control to self-control</a:t>
            </a:r>
          </a:p>
          <a:p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96336" y="143798"/>
            <a:ext cx="1403139" cy="14046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32071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9715E9-825E-4866-B724-46DFBB94D3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03648" y="274640"/>
            <a:ext cx="7704856" cy="1143000"/>
          </a:xfrm>
        </p:spPr>
        <p:txBody>
          <a:bodyPr/>
          <a:lstStyle/>
          <a:p>
            <a:r>
              <a:rPr lang="en-GB" sz="4800" dirty="0"/>
              <a:t>5 Steps of Emotion Coaching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BB3E0ED-AC18-425C-9AB7-335055D75AD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23928" y="1367390"/>
            <a:ext cx="4392488" cy="549061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3AC6BC4D-800C-4844-ADE4-0A2749A30211}"/>
              </a:ext>
            </a:extLst>
          </p:cNvPr>
          <p:cNvSpPr txBox="1"/>
          <p:nvPr/>
        </p:nvSpPr>
        <p:spPr>
          <a:xfrm>
            <a:off x="323528" y="1556792"/>
            <a:ext cx="3384376" cy="61247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solidFill>
                  <a:schemeClr val="bg2">
                    <a:lumMod val="75000"/>
                  </a:schemeClr>
                </a:solidFill>
              </a:rPr>
              <a:t>Our Emotion Coaching Webinar:</a:t>
            </a:r>
          </a:p>
          <a:p>
            <a:r>
              <a:rPr lang="en-GB" sz="2800" dirty="0">
                <a:solidFill>
                  <a:schemeClr val="bg2">
                    <a:lumMod val="75000"/>
                  </a:schemeClr>
                </a:solidFill>
                <a:hlinkClick r:id="rId4"/>
              </a:rPr>
              <a:t>https://www.youtube.com/watch?v=PFmudedDtgY&amp;t=1047s</a:t>
            </a:r>
            <a:endParaRPr lang="en-GB" sz="2800" dirty="0">
              <a:solidFill>
                <a:schemeClr val="bg2">
                  <a:lumMod val="75000"/>
                </a:schemeClr>
              </a:solidFill>
            </a:endParaRPr>
          </a:p>
          <a:p>
            <a:endParaRPr lang="en-GB" sz="2800" dirty="0">
              <a:solidFill>
                <a:schemeClr val="bg2">
                  <a:lumMod val="75000"/>
                </a:schemeClr>
              </a:solidFill>
            </a:endParaRPr>
          </a:p>
          <a:p>
            <a:pPr algn="ctr"/>
            <a:r>
              <a:rPr lang="en-GB" sz="2800" b="1" dirty="0">
                <a:solidFill>
                  <a:schemeClr val="bg2">
                    <a:lumMod val="75000"/>
                  </a:schemeClr>
                </a:solidFill>
              </a:rPr>
              <a:t>Supporting a worried or anxious child:</a:t>
            </a:r>
          </a:p>
          <a:p>
            <a:r>
              <a:rPr lang="en-GB" sz="2800" dirty="0">
                <a:solidFill>
                  <a:schemeClr val="bg2">
                    <a:lumMod val="75000"/>
                  </a:schemeClr>
                </a:solidFill>
                <a:hlinkClick r:id="rId5"/>
              </a:rPr>
              <a:t>https://www.youtube.com/watch?v=xHaB4teA7QI&amp;t=201s</a:t>
            </a:r>
            <a:endParaRPr lang="en-GB" sz="2800" dirty="0">
              <a:solidFill>
                <a:schemeClr val="bg2">
                  <a:lumMod val="75000"/>
                </a:schemeClr>
              </a:solidFill>
            </a:endParaRPr>
          </a:p>
          <a:p>
            <a:endParaRPr lang="en-GB" sz="2800" dirty="0">
              <a:solidFill>
                <a:schemeClr val="bg2">
                  <a:lumMod val="75000"/>
                </a:schemeClr>
              </a:solidFill>
            </a:endParaRPr>
          </a:p>
          <a:p>
            <a:endParaRPr lang="en-GB" sz="2800" dirty="0">
              <a:solidFill>
                <a:schemeClr val="bg2">
                  <a:lumMod val="75000"/>
                </a:schemeClr>
              </a:solidFill>
            </a:endParaRPr>
          </a:p>
          <a:p>
            <a:endParaRPr lang="en-GB" sz="2800" dirty="0">
              <a:solidFill>
                <a:schemeClr val="bg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255890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9EAD025D-4159-439B-B585-45541828BC8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59632" y="3861048"/>
            <a:ext cx="6400800" cy="1752603"/>
          </a:xfrm>
        </p:spPr>
        <p:txBody>
          <a:bodyPr/>
          <a:lstStyle/>
          <a:p>
            <a:r>
              <a:rPr lang="en-GB" sz="3200" dirty="0">
                <a:hlinkClick r:id="rId2"/>
              </a:rPr>
              <a:t>https://www.mindworks-surrey.org/</a:t>
            </a:r>
            <a:endParaRPr lang="en-GB" sz="3200" dirty="0"/>
          </a:p>
          <a:p>
            <a:endParaRPr lang="en-GB" sz="3200" dirty="0"/>
          </a:p>
          <a:p>
            <a:r>
              <a:rPr lang="en-GB" sz="3200" dirty="0">
                <a:hlinkClick r:id="rId3"/>
              </a:rPr>
              <a:t>https://www.st-thomas.surrey.sch.uk/learning/looking-after-our-mental-health-and-wellbeing/</a:t>
            </a:r>
            <a:endParaRPr lang="en-GB" sz="3200" dirty="0"/>
          </a:p>
          <a:p>
            <a:endParaRPr lang="en-GB" sz="3200" dirty="0"/>
          </a:p>
          <a:p>
            <a:endParaRPr lang="en-GB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B2837F89-DDE5-424B-9A99-687FA936A46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43608" y="2492896"/>
            <a:ext cx="7772400" cy="1470025"/>
          </a:xfrm>
        </p:spPr>
        <p:txBody>
          <a:bodyPr/>
          <a:lstStyle/>
          <a:p>
            <a:r>
              <a:rPr lang="en-GB" sz="3600" dirty="0"/>
              <a:t>Thank you for Joining us!</a:t>
            </a:r>
          </a:p>
        </p:txBody>
      </p:sp>
    </p:spTree>
    <p:extLst>
      <p:ext uri="{BB962C8B-B14F-4D97-AF65-F5344CB8AC3E}">
        <p14:creationId xmlns:p14="http://schemas.microsoft.com/office/powerpoint/2010/main" val="111030259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A760AB-879B-488B-A20F-98A5B4A566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31640" y="188640"/>
            <a:ext cx="6995123" cy="1143000"/>
          </a:xfrm>
        </p:spPr>
        <p:txBody>
          <a:bodyPr/>
          <a:lstStyle/>
          <a:p>
            <a:r>
              <a:rPr lang="en-GB" dirty="0"/>
              <a:t>Who to Contact?</a:t>
            </a:r>
          </a:p>
        </p:txBody>
      </p:sp>
      <p:sp>
        <p:nvSpPr>
          <p:cNvPr id="5" name="Subtitle 2">
            <a:extLst>
              <a:ext uri="{FF2B5EF4-FFF2-40B4-BE49-F238E27FC236}">
                <a16:creationId xmlns:a16="http://schemas.microsoft.com/office/drawing/2014/main" id="{0240B3E0-10E8-4805-B0AF-B9BD99D79CA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1559" y="1700808"/>
            <a:ext cx="8229600" cy="4525962"/>
          </a:xfrm>
        </p:spPr>
        <p:txBody>
          <a:bodyPr/>
          <a:lstStyle/>
          <a:p>
            <a:pPr marL="0" indent="0" algn="ctr">
              <a:buNone/>
            </a:pPr>
            <a:r>
              <a:rPr lang="en-GB" b="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ckwell Condensed" panose="02060603050405020104" pitchFamily="18" charset="0"/>
              </a:rPr>
              <a:t>Mrs. Kate Carter, Head of School/DDSL</a:t>
            </a:r>
          </a:p>
          <a:p>
            <a:pPr marL="0" indent="0" algn="ctr">
              <a:buNone/>
            </a:pPr>
            <a:r>
              <a:rPr lang="en-GB" b="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ckwell Condensed" panose="02060603050405020104" pitchFamily="18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mrscarter@st-thomas.surrey.sch.uk</a:t>
            </a:r>
            <a:endParaRPr lang="en-GB" b="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Rockwell Condensed" panose="02060603050405020104" pitchFamily="18" charset="0"/>
            </a:endParaRPr>
          </a:p>
          <a:p>
            <a:pPr marL="0" indent="0" algn="ctr">
              <a:buNone/>
            </a:pPr>
            <a:endParaRPr lang="en-GB" b="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Rockwell Condensed" panose="02060603050405020104" pitchFamily="18" charset="0"/>
            </a:endParaRPr>
          </a:p>
          <a:p>
            <a:pPr marL="0" indent="0" algn="ctr">
              <a:buNone/>
            </a:pPr>
            <a:r>
              <a:rPr lang="en-GB" b="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ckwell Condensed" panose="02060603050405020104" pitchFamily="18" charset="0"/>
              </a:rPr>
              <a:t>Mrs. Caroline McNiff, Inclusion Lead/</a:t>
            </a:r>
            <a:r>
              <a:rPr lang="en-GB" b="0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ckwell Condensed" panose="02060603050405020104" pitchFamily="18" charset="0"/>
              </a:rPr>
              <a:t>SENCo</a:t>
            </a:r>
            <a:r>
              <a:rPr lang="en-GB" b="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ckwell Condensed" panose="02060603050405020104" pitchFamily="18" charset="0"/>
              </a:rPr>
              <a:t>/SLT</a:t>
            </a:r>
          </a:p>
          <a:p>
            <a:pPr marL="0" indent="0" algn="ctr">
              <a:buNone/>
            </a:pPr>
            <a:r>
              <a:rPr lang="en-GB" b="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ckwell Condensed" panose="02060603050405020104" pitchFamily="18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senco@st-thomas.surrey.sch.uk</a:t>
            </a:r>
            <a:endParaRPr lang="en-GB" b="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Rockwell Condensed" panose="02060603050405020104" pitchFamily="18" charset="0"/>
            </a:endParaRPr>
          </a:p>
          <a:p>
            <a:pPr marL="0" indent="0" algn="ctr">
              <a:buNone/>
            </a:pPr>
            <a:endParaRPr lang="en-GB" b="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Rockwell Condensed" panose="02060603050405020104" pitchFamily="18" charset="0"/>
            </a:endParaRPr>
          </a:p>
          <a:p>
            <a:pPr marL="0" indent="0" algn="ctr">
              <a:buNone/>
            </a:pPr>
            <a:r>
              <a:rPr lang="en-GB" b="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ckwell Condensed" panose="02060603050405020104" pitchFamily="18" charset="0"/>
              </a:rPr>
              <a:t>Mrs. Jo Scott, HSLW/Mental Health Lead/Young Carers Lead</a:t>
            </a:r>
          </a:p>
          <a:p>
            <a:pPr marL="0" indent="0" algn="ctr">
              <a:buNone/>
            </a:pPr>
            <a:r>
              <a:rPr lang="en-GB" b="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ckwell Condensed" panose="02060603050405020104" pitchFamily="18" charset="0"/>
              </a:rPr>
              <a:t>hslw@st-thomas.surrey.sch.uk</a:t>
            </a:r>
          </a:p>
        </p:txBody>
      </p:sp>
    </p:spTree>
    <p:extLst>
      <p:ext uri="{BB962C8B-B14F-4D97-AF65-F5344CB8AC3E}">
        <p14:creationId xmlns:p14="http://schemas.microsoft.com/office/powerpoint/2010/main" val="15608020"/>
      </p:ext>
    </p:extLst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Custom 1">
      <a:dk1>
        <a:sysClr val="windowText" lastClr="000000"/>
      </a:dk1>
      <a:lt1>
        <a:sysClr val="window" lastClr="FFFFFF"/>
      </a:lt1>
      <a:dk2>
        <a:srgbClr val="0000FF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_Office Theme">
  <a:themeElements>
    <a:clrScheme name="Custom 1">
      <a:dk1>
        <a:sysClr val="windowText" lastClr="000000"/>
      </a:dk1>
      <a:lt1>
        <a:sysClr val="window" lastClr="FFFFFF"/>
      </a:lt1>
      <a:dk2>
        <a:srgbClr val="0000FF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7_Office Theme">
  <a:themeElements>
    <a:clrScheme name="Custom 1">
      <a:dk1>
        <a:sysClr val="windowText" lastClr="000000"/>
      </a:dk1>
      <a:lt1>
        <a:sysClr val="window" lastClr="FFFFFF"/>
      </a:lt1>
      <a:dk2>
        <a:srgbClr val="0000FF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Custom 1">
      <a:dk1>
        <a:sysClr val="windowText" lastClr="000000"/>
      </a:dk1>
      <a:lt1>
        <a:sysClr val="window" lastClr="FFFFFF"/>
      </a:lt1>
      <a:dk2>
        <a:srgbClr val="0000FF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Adjacency</Template>
  <TotalTime>4376</TotalTime>
  <Words>2010</Words>
  <Application>Microsoft Office PowerPoint</Application>
  <PresentationFormat>On-screen Show (4:3)</PresentationFormat>
  <Paragraphs>257</Paragraphs>
  <Slides>22</Slides>
  <Notes>11</Notes>
  <HiddenSlides>0</HiddenSlides>
  <MMClips>0</MMClips>
  <ScaleCrop>false</ScaleCrop>
  <HeadingPairs>
    <vt:vector size="6" baseType="variant">
      <vt:variant>
        <vt:lpstr>Fonts Used</vt:lpstr>
      </vt:variant>
      <vt:variant>
        <vt:i4>21</vt:i4>
      </vt:variant>
      <vt:variant>
        <vt:lpstr>Theme</vt:lpstr>
      </vt:variant>
      <vt:variant>
        <vt:i4>4</vt:i4>
      </vt:variant>
      <vt:variant>
        <vt:lpstr>Slide Titles</vt:lpstr>
      </vt:variant>
      <vt:variant>
        <vt:i4>22</vt:i4>
      </vt:variant>
    </vt:vector>
  </HeadingPairs>
  <TitlesOfParts>
    <vt:vector size="47" baseType="lpstr">
      <vt:lpstr>Arial</vt:lpstr>
      <vt:lpstr>Bauhaus 93</vt:lpstr>
      <vt:lpstr>Berlin Sans FB Demi</vt:lpstr>
      <vt:lpstr>Bernard MT Condensed</vt:lpstr>
      <vt:lpstr>Bradley Hand ITC</vt:lpstr>
      <vt:lpstr>Britannic Bold</vt:lpstr>
      <vt:lpstr>Brush Script MT</vt:lpstr>
      <vt:lpstr>Calibri</vt:lpstr>
      <vt:lpstr>Chiller</vt:lpstr>
      <vt:lpstr>Colonna MT</vt:lpstr>
      <vt:lpstr>Comic Sans MS</vt:lpstr>
      <vt:lpstr>Gill Sans MT</vt:lpstr>
      <vt:lpstr>Informal Roman</vt:lpstr>
      <vt:lpstr>Open Sans</vt:lpstr>
      <vt:lpstr>Rockwell Condensed</vt:lpstr>
      <vt:lpstr>Segoe Print</vt:lpstr>
      <vt:lpstr>Segoe Script</vt:lpstr>
      <vt:lpstr>Showcard Gothic</vt:lpstr>
      <vt:lpstr>Symbol</vt:lpstr>
      <vt:lpstr>Tempus Sans ITC</vt:lpstr>
      <vt:lpstr>Times New Roman</vt:lpstr>
      <vt:lpstr>1_Office Theme</vt:lpstr>
      <vt:lpstr>2_Office Theme</vt:lpstr>
      <vt:lpstr>7_Office Theme</vt:lpstr>
      <vt:lpstr>Office Theme</vt:lpstr>
      <vt:lpstr>PowerPoint Presentation</vt:lpstr>
      <vt:lpstr>Aims of this Session</vt:lpstr>
      <vt:lpstr>Our Main Aims 2022-23</vt:lpstr>
      <vt:lpstr>S=P+A+C+E for me</vt:lpstr>
      <vt:lpstr>  Coping..  </vt:lpstr>
      <vt:lpstr>PowerPoint Presentation</vt:lpstr>
      <vt:lpstr>Coping…</vt:lpstr>
      <vt:lpstr>Belonging…</vt:lpstr>
      <vt:lpstr>Responsibility…</vt:lpstr>
      <vt:lpstr>Communicating</vt:lpstr>
      <vt:lpstr>You’re never too young to talk about mental health</vt:lpstr>
      <vt:lpstr>S=P+A+C+E for learning </vt:lpstr>
      <vt:lpstr>S=P+A+C+E for learning</vt:lpstr>
      <vt:lpstr>PowerPoint Presentation</vt:lpstr>
      <vt:lpstr>Five Ways to Wellbeing</vt:lpstr>
      <vt:lpstr>For Our Children 2022-23</vt:lpstr>
      <vt:lpstr>4 Parenting Styles</vt:lpstr>
      <vt:lpstr>Knowing our Parenting Style(s)</vt:lpstr>
      <vt:lpstr>Home Environment</vt:lpstr>
      <vt:lpstr>5 Steps of Emotion Coaching</vt:lpstr>
      <vt:lpstr>Thank you for Joining us!</vt:lpstr>
      <vt:lpstr>Who to Contact?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Self Esteem in Children</dc:title>
  <dc:creator>Deputy Head</dc:creator>
  <cp:lastModifiedBy>Kate Carter</cp:lastModifiedBy>
  <cp:revision>208</cp:revision>
  <cp:lastPrinted>2023-03-20T18:06:31Z</cp:lastPrinted>
  <dcterms:created xsi:type="dcterms:W3CDTF">2017-10-06T07:45:00Z</dcterms:created>
  <dcterms:modified xsi:type="dcterms:W3CDTF">2023-03-20T18:26:12Z</dcterms:modified>
</cp:coreProperties>
</file>