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862" r:id="rId2"/>
    <p:sldId id="882" r:id="rId3"/>
    <p:sldId id="863" r:id="rId4"/>
    <p:sldId id="864" r:id="rId5"/>
    <p:sldId id="884" r:id="rId6"/>
    <p:sldId id="885" r:id="rId7"/>
    <p:sldId id="880" r:id="rId8"/>
    <p:sldId id="875" r:id="rId9"/>
    <p:sldId id="877" r:id="rId10"/>
    <p:sldId id="886" r:id="rId11"/>
    <p:sldId id="878" r:id="rId12"/>
    <p:sldId id="870" r:id="rId13"/>
    <p:sldId id="876" r:id="rId14"/>
    <p:sldId id="887" r:id="rId15"/>
    <p:sldId id="872" r:id="rId16"/>
    <p:sldId id="867" r:id="rId17"/>
    <p:sldId id="873" r:id="rId18"/>
    <p:sldId id="874" r:id="rId19"/>
    <p:sldId id="868" r:id="rId20"/>
    <p:sldId id="869" r:id="rId2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0099CC"/>
    <a:srgbClr val="FF9966"/>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467" autoAdjust="0"/>
    <p:restoredTop sz="94660"/>
  </p:normalViewPr>
  <p:slideViewPr>
    <p:cSldViewPr>
      <p:cViewPr varScale="1">
        <p:scale>
          <a:sx n="119" d="100"/>
          <a:sy n="119" d="100"/>
        </p:scale>
        <p:origin x="1842" y="10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45659" cy="496332"/>
          </a:xfrm>
          <a:prstGeom prst="rect">
            <a:avLst/>
          </a:prstGeom>
          <a:noFill/>
          <a:ln>
            <a:noFill/>
          </a:ln>
        </p:spPr>
        <p:txBody>
          <a:bodyPr vert="horz" wrap="square" lIns="91440" tIns="45720" rIns="91440" bIns="45720" anchor="t"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50438" y="0"/>
            <a:ext cx="2945659" cy="496332"/>
          </a:xfrm>
          <a:prstGeom prst="rect">
            <a:avLst/>
          </a:prstGeom>
          <a:noFill/>
          <a:ln>
            <a:noFill/>
          </a:ln>
        </p:spPr>
        <p:txBody>
          <a:bodyPr vert="horz" wrap="square" lIns="91440" tIns="45720" rIns="91440" bIns="45720" anchor="t"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5A8BEEE-C33F-4DD2-AE5D-314E0717A26B}" type="datetime1">
              <a:rPr lang="en-GB"/>
              <a:pPr lvl="0"/>
              <a:t>22/01/2026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79768" y="4715153"/>
            <a:ext cx="5438140" cy="4466987"/>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9428578"/>
            <a:ext cx="2945659" cy="496332"/>
          </a:xfrm>
          <a:prstGeom prst="rect">
            <a:avLst/>
          </a:prstGeom>
          <a:noFill/>
          <a:ln>
            <a:noFill/>
          </a:ln>
        </p:spPr>
        <p:txBody>
          <a:bodyPr vert="horz" wrap="square" lIns="91440" tIns="45720" rIns="91440" bIns="45720" anchor="b"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50438" y="9428578"/>
            <a:ext cx="2945659" cy="496332"/>
          </a:xfrm>
          <a:prstGeom prst="rect">
            <a:avLst/>
          </a:prstGeom>
          <a:noFill/>
          <a:ln>
            <a:noFill/>
          </a:ln>
        </p:spPr>
        <p:txBody>
          <a:bodyPr vert="horz" wrap="square" lIns="91440" tIns="45720" rIns="91440" bIns="45720" anchor="b"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41157E12-E7CE-416D-9141-F8B789D9F315}" type="slidenum">
              <a:t>‹#›</a:t>
            </a:fld>
            <a:endParaRPr lang="en-GB"/>
          </a:p>
        </p:txBody>
      </p:sp>
    </p:spTree>
    <p:extLst>
      <p:ext uri="{BB962C8B-B14F-4D97-AF65-F5344CB8AC3E}">
        <p14:creationId xmlns:p14="http://schemas.microsoft.com/office/powerpoint/2010/main" val="289638571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79390" y="2996955"/>
            <a:ext cx="7772400" cy="1470026"/>
          </a:xfrm>
        </p:spPr>
        <p:txBody>
          <a:bodyPr>
            <a:scene3d>
              <a:camera prst="orthographicFront"/>
              <a:lightRig rig="threePt" dir="t"/>
            </a:scene3d>
            <a:sp3d extrusionH="57150">
              <a:bevelT w="38100" h="38100" prst="angle"/>
            </a:sp3d>
          </a:bodyPr>
          <a:lstStyle>
            <a:lvl1pPr algn="ctr">
              <a:defRPr b="1" spc="150">
                <a:solidFill>
                  <a:srgbClr val="C00000"/>
                </a:solidFill>
                <a:effectLst>
                  <a:outerShdw>
                    <a:srgbClr val="000000"/>
                  </a:outerShdw>
                </a:effectLst>
                <a:latin typeface="Showcard Gothic" pitchFamily="82"/>
              </a:defRPr>
            </a:lvl1pPr>
          </a:lstStyle>
          <a:p>
            <a:pPr lvl="0"/>
            <a:r>
              <a:rPr lang="en-US" dirty="0"/>
              <a:t>Click to edit Master title style</a:t>
            </a:r>
            <a:endParaRPr lang="en-GB" dirty="0"/>
          </a:p>
        </p:txBody>
      </p:sp>
      <p:sp>
        <p:nvSpPr>
          <p:cNvPr id="3" name="Subtitle 2"/>
          <p:cNvSpPr txBox="1">
            <a:spLocks noGrp="1"/>
          </p:cNvSpPr>
          <p:nvPr>
            <p:ph type="subTitle" idx="1"/>
          </p:nvPr>
        </p:nvSpPr>
        <p:spPr>
          <a:xfrm>
            <a:off x="1365180" y="4653134"/>
            <a:ext cx="6400800" cy="1752603"/>
          </a:xfrm>
        </p:spPr>
        <p:txBody>
          <a:bodyPr anchorCtr="1">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a:buNone/>
              <a:defRPr sz="4000" b="1" cap="none" spc="0">
                <a:ln w="11430"/>
                <a:solidFill>
                  <a:schemeClr val="bg2">
                    <a:lumMod val="75000"/>
                  </a:schemeClr>
                </a:solidFill>
                <a:effectLst>
                  <a:outerShdw blurRad="50800" dist="39000" dir="5460000" algn="tl">
                    <a:srgbClr val="000000">
                      <a:alpha val="38000"/>
                    </a:srgbClr>
                  </a:outerShdw>
                </a:effectLst>
                <a:latin typeface="Sassoon Infant Md" pitchFamily="50" charset="0"/>
              </a:defRPr>
            </a:lvl1pPr>
          </a:lstStyle>
          <a:p>
            <a:pPr lvl="0"/>
            <a:r>
              <a:rPr lang="en-US" dirty="0"/>
              <a:t>Click to edit Master subtitle style</a:t>
            </a:r>
            <a:endParaRPr lang="en-GB" dirty="0"/>
          </a:p>
        </p:txBody>
      </p:sp>
      <p:sp>
        <p:nvSpPr>
          <p:cNvPr id="4" name="Date Placeholder 3"/>
          <p:cNvSpPr txBox="1">
            <a:spLocks noGrp="1"/>
          </p:cNvSpPr>
          <p:nvPr>
            <p:ph type="dt" sz="half" idx="7"/>
          </p:nvPr>
        </p:nvSpPr>
        <p:spPr/>
        <p:txBody>
          <a:bodyPr/>
          <a:lstStyle>
            <a:lvl1pPr>
              <a:defRPr/>
            </a:lvl1pPr>
          </a:lstStyle>
          <a:p>
            <a:pPr lvl="0"/>
            <a:fld id="{B462D018-DCD5-4148-8425-EDD9DD511A83}" type="datetime1">
              <a:rPr lang="en-GB"/>
              <a:pPr lvl="0"/>
              <a:t>22/01/2026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5B62D27E-186D-4D91-8990-F286BD1BF4BC}" type="slidenum">
              <a:t>‹#›</a:t>
            </a:fld>
            <a:endParaRPr lang="en-GB"/>
          </a:p>
        </p:txBody>
      </p:sp>
      <p:pic>
        <p:nvPicPr>
          <p:cNvPr id="7" name="Picture 6"/>
          <p:cNvPicPr>
            <a:picLocks noChangeAspect="1"/>
          </p:cNvPicPr>
          <p:nvPr userDrawn="1"/>
        </p:nvPicPr>
        <p:blipFill>
          <a:blip r:embed="rId2"/>
          <a:stretch>
            <a:fillRect/>
          </a:stretch>
        </p:blipFill>
        <p:spPr>
          <a:xfrm>
            <a:off x="3275856" y="199090"/>
            <a:ext cx="2989574" cy="2822003"/>
          </a:xfrm>
          <a:prstGeom prst="rect">
            <a:avLst/>
          </a:prstGeom>
        </p:spPr>
      </p:pic>
    </p:spTree>
    <p:extLst>
      <p:ext uri="{BB962C8B-B14F-4D97-AF65-F5344CB8AC3E}">
        <p14:creationId xmlns:p14="http://schemas.microsoft.com/office/powerpoint/2010/main" val="25967421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sz="5400" b="1" cap="none" spc="0">
                <a:ln w="11430">
                  <a:solidFill>
                    <a:schemeClr val="accent2">
                      <a:lumMod val="75000"/>
                    </a:schemeClr>
                  </a:solidFill>
                </a:ln>
                <a:solidFill>
                  <a:srgbClr val="C00000"/>
                </a:solidFill>
                <a:effectLst>
                  <a:outerShdw blurRad="50800" dist="39000" dir="5460000" algn="tl">
                    <a:srgbClr val="000000">
                      <a:alpha val="38000"/>
                    </a:srgbClr>
                  </a:outerShdw>
                </a:effectLst>
                <a:latin typeface="Sassoon Infant Md" pitchFamily="50" charset="0"/>
              </a:defRPr>
            </a:lvl1pPr>
          </a:lstStyle>
          <a:p>
            <a:pPr lvl="0"/>
            <a:r>
              <a:rPr lang="en-US" dirty="0"/>
              <a:t>Click to edit Master title style</a:t>
            </a:r>
            <a:endParaRPr lang="en-GB" dirty="0"/>
          </a:p>
        </p:txBody>
      </p:sp>
      <p:sp>
        <p:nvSpPr>
          <p:cNvPr id="3" name="Content Placeholder 2"/>
          <p:cNvSpPr txBox="1">
            <a:spLocks noGrp="1"/>
          </p:cNvSpPr>
          <p:nvPr>
            <p:ph idx="1"/>
          </p:nvPr>
        </p:nvSpPr>
        <p:spPr>
          <a:xfrm>
            <a:off x="467541" y="1855436"/>
            <a:ext cx="8229600" cy="4525959"/>
          </a:xfrm>
        </p:spPr>
        <p:txBody>
          <a:bodyP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txBox="1">
            <a:spLocks noGrp="1"/>
          </p:cNvSpPr>
          <p:nvPr>
            <p:ph type="dt" sz="half" idx="7"/>
          </p:nvPr>
        </p:nvSpPr>
        <p:spPr/>
        <p:txBody>
          <a:bodyPr/>
          <a:lstStyle>
            <a:lvl1pPr>
              <a:defRPr/>
            </a:lvl1pPr>
          </a:lstStyle>
          <a:p>
            <a:pPr lvl="0"/>
            <a:fld id="{BFB3BE95-BAB3-44AF-B7F3-91B946CA7A6E}" type="datetime1">
              <a:rPr lang="en-GB"/>
              <a:pPr lvl="0"/>
              <a:t>22/01/2026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691089B6-5565-406D-B912-A192FAB35D2A}" type="slidenum">
              <a:t>‹#›</a:t>
            </a:fld>
            <a:endParaRPr lang="en-GB"/>
          </a:p>
        </p:txBody>
      </p:sp>
      <p:pic>
        <p:nvPicPr>
          <p:cNvPr id="8" name="Picture 7"/>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10421905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722311" y="4406895"/>
            <a:ext cx="7772400" cy="1362071"/>
          </a:xfrm>
        </p:spPr>
        <p:txBody>
          <a:bodyPr anchor="t" anchorCtr="0">
            <a:scene3d>
              <a:camera prst="orthographicFront"/>
              <a:lightRig rig="threePt" dir="t"/>
            </a:scene3d>
            <a:sp3d extrusionH="57150">
              <a:bevelT w="38100" h="38100" prst="angle"/>
            </a:sp3d>
          </a:bodyPr>
          <a:lstStyle>
            <a:lvl1pPr algn="ctr">
              <a:defRPr sz="4000" b="1" cap="all">
                <a:solidFill>
                  <a:srgbClr val="FF0000"/>
                </a:solidFill>
                <a:latin typeface="Showcard Gothic" panose="04020904020102020604" pitchFamily="82" charset="0"/>
              </a:defRPr>
            </a:lvl1pPr>
          </a:lstStyle>
          <a:p>
            <a:pPr lvl="0"/>
            <a:r>
              <a:rPr lang="en-US" dirty="0"/>
              <a:t>Click to edit Master title style</a:t>
            </a:r>
            <a:endParaRPr lang="en-GB" dirty="0"/>
          </a:p>
        </p:txBody>
      </p:sp>
      <p:sp>
        <p:nvSpPr>
          <p:cNvPr id="3" name="Text Placeholder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lvl1pPr>
          </a:lstStyle>
          <a:p>
            <a:pPr lvl="0"/>
            <a:fld id="{D7DB82A5-4E20-4A37-B39B-B1140DE13F1E}" type="datetime1">
              <a:rPr lang="en-GB"/>
              <a:pPr lvl="0"/>
              <a:t>22/01/2026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84375B10-A324-4404-83D1-59B63CB41A31}" type="slidenum">
              <a:t>‹#›</a:t>
            </a:fld>
            <a:endParaRPr lang="en-GB"/>
          </a:p>
        </p:txBody>
      </p:sp>
      <p:pic>
        <p:nvPicPr>
          <p:cNvPr id="9" name="Picture 8"/>
          <p:cNvPicPr>
            <a:picLocks noChangeAspect="1"/>
          </p:cNvPicPr>
          <p:nvPr userDrawn="1"/>
        </p:nvPicPr>
        <p:blipFill>
          <a:blip r:embed="rId2"/>
          <a:stretch>
            <a:fillRect/>
          </a:stretch>
        </p:blipFill>
        <p:spPr>
          <a:xfrm>
            <a:off x="2501656" y="332656"/>
            <a:ext cx="4213710" cy="3977524"/>
          </a:xfrm>
          <a:prstGeom prst="rect">
            <a:avLst/>
          </a:prstGeom>
        </p:spPr>
      </p:pic>
    </p:spTree>
    <p:extLst>
      <p:ext uri="{BB962C8B-B14F-4D97-AF65-F5344CB8AC3E}">
        <p14:creationId xmlns:p14="http://schemas.microsoft.com/office/powerpoint/2010/main" val="1700835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rgbClr val="C00000"/>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Content Placeholder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txBox="1">
            <a:spLocks noGrp="1"/>
          </p:cNvSpPr>
          <p:nvPr>
            <p:ph type="dt" sz="half" idx="7"/>
          </p:nvPr>
        </p:nvSpPr>
        <p:spPr/>
        <p:txBody>
          <a:bodyPr/>
          <a:lstStyle>
            <a:lvl1pPr>
              <a:defRPr/>
            </a:lvl1pPr>
          </a:lstStyle>
          <a:p>
            <a:pPr lvl="0"/>
            <a:fld id="{23536252-70C4-4B0F-B5F3-75FFCCEB3881}" type="datetime1">
              <a:rPr lang="en-GB"/>
              <a:pPr lvl="0"/>
              <a:t>22/01/2026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E1AF0764-9F14-4810-AE27-1205B41335D1}" type="slidenum">
              <a:t>‹#›</a:t>
            </a:fld>
            <a:endParaRPr lang="en-GB"/>
          </a:p>
        </p:txBody>
      </p:sp>
      <p:pic>
        <p:nvPicPr>
          <p:cNvPr id="10" name="Picture 9"/>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522401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rgbClr val="C00000"/>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Text Placeholder 2"/>
          <p:cNvSpPr txBox="1">
            <a:spLocks noGrp="1"/>
          </p:cNvSpPr>
          <p:nvPr>
            <p:ph type="body" idx="1"/>
          </p:nvPr>
        </p:nvSpPr>
        <p:spPr>
          <a:xfrm>
            <a:off x="457200" y="1535113"/>
            <a:ext cx="4040184" cy="639759"/>
          </a:xfrm>
        </p:spPr>
        <p:txBody>
          <a:bodyPr anchor="b"/>
          <a:lstStyle>
            <a:lvl1pPr marL="0" indent="0">
              <a:spcBef>
                <a:spcPts val="600"/>
              </a:spcBef>
              <a:buNone/>
              <a:defRPr sz="2400"/>
            </a:lvl1pPr>
          </a:lstStyle>
          <a:p>
            <a:pPr lvl="0"/>
            <a:r>
              <a:rPr lang="en-US"/>
              <a:t>Click to edit Master text styles</a:t>
            </a:r>
          </a:p>
        </p:txBody>
      </p:sp>
      <p:sp>
        <p:nvSpPr>
          <p:cNvPr id="4" name="Content Placeholder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txBox="1">
            <a:spLocks noGrp="1"/>
          </p:cNvSpPr>
          <p:nvPr>
            <p:ph type="body" idx="3"/>
          </p:nvPr>
        </p:nvSpPr>
        <p:spPr>
          <a:xfrm>
            <a:off x="4645023" y="1535113"/>
            <a:ext cx="4041776" cy="639759"/>
          </a:xfrm>
        </p:spPr>
        <p:txBody>
          <a:bodyPr anchor="b"/>
          <a:lstStyle>
            <a:lvl1pPr marL="0" indent="0">
              <a:spcBef>
                <a:spcPts val="600"/>
              </a:spcBef>
              <a:buNone/>
              <a:defRPr sz="2400"/>
            </a:lvl1pPr>
          </a:lstStyle>
          <a:p>
            <a:pPr lvl="0"/>
            <a:r>
              <a:rPr lang="en-US"/>
              <a:t>Click to edit Master text styles</a:t>
            </a:r>
          </a:p>
        </p:txBody>
      </p:sp>
      <p:sp>
        <p:nvSpPr>
          <p:cNvPr id="6" name="Content Placeholder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txBox="1">
            <a:spLocks noGrp="1"/>
          </p:cNvSpPr>
          <p:nvPr>
            <p:ph type="dt" sz="half" idx="7"/>
          </p:nvPr>
        </p:nvSpPr>
        <p:spPr/>
        <p:txBody>
          <a:bodyPr/>
          <a:lstStyle>
            <a:lvl1pPr>
              <a:defRPr/>
            </a:lvl1pPr>
          </a:lstStyle>
          <a:p>
            <a:pPr lvl="0"/>
            <a:fld id="{3EAC5795-DFD3-4374-89E9-3EDDBABE376F}" type="datetime1">
              <a:rPr lang="en-GB"/>
              <a:pPr lvl="0"/>
              <a:t>22/01/2026</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77FBCE91-9908-49D6-93B2-17FD8F5D25E3}" type="slidenum">
              <a:t>‹#›</a:t>
            </a:fld>
            <a:endParaRPr lang="en-GB"/>
          </a:p>
        </p:txBody>
      </p:sp>
      <p:pic>
        <p:nvPicPr>
          <p:cNvPr id="12" name="Picture 11"/>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2395280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Date Placeholder 2"/>
          <p:cNvSpPr txBox="1">
            <a:spLocks noGrp="1"/>
          </p:cNvSpPr>
          <p:nvPr>
            <p:ph type="dt" sz="half" idx="7"/>
          </p:nvPr>
        </p:nvSpPr>
        <p:spPr/>
        <p:txBody>
          <a:bodyPr/>
          <a:lstStyle>
            <a:lvl1pPr>
              <a:defRPr/>
            </a:lvl1pPr>
          </a:lstStyle>
          <a:p>
            <a:pPr lvl="0"/>
            <a:fld id="{9D2AF243-30DC-43F6-8938-4870A646B225}" type="datetime1">
              <a:rPr lang="en-GB"/>
              <a:pPr lvl="0"/>
              <a:t>22/01/2026</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D6EB0EB1-778F-4698-AFD6-D7DB4BAF5A7F}" type="slidenum">
              <a:t>‹#›</a:t>
            </a:fld>
            <a:endParaRPr lang="en-GB"/>
          </a:p>
        </p:txBody>
      </p:sp>
      <p:pic>
        <p:nvPicPr>
          <p:cNvPr id="7" name="Picture 6"/>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731615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364CD841-0404-40DD-99C0-9B09B1E3C938}" type="datetime1">
              <a:rPr lang="en-GB"/>
              <a:pPr lvl="0"/>
              <a:t>22/01/2026</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5935C887-9260-48E6-BD5D-FA80F560E9BC}" type="slidenum">
              <a:t>‹#›</a:t>
            </a:fld>
            <a:endParaRPr lang="en-GB"/>
          </a:p>
        </p:txBody>
      </p:sp>
      <p:pic>
        <p:nvPicPr>
          <p:cNvPr id="7" name="Picture 6"/>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3624314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273048"/>
            <a:ext cx="3008311" cy="1162046"/>
          </a:xfrm>
        </p:spPr>
        <p:txBody>
          <a:bodyPr anchor="b" anchorCtr="0"/>
          <a:lstStyle>
            <a:lvl1pPr algn="l">
              <a:defRPr sz="2000" b="1"/>
            </a:lvl1pPr>
          </a:lstStyle>
          <a:p>
            <a:pPr lvl="0"/>
            <a:r>
              <a:rPr lang="en-US"/>
              <a:t>Click to edit Master title style</a:t>
            </a:r>
            <a:endParaRPr lang="en-GB"/>
          </a:p>
        </p:txBody>
      </p:sp>
      <p:sp>
        <p:nvSpPr>
          <p:cNvPr id="3" name="Content Placeholder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74E92F03-59E4-42F9-BE1E-5642115CCC94}" type="datetime1">
              <a:rPr lang="en-GB"/>
              <a:pPr lvl="0"/>
              <a:t>22/01/2026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5EA5817E-7FF0-4FDE-B2BA-C963F718AD16}" type="slidenum">
              <a:t>‹#›</a:t>
            </a:fld>
            <a:endParaRPr lang="en-GB"/>
          </a:p>
        </p:txBody>
      </p:sp>
      <p:pic>
        <p:nvPicPr>
          <p:cNvPr id="9" name="Picture 8"/>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3846131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1792288" y="4800600"/>
            <a:ext cx="5486400" cy="566735"/>
          </a:xfrm>
        </p:spPr>
        <p:txBody>
          <a:bodyPr anchor="b" anchorCtr="0"/>
          <a:lstStyle>
            <a:lvl1pPr algn="l">
              <a:defRPr sz="2000" b="1"/>
            </a:lvl1pPr>
          </a:lstStyle>
          <a:p>
            <a:pPr lvl="0"/>
            <a:r>
              <a:rPr lang="en-US"/>
              <a:t>Click to edit Master title style</a:t>
            </a:r>
            <a:endParaRPr lang="en-GB"/>
          </a:p>
        </p:txBody>
      </p:sp>
      <p:sp>
        <p:nvSpPr>
          <p:cNvPr id="3" name="Picture Placeholder 2"/>
          <p:cNvSpPr txBox="1">
            <a:spLocks noGrp="1"/>
          </p:cNvSpPr>
          <p:nvPr>
            <p:ph type="pic" idx="1"/>
          </p:nvPr>
        </p:nvSpPr>
        <p:spPr>
          <a:xfrm>
            <a:off x="1792288" y="612776"/>
            <a:ext cx="5486400" cy="4114800"/>
          </a:xfrm>
        </p:spPr>
        <p:txBody>
          <a:bodyPr/>
          <a:lstStyle>
            <a:lvl1pPr marL="0" indent="0">
              <a:buNone/>
              <a:defRPr lang="en-GB"/>
            </a:lvl1pPr>
          </a:lstStyle>
          <a:p>
            <a:pPr lvl="0"/>
            <a:endParaRPr lang="en-GB"/>
          </a:p>
        </p:txBody>
      </p:sp>
      <p:sp>
        <p:nvSpPr>
          <p:cNvPr id="4" name="Text Placeholder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n-US"/>
              <a:t>Click to edit Master text styles</a:t>
            </a:r>
          </a:p>
        </p:txBody>
      </p:sp>
      <p:sp>
        <p:nvSpPr>
          <p:cNvPr id="5" name="Date Placeholder 4"/>
          <p:cNvSpPr txBox="1">
            <a:spLocks noGrp="1"/>
          </p:cNvSpPr>
          <p:nvPr>
            <p:ph type="dt" sz="half" idx="7"/>
          </p:nvPr>
        </p:nvSpPr>
        <p:spPr/>
        <p:txBody>
          <a:bodyPr/>
          <a:lstStyle>
            <a:lvl1pPr>
              <a:defRPr/>
            </a:lvl1pPr>
          </a:lstStyle>
          <a:p>
            <a:pPr lvl="0"/>
            <a:fld id="{23F19AD7-46CE-40D3-8444-175245599467}" type="datetime1">
              <a:rPr lang="en-GB"/>
              <a:pPr lvl="0"/>
              <a:t>22/01/2026</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A153DCA9-1857-4CC5-9DAC-FE71C5E484BD}" type="slidenum">
              <a:t>‹#›</a:t>
            </a:fld>
            <a:endParaRPr lang="en-GB"/>
          </a:p>
        </p:txBody>
      </p:sp>
      <p:pic>
        <p:nvPicPr>
          <p:cNvPr id="9" name="Picture 8"/>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203667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pPr lvl="0"/>
            <a:r>
              <a:rPr lang="en-US" dirty="0"/>
              <a:t>Click to edit Master title style</a:t>
            </a:r>
            <a:endParaRPr lang="en-GB" dirty="0"/>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8AC82526-C7DA-43A9-B8BD-04E0D17FACD4}" type="datetime1">
              <a:rPr lang="en-GB"/>
              <a:pPr lvl="0"/>
              <a:t>22/01/2026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471251D8-DA62-43CD-A9B2-F7705E5CCD19}" type="slidenum">
              <a:t>‹#›</a:t>
            </a:fld>
            <a:endParaRPr lang="en-GB"/>
          </a:p>
        </p:txBody>
      </p:sp>
      <p:pic>
        <p:nvPicPr>
          <p:cNvPr id="8" name="Picture 7"/>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2282587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274640"/>
            <a:ext cx="2057400" cy="5851529"/>
          </a:xfrm>
        </p:spPr>
        <p:txBody>
          <a:bodyPr vert="eaVert"/>
          <a:lstStyle>
            <a:lvl1pPr>
              <a:defRPr/>
            </a:lvl1pPr>
          </a:lstStyle>
          <a:p>
            <a:pPr lvl="0"/>
            <a:r>
              <a:rPr lang="en-US"/>
              <a:t>Click to edit Master title style</a:t>
            </a:r>
            <a:endParaRPr lang="en-GB"/>
          </a:p>
        </p:txBody>
      </p:sp>
      <p:sp>
        <p:nvSpPr>
          <p:cNvPr id="3" name="Vertical Text Placeholder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txBox="1">
            <a:spLocks noGrp="1"/>
          </p:cNvSpPr>
          <p:nvPr>
            <p:ph type="dt" sz="half" idx="7"/>
          </p:nvPr>
        </p:nvSpPr>
        <p:spPr/>
        <p:txBody>
          <a:bodyPr/>
          <a:lstStyle>
            <a:lvl1pPr>
              <a:defRPr/>
            </a:lvl1pPr>
          </a:lstStyle>
          <a:p>
            <a:pPr lvl="0"/>
            <a:fld id="{EEE705D1-4F2A-4380-A967-394B71A1B516}" type="datetime1">
              <a:rPr lang="en-GB"/>
              <a:pPr lvl="0"/>
              <a:t>22/01/2026</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C622AB62-9C0C-49C6-BC85-83D01BEE16DE}" type="slidenum">
              <a:t>‹#›</a:t>
            </a:fld>
            <a:endParaRPr lang="en-GB"/>
          </a:p>
        </p:txBody>
      </p:sp>
    </p:spTree>
    <p:extLst>
      <p:ext uri="{BB962C8B-B14F-4D97-AF65-F5344CB8AC3E}">
        <p14:creationId xmlns:p14="http://schemas.microsoft.com/office/powerpoint/2010/main" val="2010318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51C58E14-D7BD-41DE-A8C9-1EA1AD5914E4}" type="slidenum">
              <a:rPr lang="en-GB" smtClean="0"/>
              <a:pPr/>
              <a:t>‹#›</a:t>
            </a:fld>
            <a:endParaRPr lang="en-GB" dirty="0"/>
          </a:p>
        </p:txBody>
      </p:sp>
      <p:sp>
        <p:nvSpPr>
          <p:cNvPr id="4" name="Footer Placeholder 3"/>
          <p:cNvSpPr>
            <a:spLocks noGrp="1"/>
          </p:cNvSpPr>
          <p:nvPr>
            <p:ph type="ftr" sz="quarter" idx="11"/>
          </p:nvPr>
        </p:nvSpPr>
        <p:spPr/>
        <p:txBody>
          <a:bodyPr/>
          <a:lstStyle/>
          <a:p>
            <a:r>
              <a:rPr lang="en-GB" dirty="0"/>
              <a:t>SSCB</a:t>
            </a:r>
          </a:p>
        </p:txBody>
      </p:sp>
      <p:sp>
        <p:nvSpPr>
          <p:cNvPr id="5" name="Content Placeholder 2"/>
          <p:cNvSpPr>
            <a:spLocks noGrp="1"/>
          </p:cNvSpPr>
          <p:nvPr>
            <p:ph idx="1"/>
          </p:nvPr>
        </p:nvSpPr>
        <p:spPr>
          <a:xfrm>
            <a:off x="457200" y="1600200"/>
            <a:ext cx="8229600" cy="4525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7" name="Picture 6"/>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1339882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a:t>Click to edit Master title style</a:t>
            </a:r>
            <a:endParaRPr lang="en-GB"/>
          </a:p>
        </p:txBody>
      </p:sp>
      <p:sp>
        <p:nvSpPr>
          <p:cNvPr id="3" name="Date Placeholder 2"/>
          <p:cNvSpPr>
            <a:spLocks noGrp="1"/>
          </p:cNvSpPr>
          <p:nvPr>
            <p:ph type="dt" sz="half" idx="10"/>
          </p:nvPr>
        </p:nvSpPr>
        <p:spPr/>
        <p:txBody>
          <a:bodyPr/>
          <a:lstStyle/>
          <a:p>
            <a:fld id="{A4D10139-F019-4C04-B030-F6BE9541E7A0}" type="datetime1">
              <a:rPr lang="en-GB" smtClean="0"/>
              <a:pPr/>
              <a:t>22/01/2026</a:t>
            </a:fld>
            <a:endParaRPr lang="en-GB" dirty="0"/>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endParaRPr lang="en-GB" dirty="0"/>
          </a:p>
        </p:txBody>
      </p:sp>
      <p:sp>
        <p:nvSpPr>
          <p:cNvPr id="6" name="Content Placeholder 2"/>
          <p:cNvSpPr>
            <a:spLocks noGrp="1"/>
          </p:cNvSpPr>
          <p:nvPr>
            <p:ph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7" name="Picture 6"/>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1619738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defRPr b="1" cap="none" spc="0">
                <a:ln w="11430">
                  <a:solidFill>
                    <a:schemeClr val="accent2">
                      <a:lumMod val="75000"/>
                    </a:schemeClr>
                  </a:solidFill>
                </a:ln>
                <a:solidFill>
                  <a:schemeClr val="accent2">
                    <a:lumMod val="75000"/>
                  </a:schemeClr>
                </a:solidFill>
                <a:effectLst>
                  <a:outerShdw blurRad="50800" dist="39000" dir="5460000" algn="tl">
                    <a:srgbClr val="000000">
                      <a:alpha val="38000"/>
                    </a:srgbClr>
                  </a:outerShdw>
                </a:effectLst>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91DB909C-86EB-4EA3-A809-6A690A6F83F2}" type="datetime1">
              <a:rPr lang="en-GB" smtClean="0"/>
              <a:pPr/>
              <a:t>22/01/2026</a:t>
            </a:fld>
            <a:endParaRPr lang="en-GB" dirty="0"/>
          </a:p>
        </p:txBody>
      </p:sp>
      <p:sp>
        <p:nvSpPr>
          <p:cNvPr id="4" name="Footer Placeholder 3"/>
          <p:cNvSpPr>
            <a:spLocks noGrp="1"/>
          </p:cNvSpPr>
          <p:nvPr>
            <p:ph type="ftr" sz="quarter" idx="11"/>
          </p:nvPr>
        </p:nvSpPr>
        <p:spPr/>
        <p:txBody>
          <a:bodyPr/>
          <a:lstStyle/>
          <a:p>
            <a:r>
              <a:rPr lang="en-GB"/>
              <a:t>SSCB</a:t>
            </a:r>
            <a:endParaRPr lang="en-GB" dirty="0"/>
          </a:p>
        </p:txBody>
      </p:sp>
      <p:sp>
        <p:nvSpPr>
          <p:cNvPr id="5" name="Content Placeholder 2"/>
          <p:cNvSpPr>
            <a:spLocks noGrp="1"/>
          </p:cNvSpPr>
          <p:nvPr>
            <p:ph idx="1"/>
          </p:nvPr>
        </p:nvSpPr>
        <p:spPr>
          <a:xfrm>
            <a:off x="457200" y="1600200"/>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7" name="Picture 6"/>
          <p:cNvPicPr>
            <a:picLocks noChangeAspect="1"/>
          </p:cNvPicPr>
          <p:nvPr userDrawn="1"/>
        </p:nvPicPr>
        <p:blipFill>
          <a:blip r:embed="rId2"/>
          <a:stretch>
            <a:fillRect/>
          </a:stretch>
        </p:blipFill>
        <p:spPr>
          <a:xfrm>
            <a:off x="107504" y="80544"/>
            <a:ext cx="1584172" cy="1495375"/>
          </a:xfrm>
          <a:prstGeom prst="rect">
            <a:avLst/>
          </a:prstGeom>
        </p:spPr>
      </p:pic>
    </p:spTree>
    <p:extLst>
      <p:ext uri="{BB962C8B-B14F-4D97-AF65-F5344CB8AC3E}">
        <p14:creationId xmlns:p14="http://schemas.microsoft.com/office/powerpoint/2010/main" val="3429939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1691676" y="274640"/>
            <a:ext cx="6995123" cy="1143000"/>
          </a:xfrm>
          <a:prstGeom prst="rect">
            <a:avLst/>
          </a:prstGeom>
          <a:noFill/>
          <a:ln>
            <a:noFill/>
          </a:ln>
        </p:spPr>
        <p:txBody>
          <a:bodyPr vert="horz" wrap="square" lIns="91440" tIns="45720" rIns="91440" bIns="45720" anchor="ctr" anchorCtr="1" compatLnSpc="1">
            <a:scene3d>
              <a:camera prst="orthographicFront"/>
              <a:lightRig rig="flat" dir="tl">
                <a:rot lat="0" lon="0" rev="6600000"/>
              </a:lightRig>
            </a:scene3d>
            <a:sp3d extrusionH="25400" contourW="8890">
              <a:bevelT w="38100" h="31750"/>
              <a:contourClr>
                <a:schemeClr val="accent2">
                  <a:shade val="75000"/>
                </a:schemeClr>
              </a:contourClr>
            </a:sp3d>
          </a:bodyPr>
          <a:lstStyle/>
          <a:p>
            <a:pPr lvl="0"/>
            <a:r>
              <a:rPr lang="en-US" dirty="0"/>
              <a:t>Click to edit Master title style</a:t>
            </a:r>
            <a:endParaRPr lang="en-GB" dirty="0"/>
          </a:p>
        </p:txBody>
      </p:sp>
      <p:sp>
        <p:nvSpPr>
          <p:cNvPr id="3" name="Text Placeholder 2"/>
          <p:cNvSpPr txBox="1">
            <a:spLocks noGrp="1"/>
          </p:cNvSpPr>
          <p:nvPr>
            <p:ph type="body" idx="1"/>
          </p:nvPr>
        </p:nvSpPr>
        <p:spPr>
          <a:xfrm>
            <a:off x="467541" y="1803672"/>
            <a:ext cx="8229600" cy="4525959"/>
          </a:xfrm>
          <a:prstGeom prst="rect">
            <a:avLst/>
          </a:prstGeom>
          <a:noFill/>
          <a:ln>
            <a:noFill/>
          </a:ln>
        </p:spPr>
        <p:txBody>
          <a:bodyPr vert="horz" wrap="square" lIns="91440" tIns="45720" rIns="91440" bIns="45720" anchor="t" anchorCtr="0" compatLnSpc="1"/>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txBox="1">
            <a:spLocks noGrp="1"/>
          </p:cNvSpPr>
          <p:nvPr>
            <p:ph type="dt" sz="half" idx="2"/>
          </p:nvPr>
        </p:nvSpPr>
        <p:spPr>
          <a:xfrm>
            <a:off x="457200" y="6356351"/>
            <a:ext cx="2133596" cy="365129"/>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1AD3FF77-C652-4EB3-9319-52EED675928A}" type="datetime1">
              <a:rPr lang="en-GB"/>
              <a:pPr lvl="0"/>
              <a:t>22/01/2026</a:t>
            </a:fld>
            <a:endParaRPr lang="en-GB"/>
          </a:p>
        </p:txBody>
      </p:sp>
      <p:sp>
        <p:nvSpPr>
          <p:cNvPr id="5" name="Footer Placeholder 4"/>
          <p:cNvSpPr txBox="1">
            <a:spLocks noGrp="1"/>
          </p:cNvSpPr>
          <p:nvPr>
            <p:ph type="ftr" sz="quarter" idx="3"/>
          </p:nvPr>
        </p:nvSpPr>
        <p:spPr>
          <a:xfrm>
            <a:off x="3124203" y="6356351"/>
            <a:ext cx="2895603" cy="365129"/>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6553203" y="6356351"/>
            <a:ext cx="2133596" cy="365129"/>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A24CE7E5-4F37-4CF4-886F-305368CE9431}" type="slidenum">
              <a:t>‹#›</a:t>
            </a:fld>
            <a:endParaRPr lang="en-GB"/>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p:txStyles>
    <p:titleStyle>
      <a:lvl1pPr marL="0" marR="0" lvl="0" indent="0" algn="r" defTabSz="914400" rtl="0" fontAlgn="auto" hangingPunct="1">
        <a:lnSpc>
          <a:spcPct val="100000"/>
        </a:lnSpc>
        <a:spcBef>
          <a:spcPts val="0"/>
        </a:spcBef>
        <a:spcAft>
          <a:spcPts val="0"/>
        </a:spcAft>
        <a:buNone/>
        <a:tabLst/>
        <a:defRPr lang="en-US" sz="5400" b="1" i="0" u="none" strike="noStrike" kern="1200" cap="none" spc="0" baseline="0">
          <a:ln w="11430"/>
          <a:solidFill>
            <a:srgbClr val="C00000"/>
          </a:solidFill>
          <a:effectLst>
            <a:outerShdw blurRad="50800" dist="39000" dir="5460000" algn="tl">
              <a:srgbClr val="000000">
                <a:alpha val="38000"/>
              </a:srgbClr>
            </a:outerShdw>
          </a:effectLst>
          <a:uFillTx/>
          <a:latin typeface="Sassoon Infant Md" pitchFamily="50" charset="0"/>
        </a:defRPr>
      </a:lvl1pPr>
    </p:titleStyle>
    <p:bodyStyle>
      <a:lvl1pPr marL="342900" marR="0" lvl="0" indent="-342900" algn="l" defTabSz="914400" rtl="0" fontAlgn="auto" hangingPunct="1">
        <a:lnSpc>
          <a:spcPct val="100000"/>
        </a:lnSpc>
        <a:spcBef>
          <a:spcPts val="800"/>
        </a:spcBef>
        <a:spcAft>
          <a:spcPts val="0"/>
        </a:spcAft>
        <a:buSzPct val="100000"/>
        <a:buFont typeface="Arial" pitchFamily="34"/>
        <a:buChar char="•"/>
        <a:tabLst/>
        <a:defRPr lang="en-US" sz="3200" b="1" i="0" u="none" strike="noStrike" kern="1200" cap="none" spc="0" baseline="0">
          <a:solidFill>
            <a:schemeClr val="bg2">
              <a:lumMod val="75000"/>
            </a:schemeClr>
          </a:solidFill>
          <a:effectLst/>
          <a:uFillTx/>
          <a:latin typeface="Calibri"/>
        </a:defRPr>
      </a:lvl1pPr>
      <a:lvl2pPr marL="742950" marR="0" lvl="1" indent="-285750" algn="l" defTabSz="914400" rtl="0" fontAlgn="auto" hangingPunct="1">
        <a:lnSpc>
          <a:spcPct val="100000"/>
        </a:lnSpc>
        <a:spcBef>
          <a:spcPts val="700"/>
        </a:spcBef>
        <a:spcAft>
          <a:spcPts val="0"/>
        </a:spcAft>
        <a:buSzPct val="100000"/>
        <a:buFont typeface="Arial" pitchFamily="34"/>
        <a:buChar char="–"/>
        <a:tabLst/>
        <a:defRPr lang="en-US" sz="2800" b="1" i="0" u="none" strike="noStrike" kern="1200" cap="none" spc="0" baseline="0">
          <a:solidFill>
            <a:schemeClr val="bg2">
              <a:lumMod val="75000"/>
            </a:schemeClr>
          </a:solidFill>
          <a:effectLst/>
          <a:uFillTx/>
          <a:latin typeface="Calibri"/>
        </a:defRPr>
      </a:lvl2pPr>
      <a:lvl3pPr marL="1143000" marR="0" lvl="2" indent="-228600" algn="l" defTabSz="914400" rtl="0" fontAlgn="auto" hangingPunct="1">
        <a:lnSpc>
          <a:spcPct val="100000"/>
        </a:lnSpc>
        <a:spcBef>
          <a:spcPts val="600"/>
        </a:spcBef>
        <a:spcAft>
          <a:spcPts val="0"/>
        </a:spcAft>
        <a:buSzPct val="100000"/>
        <a:buFont typeface="Arial" pitchFamily="34"/>
        <a:buChar char="•"/>
        <a:tabLst/>
        <a:defRPr lang="en-US" sz="2400" b="1" i="0" u="none" strike="noStrike" kern="1200" cap="none" spc="0" baseline="0">
          <a:solidFill>
            <a:schemeClr val="bg2">
              <a:lumMod val="75000"/>
            </a:schemeClr>
          </a:solidFill>
          <a:effectLst/>
          <a:uFillTx/>
          <a:latin typeface="Calibri"/>
        </a:defRPr>
      </a:lvl3pPr>
      <a:lvl4pPr marL="1600200" marR="0" lvl="3" indent="-228600" algn="l" defTabSz="914400" rtl="0" fontAlgn="auto" hangingPunct="1">
        <a:lnSpc>
          <a:spcPct val="100000"/>
        </a:lnSpc>
        <a:spcBef>
          <a:spcPts val="500"/>
        </a:spcBef>
        <a:spcAft>
          <a:spcPts val="0"/>
        </a:spcAft>
        <a:buSzPct val="100000"/>
        <a:buFont typeface="Arial" pitchFamily="34"/>
        <a:buChar char="–"/>
        <a:tabLst/>
        <a:defRPr lang="en-US" sz="2000" b="1" i="0" u="none" strike="noStrike" kern="1200" cap="none" spc="0" baseline="0">
          <a:solidFill>
            <a:schemeClr val="bg2">
              <a:lumMod val="75000"/>
            </a:schemeClr>
          </a:solidFill>
          <a:effectLst/>
          <a:uFillTx/>
          <a:latin typeface="Calibri"/>
        </a:defRPr>
      </a:lvl4pPr>
      <a:lvl5pPr marL="2057400" marR="0" lvl="4" indent="-228600" algn="l" defTabSz="914400" rtl="0" fontAlgn="auto" hangingPunct="1">
        <a:lnSpc>
          <a:spcPct val="100000"/>
        </a:lnSpc>
        <a:spcBef>
          <a:spcPts val="500"/>
        </a:spcBef>
        <a:spcAft>
          <a:spcPts val="0"/>
        </a:spcAft>
        <a:buSzPct val="100000"/>
        <a:buFont typeface="Arial" pitchFamily="34"/>
        <a:buChar char="»"/>
        <a:tabLst/>
        <a:defRPr lang="en-US" sz="2000" b="1" i="0" u="none" strike="noStrike" kern="1200" cap="none" spc="0" baseline="0">
          <a:solidFill>
            <a:schemeClr val="bg2">
              <a:lumMod val="75000"/>
            </a:schemeClr>
          </a:solidFill>
          <a:effectLst/>
          <a:uFillTx/>
          <a:latin typeface="Calibri"/>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38B2E-8454-411F-8C66-4204B0C50169}"/>
              </a:ext>
            </a:extLst>
          </p:cNvPr>
          <p:cNvSpPr>
            <a:spLocks noGrp="1"/>
          </p:cNvSpPr>
          <p:nvPr>
            <p:ph type="title"/>
          </p:nvPr>
        </p:nvSpPr>
        <p:spPr>
          <a:xfrm>
            <a:off x="359024" y="1268760"/>
            <a:ext cx="8784976" cy="1143000"/>
          </a:xfrm>
        </p:spPr>
        <p:txBody>
          <a:bodyPr/>
          <a:lstStyle/>
          <a:p>
            <a:pPr algn="ctr"/>
            <a:r>
              <a:rPr lang="en-GB" dirty="0">
                <a:solidFill>
                  <a:srgbClr val="FF0000"/>
                </a:solidFill>
              </a:rPr>
              <a:t>Year 6 Residential</a:t>
            </a:r>
            <a:br>
              <a:rPr lang="en-GB" sz="4000" dirty="0">
                <a:solidFill>
                  <a:srgbClr val="FF0000"/>
                </a:solidFill>
              </a:rPr>
            </a:br>
            <a:br>
              <a:rPr lang="en-GB" sz="4000" dirty="0">
                <a:solidFill>
                  <a:srgbClr val="FF0000"/>
                </a:solidFill>
              </a:rPr>
            </a:br>
            <a:r>
              <a:rPr lang="en-GB" sz="4000" dirty="0">
                <a:solidFill>
                  <a:srgbClr val="FF0000"/>
                </a:solidFill>
              </a:rPr>
              <a:t>6</a:t>
            </a:r>
            <a:r>
              <a:rPr lang="en-GB" sz="4000" baseline="30000" dirty="0">
                <a:solidFill>
                  <a:srgbClr val="FF0000"/>
                </a:solidFill>
              </a:rPr>
              <a:t>th</a:t>
            </a:r>
            <a:r>
              <a:rPr lang="en-GB" sz="4000" dirty="0">
                <a:solidFill>
                  <a:srgbClr val="FF0000"/>
                </a:solidFill>
              </a:rPr>
              <a:t> - 10</a:t>
            </a:r>
            <a:r>
              <a:rPr lang="en-GB" sz="4000" baseline="30000" dirty="0">
                <a:solidFill>
                  <a:srgbClr val="FF0000"/>
                </a:solidFill>
              </a:rPr>
              <a:t>th</a:t>
            </a:r>
            <a:r>
              <a:rPr lang="en-GB" sz="4000" dirty="0">
                <a:solidFill>
                  <a:srgbClr val="FF0000"/>
                </a:solidFill>
              </a:rPr>
              <a:t> </a:t>
            </a:r>
            <a:r>
              <a:rPr lang="en-GB" sz="4000">
                <a:solidFill>
                  <a:srgbClr val="FF0000"/>
                </a:solidFill>
              </a:rPr>
              <a:t>July 2026</a:t>
            </a:r>
            <a:br>
              <a:rPr lang="en-GB" sz="4000" dirty="0">
                <a:solidFill>
                  <a:srgbClr val="FF0000"/>
                </a:solidFill>
              </a:rPr>
            </a:br>
            <a:r>
              <a:rPr lang="en-GB" sz="3600" dirty="0">
                <a:solidFill>
                  <a:srgbClr val="FF0000"/>
                </a:solidFill>
              </a:rPr>
              <a:t>6L: 6</a:t>
            </a:r>
            <a:r>
              <a:rPr lang="en-GB" sz="3600" baseline="30000" dirty="0">
                <a:solidFill>
                  <a:srgbClr val="FF0000"/>
                </a:solidFill>
              </a:rPr>
              <a:t>th</a:t>
            </a:r>
            <a:r>
              <a:rPr lang="en-GB" sz="3600" dirty="0">
                <a:solidFill>
                  <a:srgbClr val="FF0000"/>
                </a:solidFill>
              </a:rPr>
              <a:t> -8</a:t>
            </a:r>
            <a:r>
              <a:rPr lang="en-GB" sz="3600" baseline="30000" dirty="0">
                <a:solidFill>
                  <a:srgbClr val="FF0000"/>
                </a:solidFill>
              </a:rPr>
              <a:t>th</a:t>
            </a:r>
            <a:r>
              <a:rPr lang="en-GB" sz="3600" dirty="0">
                <a:solidFill>
                  <a:srgbClr val="FF0000"/>
                </a:solidFill>
              </a:rPr>
              <a:t> July    6M:  8</a:t>
            </a:r>
            <a:r>
              <a:rPr lang="en-GB" sz="3600" baseline="30000" dirty="0">
                <a:solidFill>
                  <a:srgbClr val="FF0000"/>
                </a:solidFill>
              </a:rPr>
              <a:t>th</a:t>
            </a:r>
            <a:r>
              <a:rPr lang="en-GB" sz="3600" dirty="0">
                <a:solidFill>
                  <a:srgbClr val="FF0000"/>
                </a:solidFill>
              </a:rPr>
              <a:t> – 10</a:t>
            </a:r>
            <a:r>
              <a:rPr lang="en-GB" sz="3600" baseline="30000" dirty="0">
                <a:solidFill>
                  <a:srgbClr val="FF0000"/>
                </a:solidFill>
              </a:rPr>
              <a:t>th</a:t>
            </a:r>
            <a:r>
              <a:rPr lang="en-GB" sz="3600" dirty="0">
                <a:solidFill>
                  <a:srgbClr val="FF0000"/>
                </a:solidFill>
              </a:rPr>
              <a:t> July</a:t>
            </a:r>
            <a:br>
              <a:rPr lang="en-GB" sz="4000" dirty="0">
                <a:solidFill>
                  <a:srgbClr val="FF0000"/>
                </a:solidFill>
              </a:rPr>
            </a:br>
            <a:endParaRPr lang="en-GB" sz="4000" dirty="0">
              <a:solidFill>
                <a:srgbClr val="FF0000"/>
              </a:solidFill>
            </a:endParaRPr>
          </a:p>
        </p:txBody>
      </p:sp>
      <p:pic>
        <p:nvPicPr>
          <p:cNvPr id="2050" name="Picture 2" descr="https://www.cye.org.uk/wp-content/uploads/2022/05/location-2.jpg">
            <a:extLst>
              <a:ext uri="{FF2B5EF4-FFF2-40B4-BE49-F238E27FC236}">
                <a16:creationId xmlns:a16="http://schemas.microsoft.com/office/drawing/2014/main" id="{9618A4FF-03A0-4774-99DF-CF869FF8DB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59311"/>
            <a:ext cx="9144000" cy="299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8397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www.cye.org.uk/wp-content/uploads/2022/04/home-04.jpg">
            <a:extLst>
              <a:ext uri="{FF2B5EF4-FFF2-40B4-BE49-F238E27FC236}">
                <a16:creationId xmlns:a16="http://schemas.microsoft.com/office/drawing/2014/main" id="{FB353208-7248-4FCD-AAA5-A7798278AC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823" r="14163" b="16903"/>
          <a:stretch/>
        </p:blipFill>
        <p:spPr bwMode="auto">
          <a:xfrm>
            <a:off x="1698680" y="116632"/>
            <a:ext cx="7337816" cy="188304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F88DF7F3-EE8D-4718-81CE-E6AA5826BE4A}"/>
              </a:ext>
            </a:extLst>
          </p:cNvPr>
          <p:cNvSpPr/>
          <p:nvPr/>
        </p:nvSpPr>
        <p:spPr>
          <a:xfrm>
            <a:off x="107504" y="1988840"/>
            <a:ext cx="8928992" cy="4801314"/>
          </a:xfrm>
          <a:prstGeom prst="rect">
            <a:avLst/>
          </a:prstGeom>
        </p:spPr>
        <p:txBody>
          <a:bodyPr wrap="square">
            <a:spAutoFit/>
          </a:bodyPr>
          <a:lstStyle/>
          <a:p>
            <a:pPr algn="ctr"/>
            <a:r>
              <a:rPr lang="en-US" dirty="0">
                <a:solidFill>
                  <a:schemeClr val="bg1"/>
                </a:solidFill>
                <a:latin typeface="Sassoon Infant Md" pitchFamily="50" charset="0"/>
              </a:rPr>
              <a:t>‘CYE’ stands for ‘Christian Youth Enterprises’. </a:t>
            </a:r>
          </a:p>
          <a:p>
            <a:pPr algn="ctr"/>
            <a:endParaRPr lang="en-US" dirty="0">
              <a:solidFill>
                <a:schemeClr val="bg1"/>
              </a:solidFill>
              <a:latin typeface="Sassoon Infant Md" pitchFamily="50" charset="0"/>
            </a:endParaRPr>
          </a:p>
          <a:p>
            <a:pPr algn="ctr"/>
            <a:r>
              <a:rPr lang="en-US" dirty="0">
                <a:solidFill>
                  <a:schemeClr val="bg1"/>
                </a:solidFill>
                <a:latin typeface="Sassoon Infant Md" pitchFamily="50" charset="0"/>
              </a:rPr>
              <a:t>We are a charitable </a:t>
            </a:r>
            <a:r>
              <a:rPr lang="en-US" dirty="0" err="1">
                <a:solidFill>
                  <a:schemeClr val="bg1"/>
                </a:solidFill>
                <a:latin typeface="Sassoon Infant Md" pitchFamily="50" charset="0"/>
              </a:rPr>
              <a:t>organisation</a:t>
            </a:r>
            <a:r>
              <a:rPr lang="en-US" dirty="0">
                <a:solidFill>
                  <a:schemeClr val="bg1"/>
                </a:solidFill>
                <a:latin typeface="Sassoon Infant Md" pitchFamily="50" charset="0"/>
              </a:rPr>
              <a:t> and operate to exceptionally high professional standards. Underpinning this is our shared belief in the Christian faith. We endeavor at all times to show unconditional positive regard to every person who walks through our gate – regardless of ability, background or faith.</a:t>
            </a:r>
          </a:p>
          <a:p>
            <a:pPr algn="ctr"/>
            <a:endParaRPr lang="en-US" dirty="0">
              <a:solidFill>
                <a:schemeClr val="bg1"/>
              </a:solidFill>
              <a:latin typeface="Sassoon Infant Md" pitchFamily="50" charset="0"/>
            </a:endParaRPr>
          </a:p>
          <a:p>
            <a:pPr algn="ctr"/>
            <a:r>
              <a:rPr lang="en-US" dirty="0">
                <a:solidFill>
                  <a:schemeClr val="bg1"/>
                </a:solidFill>
                <a:latin typeface="Sassoon Infant Md" pitchFamily="50" charset="0"/>
              </a:rPr>
              <a:t>We also believe in living life to the full – an attitude that means our team gives 100% to every group we entertain – and we certainly do entertain!</a:t>
            </a:r>
          </a:p>
          <a:p>
            <a:pPr algn="ctr"/>
            <a:endParaRPr lang="en-US" b="0" i="0" dirty="0">
              <a:solidFill>
                <a:schemeClr val="bg1"/>
              </a:solidFill>
              <a:effectLst/>
              <a:latin typeface="Sassoon Infant Md" pitchFamily="50" charset="0"/>
            </a:endParaRPr>
          </a:p>
          <a:p>
            <a:pPr algn="ctr"/>
            <a:r>
              <a:rPr lang="en-US" b="1" dirty="0">
                <a:solidFill>
                  <a:schemeClr val="bg1"/>
                </a:solidFill>
                <a:latin typeface="Sassoon Infant Md" pitchFamily="50" charset="0"/>
              </a:rPr>
              <a:t>It’s all about ‘the experience’.</a:t>
            </a:r>
            <a:r>
              <a:rPr lang="en-US" dirty="0">
                <a:solidFill>
                  <a:schemeClr val="bg1"/>
                </a:solidFill>
                <a:latin typeface="Sassoon Infant Md" pitchFamily="50" charset="0"/>
              </a:rPr>
              <a:t>  For some that’s an adrenalin-packed day on the water whilst for others it’s appreciating the stunning scenery, tranquility and wildlife in the harbor. Or perhaps it’s simply being looked after and getting away from the daily routine.</a:t>
            </a:r>
          </a:p>
          <a:p>
            <a:pPr algn="ctr"/>
            <a:endParaRPr lang="en-US" dirty="0">
              <a:solidFill>
                <a:schemeClr val="bg1"/>
              </a:solidFill>
              <a:latin typeface="Sassoon Infant Md" pitchFamily="50" charset="0"/>
            </a:endParaRPr>
          </a:p>
          <a:p>
            <a:pPr algn="ctr"/>
            <a:r>
              <a:rPr lang="en-US" dirty="0">
                <a:solidFill>
                  <a:schemeClr val="bg1"/>
                </a:solidFill>
                <a:latin typeface="Sassoon Infant Md" pitchFamily="50" charset="0"/>
              </a:rPr>
              <a:t>Whatever your reason for visiting CYE we want to go the extra mile to make your experience here a memorable one.</a:t>
            </a:r>
            <a:endParaRPr lang="en-US" b="0" i="0" dirty="0">
              <a:solidFill>
                <a:schemeClr val="bg1"/>
              </a:solidFill>
              <a:effectLst/>
              <a:latin typeface="Sassoon Infant Md" pitchFamily="50" charset="0"/>
            </a:endParaRPr>
          </a:p>
        </p:txBody>
      </p:sp>
    </p:spTree>
    <p:extLst>
      <p:ext uri="{BB962C8B-B14F-4D97-AF65-F5344CB8AC3E}">
        <p14:creationId xmlns:p14="http://schemas.microsoft.com/office/powerpoint/2010/main" val="4288898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9CB58-6713-4A9F-A177-0C4EF7355DA6}"/>
              </a:ext>
            </a:extLst>
          </p:cNvPr>
          <p:cNvSpPr>
            <a:spLocks noGrp="1"/>
          </p:cNvSpPr>
          <p:nvPr>
            <p:ph type="title"/>
          </p:nvPr>
        </p:nvSpPr>
        <p:spPr/>
        <p:txBody>
          <a:bodyPr/>
          <a:lstStyle/>
          <a:p>
            <a:r>
              <a:rPr lang="en-GB" dirty="0"/>
              <a:t>Adult Leaders</a:t>
            </a:r>
          </a:p>
        </p:txBody>
      </p:sp>
      <p:sp>
        <p:nvSpPr>
          <p:cNvPr id="3" name="Content Placeholder 2">
            <a:extLst>
              <a:ext uri="{FF2B5EF4-FFF2-40B4-BE49-F238E27FC236}">
                <a16:creationId xmlns:a16="http://schemas.microsoft.com/office/drawing/2014/main" id="{2885A117-3549-4D05-B962-B3C7C72F4BDF}"/>
              </a:ext>
            </a:extLst>
          </p:cNvPr>
          <p:cNvSpPr>
            <a:spLocks noGrp="1"/>
          </p:cNvSpPr>
          <p:nvPr>
            <p:ph idx="1"/>
          </p:nvPr>
        </p:nvSpPr>
        <p:spPr>
          <a:xfrm>
            <a:off x="460444" y="1556792"/>
            <a:ext cx="8229600" cy="4525959"/>
          </a:xfrm>
        </p:spPr>
        <p:txBody>
          <a:bodyPr/>
          <a:lstStyle/>
          <a:p>
            <a:r>
              <a:rPr lang="en-GB" sz="2800" dirty="0">
                <a:latin typeface="Sassoon Infant Md" pitchFamily="50" charset="0"/>
                <a:cs typeface="Calibri" panose="020F0502020204030204" pitchFamily="34" charset="0"/>
              </a:rPr>
              <a:t>Mrs Williams (5 days)</a:t>
            </a:r>
          </a:p>
          <a:p>
            <a:r>
              <a:rPr lang="en-GB" sz="2800" dirty="0">
                <a:latin typeface="Sassoon Infant Md" pitchFamily="50" charset="0"/>
                <a:cs typeface="Calibri" panose="020F0502020204030204" pitchFamily="34" charset="0"/>
              </a:rPr>
              <a:t>Mrs Lewis (5 days)</a:t>
            </a:r>
          </a:p>
          <a:p>
            <a:r>
              <a:rPr lang="en-GB" sz="2800" dirty="0">
                <a:latin typeface="Sassoon Infant Md" pitchFamily="50" charset="0"/>
                <a:cs typeface="Calibri" panose="020F0502020204030204" pitchFamily="34" charset="0"/>
              </a:rPr>
              <a:t>Mr Jones (Mon – Wed)</a:t>
            </a:r>
          </a:p>
          <a:p>
            <a:r>
              <a:rPr lang="en-GB" sz="2800" dirty="0">
                <a:latin typeface="Sassoon Infant Md" pitchFamily="50" charset="0"/>
                <a:cs typeface="Calibri" panose="020F0502020204030204" pitchFamily="34" charset="0"/>
              </a:rPr>
              <a:t>Mrs Sharpe (Wed – Fri)</a:t>
            </a:r>
          </a:p>
          <a:p>
            <a:r>
              <a:rPr lang="en-GB" sz="2800" dirty="0">
                <a:latin typeface="Sassoon Infant Md" pitchFamily="50" charset="0"/>
                <a:cs typeface="Calibri" panose="020F0502020204030204" pitchFamily="34" charset="0"/>
              </a:rPr>
              <a:t>plus 1 more adult from school from 9 – 3 on Wednesday</a:t>
            </a:r>
          </a:p>
          <a:p>
            <a:endParaRPr lang="en-GB" sz="2800" dirty="0">
              <a:latin typeface="Sassoon Infant Md" pitchFamily="50" charset="0"/>
              <a:cs typeface="Calibri" panose="020F0502020204030204" pitchFamily="34" charset="0"/>
            </a:endParaRPr>
          </a:p>
          <a:p>
            <a:r>
              <a:rPr lang="en-GB" sz="2800" dirty="0">
                <a:latin typeface="Sassoon Infant Md" pitchFamily="50" charset="0"/>
                <a:cs typeface="Calibri" panose="020F0502020204030204" pitchFamily="34" charset="0"/>
              </a:rPr>
              <a:t>We also have leaders from CYE working with us each day to run the activities, help with meals and free time.</a:t>
            </a:r>
          </a:p>
        </p:txBody>
      </p:sp>
    </p:spTree>
    <p:extLst>
      <p:ext uri="{BB962C8B-B14F-4D97-AF65-F5344CB8AC3E}">
        <p14:creationId xmlns:p14="http://schemas.microsoft.com/office/powerpoint/2010/main" val="3219692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AEFF9-DD0C-4441-8A27-7EA094B9E9BC}"/>
              </a:ext>
            </a:extLst>
          </p:cNvPr>
          <p:cNvSpPr>
            <a:spLocks noGrp="1"/>
          </p:cNvSpPr>
          <p:nvPr>
            <p:ph type="title"/>
          </p:nvPr>
        </p:nvSpPr>
        <p:spPr>
          <a:xfrm>
            <a:off x="1691676" y="274640"/>
            <a:ext cx="7344820" cy="1143000"/>
          </a:xfrm>
        </p:spPr>
        <p:txBody>
          <a:bodyPr/>
          <a:lstStyle/>
          <a:p>
            <a:pPr algn="l"/>
            <a:r>
              <a:rPr lang="en-US" sz="4400" dirty="0"/>
              <a:t>D</a:t>
            </a:r>
            <a:r>
              <a:rPr lang="en-GB" sz="4400" dirty="0"/>
              <a:t>ay 1</a:t>
            </a:r>
          </a:p>
        </p:txBody>
      </p:sp>
      <p:sp>
        <p:nvSpPr>
          <p:cNvPr id="3" name="Content Placeholder 2">
            <a:extLst>
              <a:ext uri="{FF2B5EF4-FFF2-40B4-BE49-F238E27FC236}">
                <a16:creationId xmlns:a16="http://schemas.microsoft.com/office/drawing/2014/main" id="{D7ABABE4-53B3-4611-BA3E-A69D957D6C0C}"/>
              </a:ext>
            </a:extLst>
          </p:cNvPr>
          <p:cNvSpPr>
            <a:spLocks noGrp="1"/>
          </p:cNvSpPr>
          <p:nvPr>
            <p:ph idx="1"/>
          </p:nvPr>
        </p:nvSpPr>
        <p:spPr>
          <a:xfrm>
            <a:off x="457200" y="1844824"/>
            <a:ext cx="8229600" cy="4525959"/>
          </a:xfrm>
        </p:spPr>
        <p:txBody>
          <a:bodyPr/>
          <a:lstStyle/>
          <a:p>
            <a:r>
              <a:rPr lang="en-US" sz="2400" dirty="0"/>
              <a:t>9:15am Leave school for CYE</a:t>
            </a:r>
            <a:endParaRPr lang="en-GB" sz="2400" dirty="0"/>
          </a:p>
          <a:p>
            <a:r>
              <a:rPr lang="en-US" sz="2400" dirty="0"/>
              <a:t>10:15am  Arrive</a:t>
            </a:r>
            <a:endParaRPr lang="en-GB" sz="2400" dirty="0"/>
          </a:p>
          <a:p>
            <a:r>
              <a:rPr lang="en-US" sz="2400" dirty="0"/>
              <a:t>Introductions and safety talk</a:t>
            </a:r>
            <a:endParaRPr lang="en-GB" sz="2400" dirty="0"/>
          </a:p>
          <a:p>
            <a:r>
              <a:rPr lang="en-US" sz="2400" dirty="0"/>
              <a:t>Settle into rooms</a:t>
            </a:r>
            <a:endParaRPr lang="en-GB" sz="2400" dirty="0"/>
          </a:p>
          <a:p>
            <a:r>
              <a:rPr lang="en-US" sz="2400" dirty="0"/>
              <a:t>Lunch</a:t>
            </a:r>
            <a:endParaRPr lang="en-GB" sz="2400" dirty="0"/>
          </a:p>
          <a:p>
            <a:r>
              <a:rPr lang="en-US" sz="2400" dirty="0"/>
              <a:t>Activity 1 </a:t>
            </a:r>
          </a:p>
          <a:p>
            <a:r>
              <a:rPr lang="en-US" sz="2400" dirty="0"/>
              <a:t>Downtime</a:t>
            </a:r>
            <a:endParaRPr lang="en-GB" sz="2400" dirty="0"/>
          </a:p>
          <a:p>
            <a:r>
              <a:rPr lang="en-US" sz="2400" dirty="0"/>
              <a:t>Dinner</a:t>
            </a:r>
            <a:endParaRPr lang="en-GB" sz="2400" dirty="0"/>
          </a:p>
          <a:p>
            <a:r>
              <a:rPr lang="en-US" sz="2400" dirty="0"/>
              <a:t>Evening activity run by CYE</a:t>
            </a:r>
          </a:p>
          <a:p>
            <a:r>
              <a:rPr lang="en-US" sz="2400" dirty="0"/>
              <a:t>Bed</a:t>
            </a:r>
            <a:endParaRPr lang="en-GB" sz="2400" dirty="0"/>
          </a:p>
          <a:p>
            <a:endParaRPr lang="en-GB" sz="2400" dirty="0"/>
          </a:p>
        </p:txBody>
      </p:sp>
    </p:spTree>
    <p:extLst>
      <p:ext uri="{BB962C8B-B14F-4D97-AF65-F5344CB8AC3E}">
        <p14:creationId xmlns:p14="http://schemas.microsoft.com/office/powerpoint/2010/main" val="3406784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AEFF9-DD0C-4441-8A27-7EA094B9E9BC}"/>
              </a:ext>
            </a:extLst>
          </p:cNvPr>
          <p:cNvSpPr>
            <a:spLocks noGrp="1"/>
          </p:cNvSpPr>
          <p:nvPr>
            <p:ph type="title"/>
          </p:nvPr>
        </p:nvSpPr>
        <p:spPr>
          <a:xfrm>
            <a:off x="1691676" y="274640"/>
            <a:ext cx="7344820" cy="1143000"/>
          </a:xfrm>
        </p:spPr>
        <p:txBody>
          <a:bodyPr/>
          <a:lstStyle/>
          <a:p>
            <a:pPr algn="l"/>
            <a:r>
              <a:rPr lang="en-US" sz="4400" dirty="0"/>
              <a:t>D</a:t>
            </a:r>
            <a:r>
              <a:rPr lang="en-GB" sz="4400" dirty="0"/>
              <a:t>ay 2</a:t>
            </a:r>
          </a:p>
        </p:txBody>
      </p:sp>
      <p:sp>
        <p:nvSpPr>
          <p:cNvPr id="3" name="Content Placeholder 2">
            <a:extLst>
              <a:ext uri="{FF2B5EF4-FFF2-40B4-BE49-F238E27FC236}">
                <a16:creationId xmlns:a16="http://schemas.microsoft.com/office/drawing/2014/main" id="{D7ABABE4-53B3-4611-BA3E-A69D957D6C0C}"/>
              </a:ext>
            </a:extLst>
          </p:cNvPr>
          <p:cNvSpPr>
            <a:spLocks noGrp="1"/>
          </p:cNvSpPr>
          <p:nvPr>
            <p:ph idx="1"/>
          </p:nvPr>
        </p:nvSpPr>
        <p:spPr>
          <a:xfrm>
            <a:off x="457200" y="1844824"/>
            <a:ext cx="8229600" cy="4525959"/>
          </a:xfrm>
        </p:spPr>
        <p:txBody>
          <a:bodyPr/>
          <a:lstStyle/>
          <a:p>
            <a:r>
              <a:rPr lang="en-US" sz="2400" dirty="0"/>
              <a:t>Up and dressed</a:t>
            </a:r>
            <a:endParaRPr lang="en-GB" sz="2400" dirty="0"/>
          </a:p>
          <a:p>
            <a:r>
              <a:rPr lang="en-US" sz="2400" dirty="0"/>
              <a:t>Breakfast</a:t>
            </a:r>
            <a:endParaRPr lang="en-GB" sz="2400" dirty="0"/>
          </a:p>
          <a:p>
            <a:r>
              <a:rPr lang="en-US" sz="2400" dirty="0"/>
              <a:t>Tidy rooms and prepare for the day</a:t>
            </a:r>
            <a:endParaRPr lang="en-GB" sz="2400" dirty="0"/>
          </a:p>
          <a:p>
            <a:r>
              <a:rPr lang="en-US" sz="2400" dirty="0"/>
              <a:t>Activity 2</a:t>
            </a:r>
            <a:endParaRPr lang="en-GB" sz="2400" dirty="0"/>
          </a:p>
          <a:p>
            <a:r>
              <a:rPr lang="en-US" sz="2400" dirty="0"/>
              <a:t>Lunch</a:t>
            </a:r>
            <a:endParaRPr lang="en-GB" sz="2400" dirty="0"/>
          </a:p>
          <a:p>
            <a:r>
              <a:rPr lang="en-US" sz="2400" dirty="0"/>
              <a:t>Activity 3</a:t>
            </a:r>
          </a:p>
          <a:p>
            <a:r>
              <a:rPr lang="en-US" sz="2400" dirty="0"/>
              <a:t>Downtime</a:t>
            </a:r>
            <a:endParaRPr lang="en-GB" sz="2400" dirty="0"/>
          </a:p>
          <a:p>
            <a:r>
              <a:rPr lang="en-US" sz="2400" dirty="0"/>
              <a:t>Dinner</a:t>
            </a:r>
            <a:endParaRPr lang="en-GB" sz="2400" dirty="0"/>
          </a:p>
          <a:p>
            <a:r>
              <a:rPr lang="en-US" sz="2400" dirty="0"/>
              <a:t>Evening activity run by CYE</a:t>
            </a:r>
          </a:p>
          <a:p>
            <a:r>
              <a:rPr lang="en-US" sz="2400" dirty="0"/>
              <a:t>Bed</a:t>
            </a:r>
            <a:endParaRPr lang="en-GB" sz="2400" dirty="0"/>
          </a:p>
          <a:p>
            <a:endParaRPr lang="en-GB" sz="2400" dirty="0"/>
          </a:p>
        </p:txBody>
      </p:sp>
    </p:spTree>
    <p:extLst>
      <p:ext uri="{BB962C8B-B14F-4D97-AF65-F5344CB8AC3E}">
        <p14:creationId xmlns:p14="http://schemas.microsoft.com/office/powerpoint/2010/main" val="4053939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AEFF9-DD0C-4441-8A27-7EA094B9E9BC}"/>
              </a:ext>
            </a:extLst>
          </p:cNvPr>
          <p:cNvSpPr>
            <a:spLocks noGrp="1"/>
          </p:cNvSpPr>
          <p:nvPr>
            <p:ph type="title"/>
          </p:nvPr>
        </p:nvSpPr>
        <p:spPr>
          <a:xfrm>
            <a:off x="1691676" y="274640"/>
            <a:ext cx="7344820" cy="1143000"/>
          </a:xfrm>
        </p:spPr>
        <p:txBody>
          <a:bodyPr/>
          <a:lstStyle/>
          <a:p>
            <a:pPr algn="l"/>
            <a:r>
              <a:rPr lang="en-GB" sz="4400" dirty="0"/>
              <a:t>Day 3</a:t>
            </a:r>
          </a:p>
        </p:txBody>
      </p:sp>
      <p:sp>
        <p:nvSpPr>
          <p:cNvPr id="3" name="Content Placeholder 2">
            <a:extLst>
              <a:ext uri="{FF2B5EF4-FFF2-40B4-BE49-F238E27FC236}">
                <a16:creationId xmlns:a16="http://schemas.microsoft.com/office/drawing/2014/main" id="{D7ABABE4-53B3-4611-BA3E-A69D957D6C0C}"/>
              </a:ext>
            </a:extLst>
          </p:cNvPr>
          <p:cNvSpPr>
            <a:spLocks noGrp="1"/>
          </p:cNvSpPr>
          <p:nvPr>
            <p:ph idx="1"/>
          </p:nvPr>
        </p:nvSpPr>
        <p:spPr>
          <a:xfrm>
            <a:off x="457200" y="1844824"/>
            <a:ext cx="8229600" cy="4525959"/>
          </a:xfrm>
        </p:spPr>
        <p:txBody>
          <a:bodyPr/>
          <a:lstStyle/>
          <a:p>
            <a:r>
              <a:rPr lang="en-US" sz="2400" dirty="0"/>
              <a:t>Up and dressed</a:t>
            </a:r>
            <a:endParaRPr lang="en-GB" sz="2400" dirty="0"/>
          </a:p>
          <a:p>
            <a:r>
              <a:rPr lang="en-US" sz="2400" dirty="0"/>
              <a:t>Breakfast</a:t>
            </a:r>
            <a:endParaRPr lang="en-GB" sz="2400" dirty="0"/>
          </a:p>
          <a:p>
            <a:r>
              <a:rPr lang="en-US" sz="2400" dirty="0"/>
              <a:t>Tidy rooms and prepare for the day</a:t>
            </a:r>
            <a:endParaRPr lang="en-GB" sz="2400" dirty="0"/>
          </a:p>
          <a:p>
            <a:r>
              <a:rPr lang="en-US" sz="2400" dirty="0"/>
              <a:t>Activity 4</a:t>
            </a:r>
            <a:endParaRPr lang="en-GB" sz="2400" dirty="0"/>
          </a:p>
          <a:p>
            <a:r>
              <a:rPr lang="en-US" sz="2400" dirty="0"/>
              <a:t>Lunch</a:t>
            </a:r>
            <a:endParaRPr lang="en-GB" sz="2400" dirty="0"/>
          </a:p>
          <a:p>
            <a:r>
              <a:rPr lang="en-US" sz="2400" dirty="0"/>
              <a:t>Pack up</a:t>
            </a:r>
          </a:p>
          <a:p>
            <a:r>
              <a:rPr lang="en-US" sz="2400" dirty="0"/>
              <a:t>Leave CYE</a:t>
            </a:r>
            <a:endParaRPr lang="en-GB" sz="2400" dirty="0"/>
          </a:p>
          <a:p>
            <a:r>
              <a:rPr lang="en-US" sz="2400" dirty="0"/>
              <a:t>Return to school for 3:20</a:t>
            </a:r>
            <a:endParaRPr lang="en-GB" sz="2400" dirty="0"/>
          </a:p>
          <a:p>
            <a:pPr marL="0" indent="0">
              <a:buNone/>
            </a:pPr>
            <a:endParaRPr lang="en-GB" sz="2400" dirty="0"/>
          </a:p>
        </p:txBody>
      </p:sp>
    </p:spTree>
    <p:extLst>
      <p:ext uri="{BB962C8B-B14F-4D97-AF65-F5344CB8AC3E}">
        <p14:creationId xmlns:p14="http://schemas.microsoft.com/office/powerpoint/2010/main" val="3357742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316FA5-F5FD-4723-A461-51274C86F8CA}"/>
              </a:ext>
            </a:extLst>
          </p:cNvPr>
          <p:cNvPicPr>
            <a:picLocks noChangeAspect="1"/>
          </p:cNvPicPr>
          <p:nvPr/>
        </p:nvPicPr>
        <p:blipFill rotWithShape="1">
          <a:blip r:embed="rId2"/>
          <a:srcRect t="2410"/>
          <a:stretch/>
        </p:blipFill>
        <p:spPr>
          <a:xfrm>
            <a:off x="251520" y="1556792"/>
            <a:ext cx="3881117" cy="5121840"/>
          </a:xfrm>
          <a:prstGeom prst="rect">
            <a:avLst/>
          </a:prstGeom>
        </p:spPr>
      </p:pic>
      <p:sp>
        <p:nvSpPr>
          <p:cNvPr id="3" name="Title 1">
            <a:extLst>
              <a:ext uri="{FF2B5EF4-FFF2-40B4-BE49-F238E27FC236}">
                <a16:creationId xmlns:a16="http://schemas.microsoft.com/office/drawing/2014/main" id="{ED310B8C-C2C0-473D-B3C1-2EE40706D73D}"/>
              </a:ext>
            </a:extLst>
          </p:cNvPr>
          <p:cNvSpPr>
            <a:spLocks noGrp="1"/>
          </p:cNvSpPr>
          <p:nvPr>
            <p:ph type="title"/>
          </p:nvPr>
        </p:nvSpPr>
        <p:spPr>
          <a:xfrm>
            <a:off x="1691676" y="274640"/>
            <a:ext cx="6995123" cy="1143000"/>
          </a:xfrm>
        </p:spPr>
        <p:txBody>
          <a:bodyPr/>
          <a:lstStyle/>
          <a:p>
            <a:r>
              <a:rPr lang="en-GB" dirty="0"/>
              <a:t>Facilities</a:t>
            </a:r>
          </a:p>
        </p:txBody>
      </p:sp>
      <p:pic>
        <p:nvPicPr>
          <p:cNvPr id="4" name="Picture 3">
            <a:extLst>
              <a:ext uri="{FF2B5EF4-FFF2-40B4-BE49-F238E27FC236}">
                <a16:creationId xmlns:a16="http://schemas.microsoft.com/office/drawing/2014/main" id="{55F9D14B-0FC1-4EE8-A1E4-5EDF160F79EA}"/>
              </a:ext>
            </a:extLst>
          </p:cNvPr>
          <p:cNvPicPr>
            <a:picLocks noChangeAspect="1"/>
          </p:cNvPicPr>
          <p:nvPr/>
        </p:nvPicPr>
        <p:blipFill>
          <a:blip r:embed="rId3"/>
          <a:stretch>
            <a:fillRect/>
          </a:stretch>
        </p:blipFill>
        <p:spPr>
          <a:xfrm>
            <a:off x="4454181" y="2060848"/>
            <a:ext cx="4438299" cy="3331637"/>
          </a:xfrm>
          <a:prstGeom prst="rect">
            <a:avLst/>
          </a:prstGeom>
        </p:spPr>
      </p:pic>
    </p:spTree>
    <p:extLst>
      <p:ext uri="{BB962C8B-B14F-4D97-AF65-F5344CB8AC3E}">
        <p14:creationId xmlns:p14="http://schemas.microsoft.com/office/powerpoint/2010/main" val="2888930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8D147D-8988-4916-9035-E4D41A8BB215}"/>
              </a:ext>
            </a:extLst>
          </p:cNvPr>
          <p:cNvPicPr>
            <a:picLocks noChangeAspect="1"/>
          </p:cNvPicPr>
          <p:nvPr/>
        </p:nvPicPr>
        <p:blipFill>
          <a:blip r:embed="rId2"/>
          <a:stretch>
            <a:fillRect/>
          </a:stretch>
        </p:blipFill>
        <p:spPr>
          <a:xfrm>
            <a:off x="3122876" y="2153919"/>
            <a:ext cx="2895689" cy="3892127"/>
          </a:xfrm>
          <a:prstGeom prst="rect">
            <a:avLst/>
          </a:prstGeom>
        </p:spPr>
      </p:pic>
      <p:pic>
        <p:nvPicPr>
          <p:cNvPr id="3" name="Picture 2">
            <a:extLst>
              <a:ext uri="{FF2B5EF4-FFF2-40B4-BE49-F238E27FC236}">
                <a16:creationId xmlns:a16="http://schemas.microsoft.com/office/drawing/2014/main" id="{D37F7E76-365C-4DE8-884B-8370961FDF3D}"/>
              </a:ext>
            </a:extLst>
          </p:cNvPr>
          <p:cNvPicPr>
            <a:picLocks noChangeAspect="1"/>
          </p:cNvPicPr>
          <p:nvPr/>
        </p:nvPicPr>
        <p:blipFill>
          <a:blip r:embed="rId3"/>
          <a:stretch>
            <a:fillRect/>
          </a:stretch>
        </p:blipFill>
        <p:spPr>
          <a:xfrm>
            <a:off x="147249" y="2132856"/>
            <a:ext cx="2826983" cy="3892126"/>
          </a:xfrm>
          <a:prstGeom prst="rect">
            <a:avLst/>
          </a:prstGeom>
        </p:spPr>
      </p:pic>
      <p:pic>
        <p:nvPicPr>
          <p:cNvPr id="5" name="Picture 4">
            <a:extLst>
              <a:ext uri="{FF2B5EF4-FFF2-40B4-BE49-F238E27FC236}">
                <a16:creationId xmlns:a16="http://schemas.microsoft.com/office/drawing/2014/main" id="{748C3D62-FECA-49DB-93BD-382C9D8A55CF}"/>
              </a:ext>
            </a:extLst>
          </p:cNvPr>
          <p:cNvPicPr>
            <a:picLocks noChangeAspect="1"/>
          </p:cNvPicPr>
          <p:nvPr/>
        </p:nvPicPr>
        <p:blipFill>
          <a:blip r:embed="rId4"/>
          <a:stretch>
            <a:fillRect/>
          </a:stretch>
        </p:blipFill>
        <p:spPr>
          <a:xfrm>
            <a:off x="6169770" y="2132856"/>
            <a:ext cx="2897545" cy="3892126"/>
          </a:xfrm>
          <a:prstGeom prst="rect">
            <a:avLst/>
          </a:prstGeom>
        </p:spPr>
      </p:pic>
      <p:sp>
        <p:nvSpPr>
          <p:cNvPr id="6" name="Title 1">
            <a:extLst>
              <a:ext uri="{FF2B5EF4-FFF2-40B4-BE49-F238E27FC236}">
                <a16:creationId xmlns:a16="http://schemas.microsoft.com/office/drawing/2014/main" id="{F0513EE4-2163-4298-8595-BE6BE4C8E513}"/>
              </a:ext>
            </a:extLst>
          </p:cNvPr>
          <p:cNvSpPr>
            <a:spLocks noGrp="1"/>
          </p:cNvSpPr>
          <p:nvPr>
            <p:ph type="title"/>
          </p:nvPr>
        </p:nvSpPr>
        <p:spPr>
          <a:xfrm>
            <a:off x="1691676" y="274640"/>
            <a:ext cx="6995123" cy="1143000"/>
          </a:xfrm>
        </p:spPr>
        <p:txBody>
          <a:bodyPr/>
          <a:lstStyle/>
          <a:p>
            <a:r>
              <a:rPr lang="en-GB" dirty="0"/>
              <a:t>Changing facilities</a:t>
            </a:r>
          </a:p>
        </p:txBody>
      </p:sp>
    </p:spTree>
    <p:extLst>
      <p:ext uri="{BB962C8B-B14F-4D97-AF65-F5344CB8AC3E}">
        <p14:creationId xmlns:p14="http://schemas.microsoft.com/office/powerpoint/2010/main" val="1556734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BE496E6-A30B-4E7E-AD50-9E7E88E4E4A9}"/>
              </a:ext>
            </a:extLst>
          </p:cNvPr>
          <p:cNvSpPr>
            <a:spLocks noGrp="1"/>
          </p:cNvSpPr>
          <p:nvPr>
            <p:ph type="title"/>
          </p:nvPr>
        </p:nvSpPr>
        <p:spPr>
          <a:xfrm>
            <a:off x="1691676" y="274640"/>
            <a:ext cx="6995123" cy="1143000"/>
          </a:xfrm>
        </p:spPr>
        <p:txBody>
          <a:bodyPr/>
          <a:lstStyle/>
          <a:p>
            <a:r>
              <a:rPr lang="en-GB" dirty="0"/>
              <a:t>Accommodation</a:t>
            </a:r>
          </a:p>
        </p:txBody>
      </p:sp>
      <p:pic>
        <p:nvPicPr>
          <p:cNvPr id="7" name="Picture 6">
            <a:extLst>
              <a:ext uri="{FF2B5EF4-FFF2-40B4-BE49-F238E27FC236}">
                <a16:creationId xmlns:a16="http://schemas.microsoft.com/office/drawing/2014/main" id="{5D687504-D1BA-46AC-99A1-50C9F4B8EE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296"/>
          <a:stretch/>
        </p:blipFill>
        <p:spPr>
          <a:xfrm>
            <a:off x="4211960" y="3935087"/>
            <a:ext cx="4704522" cy="2847553"/>
          </a:xfrm>
          <a:prstGeom prst="rect">
            <a:avLst/>
          </a:prstGeom>
        </p:spPr>
      </p:pic>
      <p:pic>
        <p:nvPicPr>
          <p:cNvPr id="11" name="Picture 10">
            <a:extLst>
              <a:ext uri="{FF2B5EF4-FFF2-40B4-BE49-F238E27FC236}">
                <a16:creationId xmlns:a16="http://schemas.microsoft.com/office/drawing/2014/main" id="{47EEC013-F6EA-454D-8E5C-F85AE7D69C9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7697" b="29077"/>
          <a:stretch/>
        </p:blipFill>
        <p:spPr>
          <a:xfrm rot="10800000">
            <a:off x="467544" y="1531411"/>
            <a:ext cx="5736341" cy="2289904"/>
          </a:xfrm>
          <a:prstGeom prst="rect">
            <a:avLst/>
          </a:prstGeom>
        </p:spPr>
      </p:pic>
    </p:spTree>
    <p:extLst>
      <p:ext uri="{BB962C8B-B14F-4D97-AF65-F5344CB8AC3E}">
        <p14:creationId xmlns:p14="http://schemas.microsoft.com/office/powerpoint/2010/main" val="789837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041D9D-D696-4A5D-8B30-AA878056B958}"/>
              </a:ext>
            </a:extLst>
          </p:cNvPr>
          <p:cNvPicPr>
            <a:picLocks noChangeAspect="1"/>
          </p:cNvPicPr>
          <p:nvPr/>
        </p:nvPicPr>
        <p:blipFill>
          <a:blip r:embed="rId2"/>
          <a:stretch>
            <a:fillRect/>
          </a:stretch>
        </p:blipFill>
        <p:spPr>
          <a:xfrm>
            <a:off x="6387742" y="1638643"/>
            <a:ext cx="2676881" cy="3734575"/>
          </a:xfrm>
          <a:prstGeom prst="rect">
            <a:avLst/>
          </a:prstGeom>
        </p:spPr>
      </p:pic>
      <p:pic>
        <p:nvPicPr>
          <p:cNvPr id="4" name="Picture 3">
            <a:extLst>
              <a:ext uri="{FF2B5EF4-FFF2-40B4-BE49-F238E27FC236}">
                <a16:creationId xmlns:a16="http://schemas.microsoft.com/office/drawing/2014/main" id="{46942DCF-1ABF-4116-ACBC-3BD08D2C36B2}"/>
              </a:ext>
            </a:extLst>
          </p:cNvPr>
          <p:cNvPicPr>
            <a:picLocks noChangeAspect="1"/>
          </p:cNvPicPr>
          <p:nvPr/>
        </p:nvPicPr>
        <p:blipFill>
          <a:blip r:embed="rId3"/>
          <a:stretch>
            <a:fillRect/>
          </a:stretch>
        </p:blipFill>
        <p:spPr>
          <a:xfrm>
            <a:off x="91105" y="1638643"/>
            <a:ext cx="2733419" cy="3734575"/>
          </a:xfrm>
          <a:prstGeom prst="rect">
            <a:avLst/>
          </a:prstGeom>
        </p:spPr>
      </p:pic>
      <p:sp>
        <p:nvSpPr>
          <p:cNvPr id="8" name="Title 1">
            <a:extLst>
              <a:ext uri="{FF2B5EF4-FFF2-40B4-BE49-F238E27FC236}">
                <a16:creationId xmlns:a16="http://schemas.microsoft.com/office/drawing/2014/main" id="{CBE496E6-A30B-4E7E-AD50-9E7E88E4E4A9}"/>
              </a:ext>
            </a:extLst>
          </p:cNvPr>
          <p:cNvSpPr>
            <a:spLocks noGrp="1"/>
          </p:cNvSpPr>
          <p:nvPr>
            <p:ph type="title"/>
          </p:nvPr>
        </p:nvSpPr>
        <p:spPr>
          <a:xfrm>
            <a:off x="1691676" y="274640"/>
            <a:ext cx="6995123" cy="1143000"/>
          </a:xfrm>
        </p:spPr>
        <p:txBody>
          <a:bodyPr/>
          <a:lstStyle/>
          <a:p>
            <a:r>
              <a:rPr lang="en-GB" dirty="0"/>
              <a:t>Accommodation</a:t>
            </a:r>
          </a:p>
        </p:txBody>
      </p:sp>
      <p:pic>
        <p:nvPicPr>
          <p:cNvPr id="10" name="Picture 9">
            <a:extLst>
              <a:ext uri="{FF2B5EF4-FFF2-40B4-BE49-F238E27FC236}">
                <a16:creationId xmlns:a16="http://schemas.microsoft.com/office/drawing/2014/main" id="{10243AE5-142F-4881-8C98-22B4B9A7E3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704712" y="2105466"/>
            <a:ext cx="3734574" cy="2800931"/>
          </a:xfrm>
          <a:prstGeom prst="rect">
            <a:avLst/>
          </a:prstGeom>
        </p:spPr>
      </p:pic>
    </p:spTree>
    <p:extLst>
      <p:ext uri="{BB962C8B-B14F-4D97-AF65-F5344CB8AC3E}">
        <p14:creationId xmlns:p14="http://schemas.microsoft.com/office/powerpoint/2010/main" val="3793206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43719-A999-4AD6-9F89-9B84D3E5CE68}"/>
              </a:ext>
            </a:extLst>
          </p:cNvPr>
          <p:cNvSpPr>
            <a:spLocks noGrp="1"/>
          </p:cNvSpPr>
          <p:nvPr>
            <p:ph type="title"/>
          </p:nvPr>
        </p:nvSpPr>
        <p:spPr>
          <a:xfrm>
            <a:off x="1691680" y="0"/>
            <a:ext cx="6995123" cy="1143000"/>
          </a:xfrm>
        </p:spPr>
        <p:txBody>
          <a:bodyPr/>
          <a:lstStyle/>
          <a:p>
            <a:r>
              <a:rPr lang="en-US" dirty="0"/>
              <a:t>Views from the boat</a:t>
            </a:r>
            <a:endParaRPr lang="en-GB" dirty="0"/>
          </a:p>
        </p:txBody>
      </p:sp>
      <p:pic>
        <p:nvPicPr>
          <p:cNvPr id="7" name="Picture 6">
            <a:extLst>
              <a:ext uri="{FF2B5EF4-FFF2-40B4-BE49-F238E27FC236}">
                <a16:creationId xmlns:a16="http://schemas.microsoft.com/office/drawing/2014/main" id="{9395BE55-6CDE-46CB-846E-E1534DDED6EF}"/>
              </a:ext>
            </a:extLst>
          </p:cNvPr>
          <p:cNvPicPr>
            <a:picLocks noChangeAspect="1"/>
          </p:cNvPicPr>
          <p:nvPr/>
        </p:nvPicPr>
        <p:blipFill>
          <a:blip r:embed="rId2"/>
          <a:stretch>
            <a:fillRect/>
          </a:stretch>
        </p:blipFill>
        <p:spPr>
          <a:xfrm>
            <a:off x="198352" y="1704215"/>
            <a:ext cx="3702210" cy="4991063"/>
          </a:xfrm>
          <a:prstGeom prst="rect">
            <a:avLst/>
          </a:prstGeom>
        </p:spPr>
      </p:pic>
      <p:pic>
        <p:nvPicPr>
          <p:cNvPr id="9" name="Picture 8">
            <a:extLst>
              <a:ext uri="{FF2B5EF4-FFF2-40B4-BE49-F238E27FC236}">
                <a16:creationId xmlns:a16="http://schemas.microsoft.com/office/drawing/2014/main" id="{E1D1DCAF-91B7-425A-9486-C0544929C578}"/>
              </a:ext>
            </a:extLst>
          </p:cNvPr>
          <p:cNvPicPr>
            <a:picLocks noChangeAspect="1"/>
          </p:cNvPicPr>
          <p:nvPr/>
        </p:nvPicPr>
        <p:blipFill rotWithShape="1">
          <a:blip r:embed="rId3"/>
          <a:srcRect t="17311"/>
          <a:stretch/>
        </p:blipFill>
        <p:spPr>
          <a:xfrm>
            <a:off x="4716016" y="1052736"/>
            <a:ext cx="4254184" cy="2590347"/>
          </a:xfrm>
          <a:prstGeom prst="rect">
            <a:avLst/>
          </a:prstGeom>
        </p:spPr>
      </p:pic>
      <p:pic>
        <p:nvPicPr>
          <p:cNvPr id="10" name="Picture 9">
            <a:extLst>
              <a:ext uri="{FF2B5EF4-FFF2-40B4-BE49-F238E27FC236}">
                <a16:creationId xmlns:a16="http://schemas.microsoft.com/office/drawing/2014/main" id="{AC97BA51-722E-4E28-82C2-C381A78E5BA2}"/>
              </a:ext>
            </a:extLst>
          </p:cNvPr>
          <p:cNvPicPr>
            <a:picLocks noChangeAspect="1"/>
          </p:cNvPicPr>
          <p:nvPr/>
        </p:nvPicPr>
        <p:blipFill rotWithShape="1">
          <a:blip r:embed="rId4"/>
          <a:srcRect t="12098"/>
          <a:stretch/>
        </p:blipFill>
        <p:spPr>
          <a:xfrm>
            <a:off x="4716016" y="3902776"/>
            <a:ext cx="4254184" cy="2792502"/>
          </a:xfrm>
          <a:prstGeom prst="rect">
            <a:avLst/>
          </a:prstGeom>
        </p:spPr>
      </p:pic>
    </p:spTree>
    <p:extLst>
      <p:ext uri="{BB962C8B-B14F-4D97-AF65-F5344CB8AC3E}">
        <p14:creationId xmlns:p14="http://schemas.microsoft.com/office/powerpoint/2010/main" val="8431992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6F51572-FB27-464B-903A-62B43757F66E}"/>
              </a:ext>
            </a:extLst>
          </p:cNvPr>
          <p:cNvPicPr>
            <a:picLocks noChangeAspect="1"/>
          </p:cNvPicPr>
          <p:nvPr/>
        </p:nvPicPr>
        <p:blipFill>
          <a:blip r:embed="rId2"/>
          <a:stretch>
            <a:fillRect/>
          </a:stretch>
        </p:blipFill>
        <p:spPr>
          <a:xfrm>
            <a:off x="395536" y="2343781"/>
            <a:ext cx="3254022" cy="4427604"/>
          </a:xfrm>
          <a:prstGeom prst="rect">
            <a:avLst/>
          </a:prstGeom>
        </p:spPr>
      </p:pic>
      <p:pic>
        <p:nvPicPr>
          <p:cNvPr id="7" name="Picture 6">
            <a:extLst>
              <a:ext uri="{FF2B5EF4-FFF2-40B4-BE49-F238E27FC236}">
                <a16:creationId xmlns:a16="http://schemas.microsoft.com/office/drawing/2014/main" id="{9A7FDC85-2AD0-42D8-B735-D481D57AA495}"/>
              </a:ext>
            </a:extLst>
          </p:cNvPr>
          <p:cNvPicPr>
            <a:picLocks noChangeAspect="1"/>
          </p:cNvPicPr>
          <p:nvPr/>
        </p:nvPicPr>
        <p:blipFill>
          <a:blip r:embed="rId3"/>
          <a:stretch>
            <a:fillRect/>
          </a:stretch>
        </p:blipFill>
        <p:spPr>
          <a:xfrm>
            <a:off x="4644008" y="3591338"/>
            <a:ext cx="4219055" cy="3166975"/>
          </a:xfrm>
          <a:prstGeom prst="rect">
            <a:avLst/>
          </a:prstGeom>
        </p:spPr>
      </p:pic>
      <p:pic>
        <p:nvPicPr>
          <p:cNvPr id="8" name="Picture 7">
            <a:extLst>
              <a:ext uri="{FF2B5EF4-FFF2-40B4-BE49-F238E27FC236}">
                <a16:creationId xmlns:a16="http://schemas.microsoft.com/office/drawing/2014/main" id="{28A20201-3694-4C79-BE0A-5686EDDC4C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4572000" y="67573"/>
            <a:ext cx="4327020" cy="3245265"/>
          </a:xfrm>
          <a:prstGeom prst="rect">
            <a:avLst/>
          </a:prstGeom>
        </p:spPr>
      </p:pic>
      <p:sp>
        <p:nvSpPr>
          <p:cNvPr id="6" name="Rectangle 5">
            <a:extLst>
              <a:ext uri="{FF2B5EF4-FFF2-40B4-BE49-F238E27FC236}">
                <a16:creationId xmlns:a16="http://schemas.microsoft.com/office/drawing/2014/main" id="{F406CB9F-8CBC-4BC8-A840-76A8D714E3C5}"/>
              </a:ext>
            </a:extLst>
          </p:cNvPr>
          <p:cNvSpPr/>
          <p:nvPr/>
        </p:nvSpPr>
        <p:spPr>
          <a:xfrm>
            <a:off x="899592" y="1409939"/>
            <a:ext cx="3380284" cy="923330"/>
          </a:xfrm>
          <a:prstGeom prst="rect">
            <a:avLst/>
          </a:prstGeom>
        </p:spPr>
        <p:txBody>
          <a:bodyPr wrap="none">
            <a:spAutoFit/>
          </a:bodyPr>
          <a:lstStyle/>
          <a:p>
            <a:r>
              <a:rPr lang="en-US" sz="5400" b="1" dirty="0">
                <a:ln w="11430">
                  <a:solidFill>
                    <a:srgbClr val="C0504D">
                      <a:lumMod val="75000"/>
                    </a:srgbClr>
                  </a:solidFill>
                </a:ln>
                <a:solidFill>
                  <a:srgbClr val="C00000"/>
                </a:solidFill>
                <a:effectLst>
                  <a:outerShdw blurRad="50800" dist="39000" dir="5460000" algn="tl">
                    <a:srgbClr val="000000">
                      <a:alpha val="38000"/>
                    </a:srgbClr>
                  </a:outerShdw>
                </a:effectLst>
                <a:latin typeface="Sassoon Infant Md" pitchFamily="50" charset="0"/>
              </a:rPr>
              <a:t>Downtime</a:t>
            </a:r>
            <a:endParaRPr lang="en-GB" dirty="0"/>
          </a:p>
        </p:txBody>
      </p:sp>
    </p:spTree>
    <p:extLst>
      <p:ext uri="{BB962C8B-B14F-4D97-AF65-F5344CB8AC3E}">
        <p14:creationId xmlns:p14="http://schemas.microsoft.com/office/powerpoint/2010/main" val="1803134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F2A8CC-7663-45B6-9B99-39C2FFC2AD25}"/>
              </a:ext>
            </a:extLst>
          </p:cNvPr>
          <p:cNvPicPr>
            <a:picLocks noChangeAspect="1"/>
          </p:cNvPicPr>
          <p:nvPr/>
        </p:nvPicPr>
        <p:blipFill>
          <a:blip r:embed="rId2"/>
          <a:stretch>
            <a:fillRect/>
          </a:stretch>
        </p:blipFill>
        <p:spPr>
          <a:xfrm>
            <a:off x="2533887" y="764704"/>
            <a:ext cx="4076226" cy="2992067"/>
          </a:xfrm>
          <a:prstGeom prst="rect">
            <a:avLst/>
          </a:prstGeom>
        </p:spPr>
      </p:pic>
      <p:sp>
        <p:nvSpPr>
          <p:cNvPr id="4" name="Rectangle 3">
            <a:extLst>
              <a:ext uri="{FF2B5EF4-FFF2-40B4-BE49-F238E27FC236}">
                <a16:creationId xmlns:a16="http://schemas.microsoft.com/office/drawing/2014/main" id="{D2C935AE-65FF-4C39-8356-7FCFDAC0E93B}"/>
              </a:ext>
            </a:extLst>
          </p:cNvPr>
          <p:cNvSpPr/>
          <p:nvPr/>
        </p:nvSpPr>
        <p:spPr>
          <a:xfrm>
            <a:off x="2070816" y="8032"/>
            <a:ext cx="5560176" cy="1046440"/>
          </a:xfrm>
          <a:prstGeom prst="rect">
            <a:avLst/>
          </a:prstGeom>
        </p:spPr>
        <p:txBody>
          <a:bodyPr wrap="none">
            <a:spAutoFit/>
          </a:bodyPr>
          <a:lstStyle/>
          <a:p>
            <a:r>
              <a:rPr lang="en-US" sz="4400" b="1" dirty="0">
                <a:ln w="11430">
                  <a:solidFill>
                    <a:srgbClr val="C0504D">
                      <a:lumMod val="75000"/>
                    </a:srgbClr>
                  </a:solidFill>
                </a:ln>
                <a:solidFill>
                  <a:srgbClr val="C00000"/>
                </a:solidFill>
                <a:effectLst>
                  <a:outerShdw blurRad="50800" dist="39000" dir="5460000" algn="tl">
                    <a:srgbClr val="000000">
                      <a:alpha val="38000"/>
                    </a:srgbClr>
                  </a:outerShdw>
                </a:effectLst>
                <a:latin typeface="Sassoon Infant Md" pitchFamily="50" charset="0"/>
              </a:rPr>
              <a:t>Great Home Cooking</a:t>
            </a:r>
          </a:p>
          <a:p>
            <a:endParaRPr lang="en-GB" dirty="0"/>
          </a:p>
        </p:txBody>
      </p:sp>
      <p:sp>
        <p:nvSpPr>
          <p:cNvPr id="5" name="Rectangle 4">
            <a:extLst>
              <a:ext uri="{FF2B5EF4-FFF2-40B4-BE49-F238E27FC236}">
                <a16:creationId xmlns:a16="http://schemas.microsoft.com/office/drawing/2014/main" id="{E78964D3-157B-4A88-AA0A-4FEE5D85F879}"/>
              </a:ext>
            </a:extLst>
          </p:cNvPr>
          <p:cNvSpPr/>
          <p:nvPr/>
        </p:nvSpPr>
        <p:spPr>
          <a:xfrm>
            <a:off x="-99392" y="3987646"/>
            <a:ext cx="9342784" cy="2862322"/>
          </a:xfrm>
          <a:prstGeom prst="rect">
            <a:avLst/>
          </a:prstGeom>
        </p:spPr>
        <p:txBody>
          <a:bodyPr wrap="square">
            <a:spAutoFit/>
          </a:bodyPr>
          <a:lstStyle/>
          <a:p>
            <a:pPr algn="ctr"/>
            <a:r>
              <a:rPr lang="en-US" sz="2000" dirty="0">
                <a:solidFill>
                  <a:schemeClr val="bg1"/>
                </a:solidFill>
                <a:latin typeface="Sassoon Infant Md" pitchFamily="50" charset="0"/>
              </a:rPr>
              <a:t>Fantastic quality food and plenty of it! Our guests always build up healthy appetites, so we want the catering to be a memorable and central part of every day. </a:t>
            </a:r>
          </a:p>
          <a:p>
            <a:pPr algn="ctr"/>
            <a:r>
              <a:rPr lang="en-US" sz="2000" dirty="0">
                <a:solidFill>
                  <a:schemeClr val="bg1"/>
                </a:solidFill>
                <a:latin typeface="Sassoon Infant Md" pitchFamily="50" charset="0"/>
              </a:rPr>
              <a:t>All our food is prepared and cooked on site from local fresh produce and feedback from our groups invariably mentions the outstandingly high quality provided – whether it’s a picnic hamper on East Head, an evening BBQ, or a sumptuous roast dinner.</a:t>
            </a:r>
          </a:p>
          <a:p>
            <a:pPr algn="ctr"/>
            <a:r>
              <a:rPr lang="en-US" sz="2000" dirty="0">
                <a:solidFill>
                  <a:schemeClr val="bg1"/>
                </a:solidFill>
                <a:latin typeface="Sassoon Infant Md" pitchFamily="50" charset="0"/>
              </a:rPr>
              <a:t>All dietary requirements are catered for and our full-time professional catering manager is always happy to discuss any particular concerns you may have.</a:t>
            </a:r>
            <a:endParaRPr lang="en-US" sz="2000" b="0" i="0" dirty="0">
              <a:solidFill>
                <a:schemeClr val="bg1"/>
              </a:solidFill>
              <a:effectLst/>
              <a:latin typeface="Sassoon Infant Md" pitchFamily="50" charset="0"/>
            </a:endParaRPr>
          </a:p>
        </p:txBody>
      </p:sp>
    </p:spTree>
    <p:extLst>
      <p:ext uri="{BB962C8B-B14F-4D97-AF65-F5344CB8AC3E}">
        <p14:creationId xmlns:p14="http://schemas.microsoft.com/office/powerpoint/2010/main" val="3031042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www.cye.org.uk/wp-content/uploads/2022/06/image2-1.jpg">
            <a:extLst>
              <a:ext uri="{FF2B5EF4-FFF2-40B4-BE49-F238E27FC236}">
                <a16:creationId xmlns:a16="http://schemas.microsoft.com/office/drawing/2014/main" id="{E5B3D810-2C14-4257-A58A-397EB12E3E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00" y="3356992"/>
            <a:ext cx="4379230" cy="32859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9323AC2-6F6B-4991-AC1C-615F7749275A}"/>
              </a:ext>
            </a:extLst>
          </p:cNvPr>
          <p:cNvPicPr>
            <a:picLocks noChangeAspect="1"/>
          </p:cNvPicPr>
          <p:nvPr/>
        </p:nvPicPr>
        <p:blipFill rotWithShape="1">
          <a:blip r:embed="rId3"/>
          <a:srcRect l="4279"/>
          <a:stretch/>
        </p:blipFill>
        <p:spPr>
          <a:xfrm>
            <a:off x="4591637" y="3429000"/>
            <a:ext cx="4526819" cy="3142610"/>
          </a:xfrm>
          <a:prstGeom prst="rect">
            <a:avLst/>
          </a:prstGeom>
        </p:spPr>
      </p:pic>
      <p:sp>
        <p:nvSpPr>
          <p:cNvPr id="9" name="Rectangle 8">
            <a:extLst>
              <a:ext uri="{FF2B5EF4-FFF2-40B4-BE49-F238E27FC236}">
                <a16:creationId xmlns:a16="http://schemas.microsoft.com/office/drawing/2014/main" id="{6661052A-C4EC-4F17-8C52-930653F847BB}"/>
              </a:ext>
            </a:extLst>
          </p:cNvPr>
          <p:cNvSpPr/>
          <p:nvPr/>
        </p:nvSpPr>
        <p:spPr>
          <a:xfrm>
            <a:off x="323528" y="1871256"/>
            <a:ext cx="3111749" cy="923330"/>
          </a:xfrm>
          <a:prstGeom prst="rect">
            <a:avLst/>
          </a:prstGeom>
        </p:spPr>
        <p:txBody>
          <a:bodyPr wrap="none">
            <a:spAutoFit/>
          </a:bodyPr>
          <a:lstStyle/>
          <a:p>
            <a:r>
              <a:rPr lang="en-GB" sz="5400" b="1" dirty="0">
                <a:ln w="11430">
                  <a:solidFill>
                    <a:srgbClr val="C0504D">
                      <a:lumMod val="75000"/>
                    </a:srgbClr>
                  </a:solidFill>
                </a:ln>
                <a:solidFill>
                  <a:srgbClr val="C00000"/>
                </a:solidFill>
                <a:effectLst>
                  <a:outerShdw blurRad="50800" dist="39000" dir="5460000" algn="tl">
                    <a:srgbClr val="000000">
                      <a:alpha val="38000"/>
                    </a:srgbClr>
                  </a:outerShdw>
                </a:effectLst>
                <a:latin typeface="Sassoon Infant Md" pitchFamily="50" charset="0"/>
              </a:rPr>
              <a:t>Activities</a:t>
            </a:r>
            <a:endParaRPr lang="en-GB" dirty="0"/>
          </a:p>
        </p:txBody>
      </p:sp>
      <p:pic>
        <p:nvPicPr>
          <p:cNvPr id="10" name="Picture 9">
            <a:extLst>
              <a:ext uri="{FF2B5EF4-FFF2-40B4-BE49-F238E27FC236}">
                <a16:creationId xmlns:a16="http://schemas.microsoft.com/office/drawing/2014/main" id="{F3B1B5D1-FE8F-4018-8AEB-23145F813C09}"/>
              </a:ext>
            </a:extLst>
          </p:cNvPr>
          <p:cNvPicPr>
            <a:picLocks noChangeAspect="1"/>
          </p:cNvPicPr>
          <p:nvPr/>
        </p:nvPicPr>
        <p:blipFill rotWithShape="1">
          <a:blip r:embed="rId4"/>
          <a:srcRect r="11706"/>
          <a:stretch/>
        </p:blipFill>
        <p:spPr>
          <a:xfrm>
            <a:off x="4011341" y="215092"/>
            <a:ext cx="4968552" cy="2890609"/>
          </a:xfrm>
          <a:prstGeom prst="rect">
            <a:avLst/>
          </a:prstGeom>
        </p:spPr>
      </p:pic>
    </p:spTree>
    <p:extLst>
      <p:ext uri="{BB962C8B-B14F-4D97-AF65-F5344CB8AC3E}">
        <p14:creationId xmlns:p14="http://schemas.microsoft.com/office/powerpoint/2010/main" val="10395485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B8675129-C882-4891-83F2-DD3CB90DE6E5}"/>
              </a:ext>
            </a:extLst>
          </p:cNvPr>
          <p:cNvPicPr>
            <a:picLocks noChangeAspect="1"/>
          </p:cNvPicPr>
          <p:nvPr/>
        </p:nvPicPr>
        <p:blipFill rotWithShape="1">
          <a:blip r:embed="rId2"/>
          <a:srcRect t="31797" r="29030"/>
          <a:stretch/>
        </p:blipFill>
        <p:spPr>
          <a:xfrm>
            <a:off x="179512" y="65898"/>
            <a:ext cx="4142849" cy="2967786"/>
          </a:xfrm>
          <a:prstGeom prst="rect">
            <a:avLst/>
          </a:prstGeom>
        </p:spPr>
      </p:pic>
      <p:pic>
        <p:nvPicPr>
          <p:cNvPr id="7" name="Picture 6">
            <a:extLst>
              <a:ext uri="{FF2B5EF4-FFF2-40B4-BE49-F238E27FC236}">
                <a16:creationId xmlns:a16="http://schemas.microsoft.com/office/drawing/2014/main" id="{5B47B19D-EA02-4400-B853-EA43451BDC05}"/>
              </a:ext>
            </a:extLst>
          </p:cNvPr>
          <p:cNvPicPr>
            <a:picLocks noChangeAspect="1"/>
          </p:cNvPicPr>
          <p:nvPr/>
        </p:nvPicPr>
        <p:blipFill>
          <a:blip r:embed="rId3"/>
          <a:stretch>
            <a:fillRect/>
          </a:stretch>
        </p:blipFill>
        <p:spPr>
          <a:xfrm>
            <a:off x="5214712" y="993879"/>
            <a:ext cx="3271741" cy="2327322"/>
          </a:xfrm>
          <a:prstGeom prst="rect">
            <a:avLst/>
          </a:prstGeom>
        </p:spPr>
      </p:pic>
      <p:pic>
        <p:nvPicPr>
          <p:cNvPr id="11" name="Picture 10">
            <a:extLst>
              <a:ext uri="{FF2B5EF4-FFF2-40B4-BE49-F238E27FC236}">
                <a16:creationId xmlns:a16="http://schemas.microsoft.com/office/drawing/2014/main" id="{CDE66BFD-7F1F-4D6D-B63C-93BADA11483A}"/>
              </a:ext>
            </a:extLst>
          </p:cNvPr>
          <p:cNvPicPr>
            <a:picLocks noChangeAspect="1"/>
          </p:cNvPicPr>
          <p:nvPr/>
        </p:nvPicPr>
        <p:blipFill rotWithShape="1">
          <a:blip r:embed="rId4"/>
          <a:srcRect t="21025"/>
          <a:stretch/>
        </p:blipFill>
        <p:spPr>
          <a:xfrm>
            <a:off x="611560" y="4005064"/>
            <a:ext cx="2304028" cy="2460560"/>
          </a:xfrm>
          <a:prstGeom prst="rect">
            <a:avLst/>
          </a:prstGeom>
        </p:spPr>
      </p:pic>
      <p:pic>
        <p:nvPicPr>
          <p:cNvPr id="20" name="Picture 19">
            <a:extLst>
              <a:ext uri="{FF2B5EF4-FFF2-40B4-BE49-F238E27FC236}">
                <a16:creationId xmlns:a16="http://schemas.microsoft.com/office/drawing/2014/main" id="{AC0DA41A-A2E5-4960-8A69-F373FA722AAD}"/>
              </a:ext>
            </a:extLst>
          </p:cNvPr>
          <p:cNvPicPr>
            <a:picLocks noChangeAspect="1"/>
          </p:cNvPicPr>
          <p:nvPr/>
        </p:nvPicPr>
        <p:blipFill rotWithShape="1">
          <a:blip r:embed="rId5"/>
          <a:srcRect b="14454"/>
          <a:stretch/>
        </p:blipFill>
        <p:spPr>
          <a:xfrm>
            <a:off x="4333771" y="4130306"/>
            <a:ext cx="4610605" cy="2551342"/>
          </a:xfrm>
          <a:prstGeom prst="rect">
            <a:avLst/>
          </a:prstGeom>
        </p:spPr>
      </p:pic>
      <p:sp>
        <p:nvSpPr>
          <p:cNvPr id="21" name="Rectangle 20">
            <a:extLst>
              <a:ext uri="{FF2B5EF4-FFF2-40B4-BE49-F238E27FC236}">
                <a16:creationId xmlns:a16="http://schemas.microsoft.com/office/drawing/2014/main" id="{FF87D72B-6385-4A53-911F-BA0B043F27BC}"/>
              </a:ext>
            </a:extLst>
          </p:cNvPr>
          <p:cNvSpPr/>
          <p:nvPr/>
        </p:nvSpPr>
        <p:spPr>
          <a:xfrm>
            <a:off x="5672635" y="70549"/>
            <a:ext cx="3111749" cy="923330"/>
          </a:xfrm>
          <a:prstGeom prst="rect">
            <a:avLst/>
          </a:prstGeom>
        </p:spPr>
        <p:txBody>
          <a:bodyPr wrap="none">
            <a:spAutoFit/>
          </a:bodyPr>
          <a:lstStyle/>
          <a:p>
            <a:r>
              <a:rPr lang="en-GB" sz="5400" b="1" dirty="0">
                <a:ln w="11430">
                  <a:solidFill>
                    <a:srgbClr val="C0504D">
                      <a:lumMod val="75000"/>
                    </a:srgbClr>
                  </a:solidFill>
                </a:ln>
                <a:solidFill>
                  <a:srgbClr val="C00000"/>
                </a:solidFill>
                <a:effectLst>
                  <a:outerShdw blurRad="50800" dist="39000" dir="5460000" algn="tl">
                    <a:srgbClr val="000000">
                      <a:alpha val="38000"/>
                    </a:srgbClr>
                  </a:outerShdw>
                </a:effectLst>
                <a:latin typeface="Sassoon Infant Md" pitchFamily="50" charset="0"/>
              </a:rPr>
              <a:t>Activities</a:t>
            </a:r>
            <a:endParaRPr lang="en-GB" dirty="0"/>
          </a:p>
        </p:txBody>
      </p:sp>
      <p:pic>
        <p:nvPicPr>
          <p:cNvPr id="10" name="Picture 9">
            <a:extLst>
              <a:ext uri="{FF2B5EF4-FFF2-40B4-BE49-F238E27FC236}">
                <a16:creationId xmlns:a16="http://schemas.microsoft.com/office/drawing/2014/main" id="{FBAE73AE-9A8E-4F80-839D-9797CBBAFA5A}"/>
              </a:ext>
            </a:extLst>
          </p:cNvPr>
          <p:cNvPicPr>
            <a:picLocks noChangeAspect="1"/>
          </p:cNvPicPr>
          <p:nvPr/>
        </p:nvPicPr>
        <p:blipFill>
          <a:blip r:embed="rId6"/>
          <a:stretch>
            <a:fillRect/>
          </a:stretch>
        </p:blipFill>
        <p:spPr>
          <a:xfrm>
            <a:off x="2771800" y="2443060"/>
            <a:ext cx="2728509" cy="1778028"/>
          </a:xfrm>
          <a:prstGeom prst="rect">
            <a:avLst/>
          </a:prstGeom>
        </p:spPr>
      </p:pic>
    </p:spTree>
    <p:extLst>
      <p:ext uri="{BB962C8B-B14F-4D97-AF65-F5344CB8AC3E}">
        <p14:creationId xmlns:p14="http://schemas.microsoft.com/office/powerpoint/2010/main" val="16833877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63E-6F20-4EFC-9170-270B20A0B5B1}"/>
              </a:ext>
            </a:extLst>
          </p:cNvPr>
          <p:cNvSpPr>
            <a:spLocks noGrp="1"/>
          </p:cNvSpPr>
          <p:nvPr>
            <p:ph type="title"/>
          </p:nvPr>
        </p:nvSpPr>
        <p:spPr>
          <a:xfrm>
            <a:off x="1483750" y="-171400"/>
            <a:ext cx="6995123" cy="1143000"/>
          </a:xfrm>
        </p:spPr>
        <p:txBody>
          <a:bodyPr/>
          <a:lstStyle/>
          <a:p>
            <a:r>
              <a:rPr lang="en-GB" dirty="0"/>
              <a:t>For the trip</a:t>
            </a:r>
          </a:p>
        </p:txBody>
      </p:sp>
      <p:sp>
        <p:nvSpPr>
          <p:cNvPr id="3" name="Content Placeholder 2">
            <a:extLst>
              <a:ext uri="{FF2B5EF4-FFF2-40B4-BE49-F238E27FC236}">
                <a16:creationId xmlns:a16="http://schemas.microsoft.com/office/drawing/2014/main" id="{5A7BFE15-4D29-43B7-A3ED-AC6670FC9216}"/>
              </a:ext>
            </a:extLst>
          </p:cNvPr>
          <p:cNvSpPr>
            <a:spLocks noGrp="1"/>
          </p:cNvSpPr>
          <p:nvPr>
            <p:ph idx="1"/>
          </p:nvPr>
        </p:nvSpPr>
        <p:spPr>
          <a:xfrm>
            <a:off x="539552" y="1556792"/>
            <a:ext cx="8517634" cy="4525959"/>
          </a:xfrm>
        </p:spPr>
        <p:txBody>
          <a:bodyPr/>
          <a:lstStyle/>
          <a:p>
            <a:pPr lvl="0"/>
            <a:r>
              <a:rPr lang="en-GB" sz="2800" dirty="0">
                <a:latin typeface="Sassoon Infant Md" pitchFamily="50" charset="0"/>
              </a:rPr>
              <a:t>Single duvet set and pillowcase (TBC)</a:t>
            </a:r>
          </a:p>
          <a:p>
            <a:pPr lvl="0"/>
            <a:r>
              <a:rPr lang="en-GB" sz="2800" dirty="0">
                <a:latin typeface="Sassoon Infant Md" pitchFamily="50" charset="0"/>
              </a:rPr>
              <a:t>Towel (showers) </a:t>
            </a:r>
            <a:r>
              <a:rPr lang="en-GB" sz="2800" u="sng" dirty="0">
                <a:latin typeface="Sassoon Infant Md" pitchFamily="50" charset="0"/>
              </a:rPr>
              <a:t>and</a:t>
            </a:r>
            <a:r>
              <a:rPr lang="en-GB" sz="2800" dirty="0">
                <a:latin typeface="Sassoon Infant Md" pitchFamily="50" charset="0"/>
              </a:rPr>
              <a:t> quick drying swimming towel (water sports)</a:t>
            </a:r>
          </a:p>
          <a:p>
            <a:pPr lvl="0"/>
            <a:r>
              <a:rPr lang="en-GB" sz="2800" dirty="0">
                <a:latin typeface="Sassoon Infant Md" pitchFamily="50" charset="0"/>
              </a:rPr>
              <a:t>Swimming costume and rash vest/ old t-shirt</a:t>
            </a:r>
          </a:p>
          <a:p>
            <a:pPr lvl="0"/>
            <a:r>
              <a:rPr lang="en-GB" sz="2800" dirty="0">
                <a:latin typeface="Sassoon Infant Md" pitchFamily="50" charset="0"/>
              </a:rPr>
              <a:t>Book to read</a:t>
            </a:r>
          </a:p>
          <a:p>
            <a:pPr lvl="0"/>
            <a:r>
              <a:rPr lang="en-GB" sz="2800" dirty="0">
                <a:latin typeface="Sassoon Infant Md" pitchFamily="50" charset="0"/>
              </a:rPr>
              <a:t>Uno/Top trumps/playing cards</a:t>
            </a:r>
          </a:p>
          <a:p>
            <a:r>
              <a:rPr lang="en-GB" sz="2800" dirty="0">
                <a:latin typeface="Sassoon Infant Md" pitchFamily="50" charset="0"/>
              </a:rPr>
              <a:t>Small cuddly toy! </a:t>
            </a:r>
          </a:p>
          <a:p>
            <a:r>
              <a:rPr lang="en-GB" sz="2800" dirty="0">
                <a:latin typeface="Sassoon Infant Md" pitchFamily="50" charset="0"/>
              </a:rPr>
              <a:t>Bag for dirty washing</a:t>
            </a:r>
          </a:p>
          <a:p>
            <a:r>
              <a:rPr lang="en-GB" sz="2800" dirty="0">
                <a:latin typeface="Sassoon Infant Md" pitchFamily="50" charset="0"/>
              </a:rPr>
              <a:t>Water shoes or old trainers (will be soaked)</a:t>
            </a:r>
          </a:p>
          <a:p>
            <a:pPr lvl="0"/>
            <a:endParaRPr lang="en-GB" dirty="0">
              <a:latin typeface="Sassoon Infant Md" pitchFamily="50" charset="0"/>
            </a:endParaRPr>
          </a:p>
          <a:p>
            <a:endParaRPr lang="en-GB" dirty="0">
              <a:latin typeface="Sassoon Infant Md" pitchFamily="50" charset="0"/>
            </a:endParaRPr>
          </a:p>
        </p:txBody>
      </p:sp>
    </p:spTree>
    <p:extLst>
      <p:ext uri="{BB962C8B-B14F-4D97-AF65-F5344CB8AC3E}">
        <p14:creationId xmlns:p14="http://schemas.microsoft.com/office/powerpoint/2010/main" val="3866549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63E-6F20-4EFC-9170-270B20A0B5B1}"/>
              </a:ext>
            </a:extLst>
          </p:cNvPr>
          <p:cNvSpPr>
            <a:spLocks noGrp="1"/>
          </p:cNvSpPr>
          <p:nvPr>
            <p:ph type="title"/>
          </p:nvPr>
        </p:nvSpPr>
        <p:spPr/>
        <p:txBody>
          <a:bodyPr/>
          <a:lstStyle/>
          <a:p>
            <a:r>
              <a:rPr lang="en-GB" dirty="0"/>
              <a:t>For the trip</a:t>
            </a:r>
          </a:p>
        </p:txBody>
      </p:sp>
      <p:sp>
        <p:nvSpPr>
          <p:cNvPr id="3" name="Content Placeholder 2">
            <a:extLst>
              <a:ext uri="{FF2B5EF4-FFF2-40B4-BE49-F238E27FC236}">
                <a16:creationId xmlns:a16="http://schemas.microsoft.com/office/drawing/2014/main" id="{5A7BFE15-4D29-43B7-A3ED-AC6670FC9216}"/>
              </a:ext>
            </a:extLst>
          </p:cNvPr>
          <p:cNvSpPr>
            <a:spLocks noGrp="1"/>
          </p:cNvSpPr>
          <p:nvPr>
            <p:ph idx="1"/>
          </p:nvPr>
        </p:nvSpPr>
        <p:spPr/>
        <p:txBody>
          <a:bodyPr/>
          <a:lstStyle/>
          <a:p>
            <a:pPr lvl="0"/>
            <a:r>
              <a:rPr lang="en-GB" dirty="0">
                <a:latin typeface="Sassoon Infant Md" pitchFamily="50" charset="0"/>
              </a:rPr>
              <a:t>Luggage:</a:t>
            </a:r>
          </a:p>
          <a:p>
            <a:pPr lvl="1"/>
            <a:r>
              <a:rPr lang="en-GB" dirty="0">
                <a:latin typeface="Sassoon Infant Md" pitchFamily="50" charset="0"/>
              </a:rPr>
              <a:t>One Rucksack/holdall – with item list inside*</a:t>
            </a:r>
          </a:p>
          <a:p>
            <a:pPr lvl="1"/>
            <a:r>
              <a:rPr lang="en-GB" dirty="0">
                <a:latin typeface="Sassoon Infant Md" pitchFamily="50" charset="0"/>
              </a:rPr>
              <a:t>One small backpack, to contain a water bottle, pen, pencil, paper, waterproof coat, SUN CREAM LOTION and a packed lunch for the first day only.</a:t>
            </a:r>
          </a:p>
          <a:p>
            <a:pPr lvl="0"/>
            <a:r>
              <a:rPr lang="en-GB" dirty="0">
                <a:latin typeface="Sassoon Infant Md" pitchFamily="50" charset="0"/>
              </a:rPr>
              <a:t>Clothing for journey:</a:t>
            </a:r>
          </a:p>
          <a:p>
            <a:pPr lvl="1"/>
            <a:r>
              <a:rPr lang="en-GB" dirty="0">
                <a:latin typeface="Sassoon Infant Md" pitchFamily="50" charset="0"/>
              </a:rPr>
              <a:t>The children should wear outdoor ready clothes.  They may wear leggings, trousers/tracksuit and suitable shoes.</a:t>
            </a:r>
          </a:p>
          <a:p>
            <a:pPr lvl="0"/>
            <a:endParaRPr lang="en-GB" dirty="0">
              <a:latin typeface="Sassoon Infant Md" pitchFamily="50" charset="0"/>
            </a:endParaRPr>
          </a:p>
          <a:p>
            <a:pPr lvl="0"/>
            <a:endParaRPr lang="en-GB" dirty="0">
              <a:latin typeface="Sassoon Infant Md" pitchFamily="50" charset="0"/>
            </a:endParaRPr>
          </a:p>
          <a:p>
            <a:endParaRPr lang="en-GB" dirty="0">
              <a:latin typeface="Sassoon Infant Md" pitchFamily="50" charset="0"/>
            </a:endParaRPr>
          </a:p>
        </p:txBody>
      </p:sp>
    </p:spTree>
    <p:extLst>
      <p:ext uri="{BB962C8B-B14F-4D97-AF65-F5344CB8AC3E}">
        <p14:creationId xmlns:p14="http://schemas.microsoft.com/office/powerpoint/2010/main" val="8730661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F763E-6F20-4EFC-9170-270B20A0B5B1}"/>
              </a:ext>
            </a:extLst>
          </p:cNvPr>
          <p:cNvSpPr>
            <a:spLocks noGrp="1"/>
          </p:cNvSpPr>
          <p:nvPr>
            <p:ph type="title"/>
          </p:nvPr>
        </p:nvSpPr>
        <p:spPr/>
        <p:txBody>
          <a:bodyPr/>
          <a:lstStyle/>
          <a:p>
            <a:r>
              <a:rPr lang="en-GB" dirty="0"/>
              <a:t>For the trip</a:t>
            </a:r>
          </a:p>
        </p:txBody>
      </p:sp>
      <p:sp>
        <p:nvSpPr>
          <p:cNvPr id="3" name="Content Placeholder 2">
            <a:extLst>
              <a:ext uri="{FF2B5EF4-FFF2-40B4-BE49-F238E27FC236}">
                <a16:creationId xmlns:a16="http://schemas.microsoft.com/office/drawing/2014/main" id="{5A7BFE15-4D29-43B7-A3ED-AC6670FC9216}"/>
              </a:ext>
            </a:extLst>
          </p:cNvPr>
          <p:cNvSpPr>
            <a:spLocks noGrp="1"/>
          </p:cNvSpPr>
          <p:nvPr>
            <p:ph idx="1"/>
          </p:nvPr>
        </p:nvSpPr>
        <p:spPr>
          <a:xfrm>
            <a:off x="251520" y="1484784"/>
            <a:ext cx="8712967" cy="5040560"/>
          </a:xfrm>
        </p:spPr>
        <p:txBody>
          <a:bodyPr/>
          <a:lstStyle/>
          <a:p>
            <a:pPr lvl="0">
              <a:spcBef>
                <a:spcPts val="0"/>
              </a:spcBef>
            </a:pPr>
            <a:r>
              <a:rPr lang="en-GB" sz="1900" dirty="0">
                <a:latin typeface="Sassoon Infant Md" pitchFamily="50" charset="0"/>
              </a:rPr>
              <a:t>Clothes should be comfortable, consider lots of old clothes - you will definitely end up getting a bit mucky so don't bring anything too precious! Please ensure all are clearly labelled with your child’s name.</a:t>
            </a:r>
          </a:p>
          <a:p>
            <a:pPr lvl="0">
              <a:spcBef>
                <a:spcPts val="0"/>
              </a:spcBef>
            </a:pPr>
            <a:r>
              <a:rPr lang="en-GB" sz="1900" dirty="0">
                <a:latin typeface="Sassoon Infant Md" pitchFamily="50" charset="0"/>
              </a:rPr>
              <a:t>Hat and waterproof</a:t>
            </a:r>
          </a:p>
          <a:p>
            <a:pPr lvl="0">
              <a:spcBef>
                <a:spcPts val="0"/>
              </a:spcBef>
            </a:pPr>
            <a:r>
              <a:rPr lang="en-GB" sz="1900" dirty="0">
                <a:latin typeface="Sassoon Infant Md" pitchFamily="50" charset="0"/>
              </a:rPr>
              <a:t>Nightwear – Pyjamas  </a:t>
            </a:r>
          </a:p>
          <a:p>
            <a:pPr lvl="0">
              <a:spcBef>
                <a:spcPts val="0"/>
              </a:spcBef>
            </a:pPr>
            <a:r>
              <a:rPr lang="en-GB" sz="1900" dirty="0">
                <a:latin typeface="Sassoon Infant Md" pitchFamily="50" charset="0"/>
              </a:rPr>
              <a:t>Underwear – 4 days’ supply</a:t>
            </a:r>
          </a:p>
          <a:p>
            <a:pPr lvl="0">
              <a:spcBef>
                <a:spcPts val="0"/>
              </a:spcBef>
            </a:pPr>
            <a:r>
              <a:rPr lang="en-GB" sz="1900" dirty="0">
                <a:latin typeface="Sassoon Infant Md" pitchFamily="50" charset="0"/>
              </a:rPr>
              <a:t>Socks – 4 days’ supply</a:t>
            </a:r>
          </a:p>
          <a:p>
            <a:pPr lvl="0">
              <a:spcBef>
                <a:spcPts val="0"/>
              </a:spcBef>
            </a:pPr>
            <a:r>
              <a:rPr lang="en-GB" sz="1900" dirty="0">
                <a:latin typeface="Sassoon Infant Md" pitchFamily="50" charset="0"/>
              </a:rPr>
              <a:t>Tops – Polo shirts, T Shirts etc (3 +)</a:t>
            </a:r>
          </a:p>
          <a:p>
            <a:pPr lvl="0">
              <a:spcBef>
                <a:spcPts val="0"/>
              </a:spcBef>
            </a:pPr>
            <a:r>
              <a:rPr lang="en-GB" sz="1900" dirty="0">
                <a:latin typeface="Sassoon Infant Md" pitchFamily="50" charset="0"/>
              </a:rPr>
              <a:t>Jumper – Warm sweatshirt or jumper, (2+)</a:t>
            </a:r>
          </a:p>
          <a:p>
            <a:pPr lvl="0">
              <a:spcBef>
                <a:spcPts val="0"/>
              </a:spcBef>
            </a:pPr>
            <a:r>
              <a:rPr lang="en-GB" sz="1900" dirty="0">
                <a:latin typeface="Sassoon Infant Md" pitchFamily="50" charset="0"/>
              </a:rPr>
              <a:t>Trousers – joggers, leggings, tracksuit (3+)</a:t>
            </a:r>
          </a:p>
          <a:p>
            <a:pPr lvl="0">
              <a:spcBef>
                <a:spcPts val="0"/>
              </a:spcBef>
            </a:pPr>
            <a:r>
              <a:rPr lang="en-GB" sz="1900" dirty="0">
                <a:latin typeface="Sassoon Infant Md" pitchFamily="50" charset="0"/>
              </a:rPr>
              <a:t>Swimming Costume </a:t>
            </a:r>
          </a:p>
          <a:p>
            <a:pPr lvl="0">
              <a:spcBef>
                <a:spcPts val="0"/>
              </a:spcBef>
            </a:pPr>
            <a:r>
              <a:rPr lang="en-GB" sz="1900" dirty="0">
                <a:latin typeface="Sassoon Infant Md" pitchFamily="50" charset="0"/>
              </a:rPr>
              <a:t>Footwear – 2 pairs of comfortable shoes for walking and doing outdoor physical activities (not brand-new ones), or trainers </a:t>
            </a:r>
          </a:p>
          <a:p>
            <a:pPr lvl="0">
              <a:spcBef>
                <a:spcPts val="0"/>
              </a:spcBef>
            </a:pPr>
            <a:r>
              <a:rPr lang="en-GB" sz="1900" dirty="0">
                <a:latin typeface="Sassoon Infant Md" pitchFamily="50" charset="0"/>
              </a:rPr>
              <a:t>Towel – 1 bath towel and 1 beach towel (preferably quick-drying)</a:t>
            </a:r>
          </a:p>
          <a:p>
            <a:pPr lvl="0">
              <a:spcBef>
                <a:spcPts val="0"/>
              </a:spcBef>
            </a:pPr>
            <a:r>
              <a:rPr lang="en-GB" sz="1900" dirty="0">
                <a:latin typeface="Sassoon Infant Md" pitchFamily="50" charset="0"/>
              </a:rPr>
              <a:t>Toiletries in washbag – soap, flannel, toothbrush, toothpaste, shampoo, hairbrush/comb, roll on deodorant, sun cream lotion and INSECT REPELLENT.</a:t>
            </a:r>
          </a:p>
          <a:p>
            <a:pPr lvl="0">
              <a:spcBef>
                <a:spcPts val="0"/>
              </a:spcBef>
            </a:pPr>
            <a:r>
              <a:rPr lang="en-GB" sz="1900" dirty="0">
                <a:latin typeface="Sassoon Infant Md" pitchFamily="50" charset="0"/>
              </a:rPr>
              <a:t>Sleeping bag and pillowcase</a:t>
            </a:r>
          </a:p>
          <a:p>
            <a:pPr lvl="0"/>
            <a:endParaRPr lang="en-GB" sz="1900" dirty="0">
              <a:latin typeface="Sassoon Infant Md" pitchFamily="50" charset="0"/>
            </a:endParaRPr>
          </a:p>
          <a:p>
            <a:pPr lvl="0"/>
            <a:endParaRPr lang="en-GB" sz="1900" dirty="0">
              <a:latin typeface="Sassoon Infant Md" pitchFamily="50" charset="0"/>
            </a:endParaRPr>
          </a:p>
          <a:p>
            <a:endParaRPr lang="en-GB" sz="1900" dirty="0">
              <a:latin typeface="Sassoon Infant Md" pitchFamily="50" charset="0"/>
            </a:endParaRPr>
          </a:p>
        </p:txBody>
      </p:sp>
    </p:spTree>
    <p:extLst>
      <p:ext uri="{BB962C8B-B14F-4D97-AF65-F5344CB8AC3E}">
        <p14:creationId xmlns:p14="http://schemas.microsoft.com/office/powerpoint/2010/main" val="2273590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258E4-5907-4065-B288-C825C3C9719D}"/>
              </a:ext>
            </a:extLst>
          </p:cNvPr>
          <p:cNvSpPr>
            <a:spLocks noGrp="1"/>
          </p:cNvSpPr>
          <p:nvPr>
            <p:ph type="title"/>
          </p:nvPr>
        </p:nvSpPr>
        <p:spPr/>
        <p:txBody>
          <a:bodyPr/>
          <a:lstStyle/>
          <a:p>
            <a:r>
              <a:rPr lang="en-GB" dirty="0"/>
              <a:t>Please note</a:t>
            </a:r>
          </a:p>
        </p:txBody>
      </p:sp>
      <p:sp>
        <p:nvSpPr>
          <p:cNvPr id="3" name="Content Placeholder 2">
            <a:extLst>
              <a:ext uri="{FF2B5EF4-FFF2-40B4-BE49-F238E27FC236}">
                <a16:creationId xmlns:a16="http://schemas.microsoft.com/office/drawing/2014/main" id="{E36F0ADF-4785-4107-BCAB-8CB5B03A58A7}"/>
              </a:ext>
            </a:extLst>
          </p:cNvPr>
          <p:cNvSpPr>
            <a:spLocks noGrp="1"/>
          </p:cNvSpPr>
          <p:nvPr>
            <p:ph idx="1"/>
          </p:nvPr>
        </p:nvSpPr>
        <p:spPr/>
        <p:txBody>
          <a:bodyPr/>
          <a:lstStyle/>
          <a:p>
            <a:r>
              <a:rPr lang="en-GB" sz="2400" dirty="0">
                <a:latin typeface="Sassoon Infant Md" pitchFamily="50" charset="0"/>
              </a:rPr>
              <a:t>If your child requires any medication, please could you come and pick up a medication request form from the school office. With the exception of Paracetamol, all medicines for residential trips must be prescribed.</a:t>
            </a:r>
          </a:p>
          <a:p>
            <a:r>
              <a:rPr lang="en-GB" sz="2400" dirty="0">
                <a:latin typeface="Sassoon Infant Md" pitchFamily="50" charset="0"/>
              </a:rPr>
              <a:t>All medications (</a:t>
            </a:r>
            <a:r>
              <a:rPr lang="en-GB" sz="2400" dirty="0" err="1">
                <a:latin typeface="Sassoon Infant Md" pitchFamily="50" charset="0"/>
              </a:rPr>
              <a:t>eg</a:t>
            </a:r>
            <a:r>
              <a:rPr lang="en-GB" sz="2400" dirty="0">
                <a:latin typeface="Sassoon Infant Md" pitchFamily="50" charset="0"/>
              </a:rPr>
              <a:t>: for asthma, hay fever, eczema, nut allergy etc) including ibuprofen </a:t>
            </a:r>
            <a:r>
              <a:rPr lang="en-GB" sz="2400" u="sng" dirty="0">
                <a:effectLst>
                  <a:outerShdw blurRad="38100" dist="38100" dir="2700000" algn="tl">
                    <a:srgbClr val="000000">
                      <a:alpha val="43137"/>
                    </a:srgbClr>
                  </a:outerShdw>
                </a:effectLst>
                <a:latin typeface="Sassoon Infant Md" pitchFamily="50" charset="0"/>
              </a:rPr>
              <a:t>must be prescribed</a:t>
            </a:r>
            <a:r>
              <a:rPr lang="en-GB" sz="2400" dirty="0">
                <a:latin typeface="Sassoon Infant Md" pitchFamily="50" charset="0"/>
              </a:rPr>
              <a:t>.  They must be in-date, pharmacy labelled, provided in the original container as dispensed by a pharmacist and include instructions for administration, dosage and storage. </a:t>
            </a:r>
          </a:p>
          <a:p>
            <a:r>
              <a:rPr lang="en-GB" sz="2800" u="sng" dirty="0">
                <a:latin typeface="Sassoon Infant Md" pitchFamily="50" charset="0"/>
              </a:rPr>
              <a:t>Please bring in on TUESDAY 1</a:t>
            </a:r>
            <a:r>
              <a:rPr lang="en-GB" sz="2800" u="sng" baseline="30000" dirty="0">
                <a:latin typeface="Sassoon Infant Md" pitchFamily="50" charset="0"/>
              </a:rPr>
              <a:t>st</a:t>
            </a:r>
            <a:r>
              <a:rPr lang="en-GB" sz="2800" u="sng" dirty="0">
                <a:latin typeface="Sassoon Infant Md" pitchFamily="50" charset="0"/>
              </a:rPr>
              <a:t> July</a:t>
            </a:r>
          </a:p>
          <a:p>
            <a:pPr marL="0" indent="0">
              <a:buNone/>
            </a:pPr>
            <a:endParaRPr lang="en-GB" sz="2400" dirty="0">
              <a:latin typeface="Sassoon Infant Md" pitchFamily="50" charset="0"/>
            </a:endParaRPr>
          </a:p>
        </p:txBody>
      </p:sp>
    </p:spTree>
    <p:extLst>
      <p:ext uri="{BB962C8B-B14F-4D97-AF65-F5344CB8AC3E}">
        <p14:creationId xmlns:p14="http://schemas.microsoft.com/office/powerpoint/2010/main" val="2715967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4B80F-EDD5-462D-B6BD-58C2C219980A}"/>
              </a:ext>
            </a:extLst>
          </p:cNvPr>
          <p:cNvSpPr>
            <a:spLocks noGrp="1"/>
          </p:cNvSpPr>
          <p:nvPr>
            <p:ph type="title"/>
          </p:nvPr>
        </p:nvSpPr>
        <p:spPr/>
        <p:txBody>
          <a:bodyPr/>
          <a:lstStyle/>
          <a:p>
            <a:pPr algn="ctr"/>
            <a:r>
              <a:rPr lang="en-GB" dirty="0"/>
              <a:t>Questions?</a:t>
            </a:r>
          </a:p>
        </p:txBody>
      </p:sp>
      <p:sp>
        <p:nvSpPr>
          <p:cNvPr id="3" name="Content Placeholder 2">
            <a:extLst>
              <a:ext uri="{FF2B5EF4-FFF2-40B4-BE49-F238E27FC236}">
                <a16:creationId xmlns:a16="http://schemas.microsoft.com/office/drawing/2014/main" id="{A4AF3D91-EFA8-4892-B602-2B3090157AD5}"/>
              </a:ext>
            </a:extLst>
          </p:cNvPr>
          <p:cNvSpPr>
            <a:spLocks noGrp="1"/>
          </p:cNvSpPr>
          <p:nvPr>
            <p:ph idx="1"/>
          </p:nvPr>
        </p:nvSpPr>
        <p:spPr/>
        <p:txBody>
          <a:bodyPr/>
          <a:lstStyle/>
          <a:p>
            <a:pPr marL="0" indent="0" algn="ctr">
              <a:buNone/>
            </a:pPr>
            <a:r>
              <a:rPr lang="en-GB" dirty="0">
                <a:latin typeface="Sassoon Infant Md" pitchFamily="50" charset="0"/>
              </a:rPr>
              <a:t>We hope your child is looking forward to it as much as we are!</a:t>
            </a:r>
          </a:p>
        </p:txBody>
      </p:sp>
    </p:spTree>
    <p:extLst>
      <p:ext uri="{BB962C8B-B14F-4D97-AF65-F5344CB8AC3E}">
        <p14:creationId xmlns:p14="http://schemas.microsoft.com/office/powerpoint/2010/main" val="2718194196"/>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000FF"/>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6308</TotalTime>
  <Words>854</Words>
  <Application>Microsoft Office PowerPoint</Application>
  <PresentationFormat>On-screen Show (4:3)</PresentationFormat>
  <Paragraphs>98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Sassoon Infant Md</vt:lpstr>
      <vt:lpstr>Showcard Gothic</vt:lpstr>
      <vt:lpstr>Office Theme</vt:lpstr>
      <vt:lpstr>Year 6 Residential  6th - 10th July 2026 6L: 6th -8th July    6M:  8th – 10th July </vt:lpstr>
      <vt:lpstr>PowerPoint Presentation</vt:lpstr>
      <vt:lpstr>Adult Leaders</vt:lpstr>
      <vt:lpstr>Day 1</vt:lpstr>
      <vt:lpstr>Day 2</vt:lpstr>
      <vt:lpstr>Day 3</vt:lpstr>
      <vt:lpstr>Facilities</vt:lpstr>
      <vt:lpstr>Changing facilities</vt:lpstr>
      <vt:lpstr>Accommodation</vt:lpstr>
      <vt:lpstr>Accommodation</vt:lpstr>
      <vt:lpstr>Views from the boat</vt:lpstr>
      <vt:lpstr>PowerPoint Presentation</vt:lpstr>
      <vt:lpstr>PowerPoint Presentation</vt:lpstr>
      <vt:lpstr>PowerPoint Presentation</vt:lpstr>
      <vt:lpstr>PowerPoint Presentation</vt:lpstr>
      <vt:lpstr>For the trip</vt:lpstr>
      <vt:lpstr>For the trip</vt:lpstr>
      <vt:lpstr>For the trip</vt:lpstr>
      <vt:lpstr>Please note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Admin5</dc:creator>
  <cp:lastModifiedBy>Esther.Sharpe</cp:lastModifiedBy>
  <cp:revision>363</cp:revision>
  <cp:lastPrinted>2025-01-14T11:45:25Z</cp:lastPrinted>
  <dcterms:created xsi:type="dcterms:W3CDTF">2015-08-27T11:27:42Z</dcterms:created>
  <dcterms:modified xsi:type="dcterms:W3CDTF">2026-01-22T17:21:28Z</dcterms:modified>
</cp:coreProperties>
</file>